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1"/>
  </p:sldMasterIdLst>
  <p:notesMasterIdLst>
    <p:notesMasterId r:id="rId10"/>
  </p:notesMasterIdLst>
  <p:handoutMasterIdLst>
    <p:handoutMasterId r:id="rId11"/>
  </p:handoutMasterIdLst>
  <p:sldIdLst>
    <p:sldId id="1082" r:id="rId2"/>
    <p:sldId id="1198" r:id="rId3"/>
    <p:sldId id="1200" r:id="rId4"/>
    <p:sldId id="1196" r:id="rId5"/>
    <p:sldId id="1201" r:id="rId6"/>
    <p:sldId id="1197" r:id="rId7"/>
    <p:sldId id="1199" r:id="rId8"/>
    <p:sldId id="1190" r:id="rId9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381"/>
    <a:srgbClr val="296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84070" autoAdjust="0"/>
  </p:normalViewPr>
  <p:slideViewPr>
    <p:cSldViewPr snapToGrid="0">
      <p:cViewPr varScale="1">
        <p:scale>
          <a:sx n="70" d="100"/>
          <a:sy n="70" d="100"/>
        </p:scale>
        <p:origin x="898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400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E6CE5-4716-49D8-B7F5-6361455E60D3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09D04-6591-46F3-8580-D143CE91F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AED76-FAC6-4A51-966A-03A549229084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749CC-5596-4869-B168-6555979A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2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749CC-5596-4869-B168-6555979AF2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3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slaids ar animacij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NBS_NBS">
            <a:hlinkClick r:id="" action="ppaction://media"/>
            <a:extLst>
              <a:ext uri="{FF2B5EF4-FFF2-40B4-BE49-F238E27FC236}">
                <a16:creationId xmlns:a16="http://schemas.microsoft.com/office/drawing/2014/main" id="{56605BF2-FF01-AF81-6679-7671AD4E2CCD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DCB891-BDCE-CB43-804E-62B80869E9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8082" y="2722889"/>
            <a:ext cx="8054789" cy="141222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 cap="all" baseline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noProof="0" dirty="0"/>
              <a:t>Prezentācijas nosaukums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423EFE-504F-F348-9FE6-E4C2A86246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38082" y="4341626"/>
            <a:ext cx="8054789" cy="5796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cap="all" baseline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noProof="0" dirty="0" err="1"/>
              <a:t>Apakšnosaukums</a:t>
            </a:r>
            <a:endParaRPr lang="lv-LV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82770-3350-5F4F-9D14-A15AAB062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6292" y="6492875"/>
            <a:ext cx="117801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2A12E019-B13A-4643-85F1-658F2E1BE40D}" type="datetime1">
              <a:rPr lang="lv-LV" smtClean="0"/>
              <a:t>27.05.2026</a:t>
            </a:fld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C0714-DFA0-D741-9FEB-90283CBA2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492875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1005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video>
              <p:cMediaNode>
                <p:cTn id="8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attē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5FF8F23-4791-F727-087D-DDAE40E5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2175" y="6483350"/>
            <a:ext cx="117801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17BC17F7-C9FB-4690-8CB0-EA22F89ABD51}" type="datetime1">
              <a:rPr lang="lv-LV" smtClean="0"/>
              <a:t>27.05.2026</a:t>
            </a:fld>
            <a:endParaRPr lang="lv-LV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E92A43C9-E103-5CBE-A177-85A29C51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0300" y="6483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0EE763E3-0B79-ABAE-F1F7-BADFE3D5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799" y="6483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8C24C6A3-6823-4D45-A9E2-95DFE5C5D9F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684DBF0-2C29-A81E-F08D-0B35EE717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2174" y="827314"/>
            <a:ext cx="9669825" cy="507352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600" b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Virsraksts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6DC312F-66C7-C3EF-4F88-EDFECE1B64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66988" y="2678275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87A6B6AE-8128-DD70-65F3-B1C3352321B9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2166987" y="1517775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1EADCA34-AA0C-0862-2D21-C123E36D7F6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166988" y="4360559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EBD321DA-2C29-E0AA-5F6E-5725D1C3405A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2166987" y="3196040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9721D5F6-F67F-23A3-9F23-C3D8B034BB3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166988" y="6026305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59B1E5D6-4BBF-EA4E-9F75-57D17D92D645}"/>
              </a:ext>
            </a:extLst>
          </p:cNvPr>
          <p:cNvSpPr>
            <a:spLocks noGrp="1" noChangeAspect="1"/>
          </p:cNvSpPr>
          <p:nvPr>
            <p:ph type="pic" sz="quarter" idx="59" hasCustomPrompt="1"/>
          </p:nvPr>
        </p:nvSpPr>
        <p:spPr>
          <a:xfrm>
            <a:off x="2166987" y="4874305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E17C50AD-5C74-7DBB-2647-CF210B8FC92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13869" y="2678275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483FEAC2-E9BE-3B3E-9D64-97D81F084DCC}"/>
              </a:ext>
            </a:extLst>
          </p:cNvPr>
          <p:cNvSpPr>
            <a:spLocks noGrp="1" noChangeAspect="1"/>
          </p:cNvSpPr>
          <p:nvPr>
            <p:ph type="pic" sz="quarter" idx="61" hasCustomPrompt="1"/>
          </p:nvPr>
        </p:nvSpPr>
        <p:spPr>
          <a:xfrm>
            <a:off x="4705991" y="1517775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ADAED8F0-DDA6-DE50-FF6E-4C36E476F4CC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240530" y="2678275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38580D8F-F308-1330-B065-6475E2F30B8B}"/>
              </a:ext>
            </a:extLst>
          </p:cNvPr>
          <p:cNvSpPr>
            <a:spLocks noGrp="1" noChangeAspect="1"/>
          </p:cNvSpPr>
          <p:nvPr>
            <p:ph type="pic" sz="quarter" idx="67" hasCustomPrompt="1"/>
          </p:nvPr>
        </p:nvSpPr>
        <p:spPr>
          <a:xfrm>
            <a:off x="7244995" y="1517775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DCB3509C-6A57-5A27-82CD-E8F222CF8AC9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713869" y="4295360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52" name="Picture Placeholder 3">
            <a:extLst>
              <a:ext uri="{FF2B5EF4-FFF2-40B4-BE49-F238E27FC236}">
                <a16:creationId xmlns:a16="http://schemas.microsoft.com/office/drawing/2014/main" id="{DF9C1A66-A857-4EF3-A44E-B7CC4CEF6C0D}"/>
              </a:ext>
            </a:extLst>
          </p:cNvPr>
          <p:cNvSpPr>
            <a:spLocks noGrp="1" noChangeAspect="1"/>
          </p:cNvSpPr>
          <p:nvPr>
            <p:ph type="pic" sz="quarter" idx="75" hasCustomPrompt="1"/>
          </p:nvPr>
        </p:nvSpPr>
        <p:spPr>
          <a:xfrm>
            <a:off x="4705991" y="3134860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ACBF6267-F7AF-4E75-A1DA-92C844F60FE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7240530" y="4295360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0EE47444-2591-734C-A36D-F4CAFFF33E32}"/>
              </a:ext>
            </a:extLst>
          </p:cNvPr>
          <p:cNvSpPr>
            <a:spLocks noGrp="1" noChangeAspect="1"/>
          </p:cNvSpPr>
          <p:nvPr>
            <p:ph type="pic" sz="quarter" idx="77" hasCustomPrompt="1"/>
          </p:nvPr>
        </p:nvSpPr>
        <p:spPr>
          <a:xfrm>
            <a:off x="7244995" y="3134860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C03C13A7-10B2-AAA5-E034-02E4AB041E3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4713869" y="6034805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58" name="Picture Placeholder 3">
            <a:extLst>
              <a:ext uri="{FF2B5EF4-FFF2-40B4-BE49-F238E27FC236}">
                <a16:creationId xmlns:a16="http://schemas.microsoft.com/office/drawing/2014/main" id="{956FF75B-9569-4EDC-9424-3CC30638B3CD}"/>
              </a:ext>
            </a:extLst>
          </p:cNvPr>
          <p:cNvSpPr>
            <a:spLocks noGrp="1" noChangeAspect="1"/>
          </p:cNvSpPr>
          <p:nvPr>
            <p:ph type="pic" sz="quarter" idx="81" hasCustomPrompt="1"/>
          </p:nvPr>
        </p:nvSpPr>
        <p:spPr>
          <a:xfrm>
            <a:off x="4705991" y="4874305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45E5DBD0-59A0-AF5A-88F2-40172870EFE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240530" y="6034805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60" name="Picture Placeholder 3">
            <a:extLst>
              <a:ext uri="{FF2B5EF4-FFF2-40B4-BE49-F238E27FC236}">
                <a16:creationId xmlns:a16="http://schemas.microsoft.com/office/drawing/2014/main" id="{084807C1-84BB-0CBB-1F22-2403407E09F7}"/>
              </a:ext>
            </a:extLst>
          </p:cNvPr>
          <p:cNvSpPr>
            <a:spLocks noGrp="1" noChangeAspect="1"/>
          </p:cNvSpPr>
          <p:nvPr>
            <p:ph type="pic" sz="quarter" idx="83" hasCustomPrompt="1"/>
          </p:nvPr>
        </p:nvSpPr>
        <p:spPr>
          <a:xfrm>
            <a:off x="7244995" y="4874305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E0BEA3-9A1C-3003-3E88-53864EE77C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9142" y="2465"/>
            <a:ext cx="1441602" cy="68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22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6">
          <p15:clr>
            <a:srgbClr val="FBAE40"/>
          </p15:clr>
        </p15:guide>
        <p15:guide id="2" pos="744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attē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5FF8F23-4791-F727-087D-DDAE40E5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2175" y="6483350"/>
            <a:ext cx="117801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CA663491-0CAC-437F-B9B1-19D05AAFBB2A}" type="datetime1">
              <a:rPr lang="lv-LV" smtClean="0"/>
              <a:t>27.05.2026</a:t>
            </a:fld>
            <a:endParaRPr lang="lv-LV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0EE763E3-0B79-ABAE-F1F7-BADFE3D5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799" y="6483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8C24C6A3-6823-4D45-A9E2-95DFE5C5D9F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684DBF0-2C29-A81E-F08D-0B35EE717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2174" y="827314"/>
            <a:ext cx="9669825" cy="507352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600" b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Virsraksts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6DC312F-66C7-C3EF-4F88-EDFECE1B64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66988" y="2678275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87A6B6AE-8128-DD70-65F3-B1C3352321B9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2166987" y="1517775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1EADCA34-AA0C-0862-2D21-C123E36D7F6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166988" y="4360559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EBD321DA-2C29-E0AA-5F6E-5725D1C3405A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2166987" y="3196040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9721D5F6-F67F-23A3-9F23-C3D8B034BB3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166988" y="6026305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59B1E5D6-4BBF-EA4E-9F75-57D17D92D645}"/>
              </a:ext>
            </a:extLst>
          </p:cNvPr>
          <p:cNvSpPr>
            <a:spLocks noGrp="1" noChangeAspect="1"/>
          </p:cNvSpPr>
          <p:nvPr>
            <p:ph type="pic" sz="quarter" idx="59" hasCustomPrompt="1"/>
          </p:nvPr>
        </p:nvSpPr>
        <p:spPr>
          <a:xfrm>
            <a:off x="2166987" y="4874305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E17C50AD-5C74-7DBB-2647-CF210B8FC92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13869" y="2678275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483FEAC2-E9BE-3B3E-9D64-97D81F084DCC}"/>
              </a:ext>
            </a:extLst>
          </p:cNvPr>
          <p:cNvSpPr>
            <a:spLocks noGrp="1" noChangeAspect="1"/>
          </p:cNvSpPr>
          <p:nvPr>
            <p:ph type="pic" sz="quarter" idx="61" hasCustomPrompt="1"/>
          </p:nvPr>
        </p:nvSpPr>
        <p:spPr>
          <a:xfrm>
            <a:off x="4705991" y="1517775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ADAED8F0-DDA6-DE50-FF6E-4C36E476F4CC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240530" y="2678275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38580D8F-F308-1330-B065-6475E2F30B8B}"/>
              </a:ext>
            </a:extLst>
          </p:cNvPr>
          <p:cNvSpPr>
            <a:spLocks noGrp="1" noChangeAspect="1"/>
          </p:cNvSpPr>
          <p:nvPr>
            <p:ph type="pic" sz="quarter" idx="67" hasCustomPrompt="1"/>
          </p:nvPr>
        </p:nvSpPr>
        <p:spPr>
          <a:xfrm>
            <a:off x="7244995" y="1517775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46509949-5DA1-FD7D-6AC9-D1A75C24792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9784000" y="2678275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9CAD78AA-97DE-9809-5059-E0D6646DCEBF}"/>
              </a:ext>
            </a:extLst>
          </p:cNvPr>
          <p:cNvSpPr>
            <a:spLocks noGrp="1" noChangeAspect="1"/>
          </p:cNvSpPr>
          <p:nvPr>
            <p:ph type="pic" sz="quarter" idx="73" hasCustomPrompt="1"/>
          </p:nvPr>
        </p:nvSpPr>
        <p:spPr>
          <a:xfrm>
            <a:off x="9783999" y="1517775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DCB3509C-6A57-5A27-82CD-E8F222CF8AC9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713869" y="4295360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52" name="Picture Placeholder 3">
            <a:extLst>
              <a:ext uri="{FF2B5EF4-FFF2-40B4-BE49-F238E27FC236}">
                <a16:creationId xmlns:a16="http://schemas.microsoft.com/office/drawing/2014/main" id="{DF9C1A66-A857-4EF3-A44E-B7CC4CEF6C0D}"/>
              </a:ext>
            </a:extLst>
          </p:cNvPr>
          <p:cNvSpPr>
            <a:spLocks noGrp="1" noChangeAspect="1"/>
          </p:cNvSpPr>
          <p:nvPr>
            <p:ph type="pic" sz="quarter" idx="75" hasCustomPrompt="1"/>
          </p:nvPr>
        </p:nvSpPr>
        <p:spPr>
          <a:xfrm>
            <a:off x="4705991" y="3134860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ACBF6267-F7AF-4E75-A1DA-92C844F60FE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7240530" y="4295360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0EE47444-2591-734C-A36D-F4CAFFF33E32}"/>
              </a:ext>
            </a:extLst>
          </p:cNvPr>
          <p:cNvSpPr>
            <a:spLocks noGrp="1" noChangeAspect="1"/>
          </p:cNvSpPr>
          <p:nvPr>
            <p:ph type="pic" sz="quarter" idx="77" hasCustomPrompt="1"/>
          </p:nvPr>
        </p:nvSpPr>
        <p:spPr>
          <a:xfrm>
            <a:off x="7244995" y="3134860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8A82AE66-B138-EBEE-E7BB-AC20EFBC1EEC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784000" y="4295360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807A4CE0-08CB-9D66-4A5F-C1417E5DCC93}"/>
              </a:ext>
            </a:extLst>
          </p:cNvPr>
          <p:cNvSpPr>
            <a:spLocks noGrp="1" noChangeAspect="1"/>
          </p:cNvSpPr>
          <p:nvPr>
            <p:ph type="pic" sz="quarter" idx="79" hasCustomPrompt="1"/>
          </p:nvPr>
        </p:nvSpPr>
        <p:spPr>
          <a:xfrm>
            <a:off x="9783999" y="3134860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C03C13A7-10B2-AAA5-E034-02E4AB041E3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4713869" y="6034805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58" name="Picture Placeholder 3">
            <a:extLst>
              <a:ext uri="{FF2B5EF4-FFF2-40B4-BE49-F238E27FC236}">
                <a16:creationId xmlns:a16="http://schemas.microsoft.com/office/drawing/2014/main" id="{956FF75B-9569-4EDC-9424-3CC30638B3CD}"/>
              </a:ext>
            </a:extLst>
          </p:cNvPr>
          <p:cNvSpPr>
            <a:spLocks noGrp="1" noChangeAspect="1"/>
          </p:cNvSpPr>
          <p:nvPr>
            <p:ph type="pic" sz="quarter" idx="81" hasCustomPrompt="1"/>
          </p:nvPr>
        </p:nvSpPr>
        <p:spPr>
          <a:xfrm>
            <a:off x="4705991" y="4874305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45E5DBD0-59A0-AF5A-88F2-40172870EFE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240530" y="6034805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60" name="Picture Placeholder 3">
            <a:extLst>
              <a:ext uri="{FF2B5EF4-FFF2-40B4-BE49-F238E27FC236}">
                <a16:creationId xmlns:a16="http://schemas.microsoft.com/office/drawing/2014/main" id="{084807C1-84BB-0CBB-1F22-2403407E09F7}"/>
              </a:ext>
            </a:extLst>
          </p:cNvPr>
          <p:cNvSpPr>
            <a:spLocks noGrp="1" noChangeAspect="1"/>
          </p:cNvSpPr>
          <p:nvPr>
            <p:ph type="pic" sz="quarter" idx="83" hasCustomPrompt="1"/>
          </p:nvPr>
        </p:nvSpPr>
        <p:spPr>
          <a:xfrm>
            <a:off x="7244995" y="4874305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2024B5F9-4677-4B77-5E78-BDF13B01BC46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784000" y="6034805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62" name="Picture Placeholder 3">
            <a:extLst>
              <a:ext uri="{FF2B5EF4-FFF2-40B4-BE49-F238E27FC236}">
                <a16:creationId xmlns:a16="http://schemas.microsoft.com/office/drawing/2014/main" id="{6EE91348-E788-9016-BF0B-F1438AE43942}"/>
              </a:ext>
            </a:extLst>
          </p:cNvPr>
          <p:cNvSpPr>
            <a:spLocks noGrp="1" noChangeAspect="1"/>
          </p:cNvSpPr>
          <p:nvPr>
            <p:ph type="pic" sz="quarter" idx="85" hasCustomPrompt="1"/>
          </p:nvPr>
        </p:nvSpPr>
        <p:spPr>
          <a:xfrm>
            <a:off x="9783999" y="4874305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63" name="Footer Placeholder 4">
            <a:extLst>
              <a:ext uri="{FF2B5EF4-FFF2-40B4-BE49-F238E27FC236}">
                <a16:creationId xmlns:a16="http://schemas.microsoft.com/office/drawing/2014/main" id="{D30222CE-E93B-4575-1098-944CCF6B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0300" y="6483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37301F-D611-5572-D4C8-2E2658F304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9142" y="2465"/>
            <a:ext cx="1441602" cy="68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83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6">
          <p15:clr>
            <a:srgbClr val="FBAE40"/>
          </p15:clr>
        </p15:guide>
        <p15:guide id="2" pos="744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s. Horizontā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C29B51-00C4-3E9D-2317-53E9EA0973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62175" y="2565400"/>
            <a:ext cx="10029825" cy="42926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7F75267-4E99-4796-7256-F64BB48DB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2174" y="827314"/>
            <a:ext cx="9669825" cy="957036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600" b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Virsraksts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B61237-7738-261F-025C-647BADFC79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9142" y="2465"/>
            <a:ext cx="1441602" cy="68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79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61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s. Vertikā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C29B51-00C4-3E9D-2317-53E9EA0973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Arial Narrow" panose="020B0606020202030204" pitchFamily="34" charset="0"/>
              </a:defRPr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7F75267-4E99-4796-7256-F64BB48DB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2175" y="827314"/>
            <a:ext cx="3552826" cy="1315811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600" b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Virsraksts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F1C23E-14FD-0ED2-ED7E-D049656864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62176" y="2565399"/>
            <a:ext cx="3552826" cy="3668713"/>
          </a:xfrm>
          <a:prstGeom prst="rect">
            <a:avLst/>
          </a:prstGeom>
        </p:spPr>
        <p:txBody>
          <a:bodyPr lIns="0"/>
          <a:lstStyle>
            <a:lvl1pPr marL="0" indent="0">
              <a:buClr>
                <a:srgbClr val="525C3B"/>
              </a:buClr>
              <a:buFont typeface="Wingdings" panose="05000000000000000000" pitchFamily="2" charset="2"/>
              <a:buNone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914400" indent="-457200">
              <a:buClr>
                <a:srgbClr val="525C3B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Arial Nova Cond" panose="020B0506020202020204" pitchFamily="34" charset="0"/>
                <a:cs typeface="Arial" panose="020B0604020202020204" pitchFamily="34" charset="0"/>
              </a:defRPr>
            </a:lvl2pPr>
            <a:lvl3pPr marL="1371600" indent="-457200">
              <a:buClr>
                <a:srgbClr val="525C3B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Arial Nova Cond" panose="020B0506020202020204" pitchFamily="34" charset="0"/>
                <a:cs typeface="Arial" panose="020B0604020202020204" pitchFamily="34" charset="0"/>
              </a:defRPr>
            </a:lvl3pPr>
            <a:lvl4pPr marL="1714500" indent="-342900">
              <a:buClr>
                <a:srgbClr val="525C3B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Arial Nova Cond" panose="020B0506020202020204" pitchFamily="34" charset="0"/>
                <a:cs typeface="Arial" panose="020B0604020202020204" pitchFamily="34" charset="0"/>
              </a:defRPr>
            </a:lvl4pPr>
            <a:lvl5pPr marL="2171700" indent="-342900">
              <a:buClr>
                <a:srgbClr val="525C3B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Arial Nova Cond" panose="020B0506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noProof="0" dirty="0"/>
              <a:t>Apraksts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F4B699-60D3-BBE7-98D6-438F986F4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9142" y="2465"/>
            <a:ext cx="1441602" cy="68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64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6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ttē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344FAE67-1D0C-473C-3440-EED62E343E13}"/>
              </a:ext>
            </a:extLst>
          </p:cNvPr>
          <p:cNvSpPr/>
          <p:nvPr userDrawn="1"/>
        </p:nvSpPr>
        <p:spPr>
          <a:xfrm>
            <a:off x="498518" y="277220"/>
            <a:ext cx="1148906" cy="1314959"/>
          </a:xfrm>
          <a:custGeom>
            <a:avLst/>
            <a:gdLst>
              <a:gd name="connsiteX0" fmla="*/ 115338 w 4000862"/>
              <a:gd name="connsiteY0" fmla="*/ 4284933 h 4579113"/>
              <a:gd name="connsiteX1" fmla="*/ 30470 w 4000862"/>
              <a:gd name="connsiteY1" fmla="*/ 4369811 h 4579113"/>
              <a:gd name="connsiteX2" fmla="*/ 30470 w 4000862"/>
              <a:gd name="connsiteY2" fmla="*/ 4548633 h 4579113"/>
              <a:gd name="connsiteX3" fmla="*/ 209293 w 4000862"/>
              <a:gd name="connsiteY3" fmla="*/ 4548633 h 4579113"/>
              <a:gd name="connsiteX4" fmla="*/ 209302 w 4000862"/>
              <a:gd name="connsiteY4" fmla="*/ 4548643 h 4579113"/>
              <a:gd name="connsiteX5" fmla="*/ 294170 w 4000862"/>
              <a:gd name="connsiteY5" fmla="*/ 4463765 h 4579113"/>
              <a:gd name="connsiteX6" fmla="*/ 287055 w 4000862"/>
              <a:gd name="connsiteY6" fmla="*/ 4456650 h 4579113"/>
              <a:gd name="connsiteX7" fmla="*/ 122463 w 4000862"/>
              <a:gd name="connsiteY7" fmla="*/ 4292058 h 4579113"/>
              <a:gd name="connsiteX8" fmla="*/ 3885495 w 4000862"/>
              <a:gd name="connsiteY8" fmla="*/ 4284924 h 4579113"/>
              <a:gd name="connsiteX9" fmla="*/ 3878371 w 4000862"/>
              <a:gd name="connsiteY9" fmla="*/ 4292049 h 4579113"/>
              <a:gd name="connsiteX10" fmla="*/ 3878380 w 4000862"/>
              <a:gd name="connsiteY10" fmla="*/ 4292049 h 4579113"/>
              <a:gd name="connsiteX11" fmla="*/ 3713788 w 4000862"/>
              <a:gd name="connsiteY11" fmla="*/ 4456631 h 4579113"/>
              <a:gd name="connsiteX12" fmla="*/ 3706673 w 4000862"/>
              <a:gd name="connsiteY12" fmla="*/ 4463746 h 4579113"/>
              <a:gd name="connsiteX13" fmla="*/ 3791541 w 4000862"/>
              <a:gd name="connsiteY13" fmla="*/ 4548624 h 4579113"/>
              <a:gd name="connsiteX14" fmla="*/ 3970363 w 4000862"/>
              <a:gd name="connsiteY14" fmla="*/ 4548624 h 4579113"/>
              <a:gd name="connsiteX15" fmla="*/ 3970363 w 4000862"/>
              <a:gd name="connsiteY15" fmla="*/ 4369801 h 4579113"/>
              <a:gd name="connsiteX16" fmla="*/ 3763613 w 4000862"/>
              <a:gd name="connsiteY16" fmla="*/ 4220383 h 4579113"/>
              <a:gd name="connsiteX17" fmla="*/ 3763621 w 4000862"/>
              <a:gd name="connsiteY17" fmla="*/ 4220391 h 4579113"/>
              <a:gd name="connsiteX18" fmla="*/ 3733267 w 4000862"/>
              <a:gd name="connsiteY18" fmla="*/ 4314480 h 4579113"/>
              <a:gd name="connsiteX19" fmla="*/ 3642436 w 4000862"/>
              <a:gd name="connsiteY19" fmla="*/ 4342188 h 4579113"/>
              <a:gd name="connsiteX20" fmla="*/ 3713788 w 4000862"/>
              <a:gd name="connsiteY20" fmla="*/ 4413530 h 4579113"/>
              <a:gd name="connsiteX21" fmla="*/ 3835270 w 4000862"/>
              <a:gd name="connsiteY21" fmla="*/ 4292049 h 4579113"/>
              <a:gd name="connsiteX22" fmla="*/ 3763621 w 4000862"/>
              <a:gd name="connsiteY22" fmla="*/ 4220391 h 4579113"/>
              <a:gd name="connsiteX23" fmla="*/ 3763623 w 4000862"/>
              <a:gd name="connsiteY23" fmla="*/ 4220383 h 4579113"/>
              <a:gd name="connsiteX24" fmla="*/ 237230 w 4000862"/>
              <a:gd name="connsiteY24" fmla="*/ 4220383 h 4579113"/>
              <a:gd name="connsiteX25" fmla="*/ 165564 w 4000862"/>
              <a:gd name="connsiteY25" fmla="*/ 4292049 h 4579113"/>
              <a:gd name="connsiteX26" fmla="*/ 287045 w 4000862"/>
              <a:gd name="connsiteY26" fmla="*/ 4413530 h 4579113"/>
              <a:gd name="connsiteX27" fmla="*/ 287055 w 4000862"/>
              <a:gd name="connsiteY27" fmla="*/ 4413530 h 4579113"/>
              <a:gd name="connsiteX28" fmla="*/ 358407 w 4000862"/>
              <a:gd name="connsiteY28" fmla="*/ 4342188 h 4579113"/>
              <a:gd name="connsiteX29" fmla="*/ 267576 w 4000862"/>
              <a:gd name="connsiteY29" fmla="*/ 4314480 h 4579113"/>
              <a:gd name="connsiteX30" fmla="*/ 3693090 w 4000862"/>
              <a:gd name="connsiteY30" fmla="*/ 4149869 h 4579113"/>
              <a:gd name="connsiteX31" fmla="*/ 3662744 w 4000862"/>
              <a:gd name="connsiteY31" fmla="*/ 4243957 h 4579113"/>
              <a:gd name="connsiteX32" fmla="*/ 3571913 w 4000862"/>
              <a:gd name="connsiteY32" fmla="*/ 4271665 h 4579113"/>
              <a:gd name="connsiteX33" fmla="*/ 3618014 w 4000862"/>
              <a:gd name="connsiteY33" fmla="*/ 4317776 h 4579113"/>
              <a:gd name="connsiteX34" fmla="*/ 3709130 w 4000862"/>
              <a:gd name="connsiteY34" fmla="*/ 4289982 h 4579113"/>
              <a:gd name="connsiteX35" fmla="*/ 3739391 w 4000862"/>
              <a:gd name="connsiteY35" fmla="*/ 4196160 h 4579113"/>
              <a:gd name="connsiteX36" fmla="*/ 307743 w 4000862"/>
              <a:gd name="connsiteY36" fmla="*/ 4149859 h 4579113"/>
              <a:gd name="connsiteX37" fmla="*/ 261452 w 4000862"/>
              <a:gd name="connsiteY37" fmla="*/ 4196151 h 4579113"/>
              <a:gd name="connsiteX38" fmla="*/ 291703 w 4000862"/>
              <a:gd name="connsiteY38" fmla="*/ 4289972 h 4579113"/>
              <a:gd name="connsiteX39" fmla="*/ 382819 w 4000862"/>
              <a:gd name="connsiteY39" fmla="*/ 4317766 h 4579113"/>
              <a:gd name="connsiteX40" fmla="*/ 428920 w 4000862"/>
              <a:gd name="connsiteY40" fmla="*/ 4271656 h 4579113"/>
              <a:gd name="connsiteX41" fmla="*/ 338090 w 4000862"/>
              <a:gd name="connsiteY41" fmla="*/ 4243947 h 4579113"/>
              <a:gd name="connsiteX42" fmla="*/ 3622596 w 4000862"/>
              <a:gd name="connsiteY42" fmla="*/ 4079384 h 4579113"/>
              <a:gd name="connsiteX43" fmla="*/ 3592211 w 4000862"/>
              <a:gd name="connsiteY43" fmla="*/ 4173434 h 4579113"/>
              <a:gd name="connsiteX44" fmla="*/ 3501419 w 4000862"/>
              <a:gd name="connsiteY44" fmla="*/ 4201180 h 4579113"/>
              <a:gd name="connsiteX45" fmla="*/ 3547501 w 4000862"/>
              <a:gd name="connsiteY45" fmla="*/ 4247253 h 4579113"/>
              <a:gd name="connsiteX46" fmla="*/ 3638617 w 4000862"/>
              <a:gd name="connsiteY46" fmla="*/ 4219459 h 4579113"/>
              <a:gd name="connsiteX47" fmla="*/ 3668868 w 4000862"/>
              <a:gd name="connsiteY47" fmla="*/ 4125647 h 4579113"/>
              <a:gd name="connsiteX48" fmla="*/ 3668859 w 4000862"/>
              <a:gd name="connsiteY48" fmla="*/ 4125647 h 4579113"/>
              <a:gd name="connsiteX49" fmla="*/ 378228 w 4000862"/>
              <a:gd name="connsiteY49" fmla="*/ 4079374 h 4579113"/>
              <a:gd name="connsiteX50" fmla="*/ 331965 w 4000862"/>
              <a:gd name="connsiteY50" fmla="*/ 4125637 h 4579113"/>
              <a:gd name="connsiteX51" fmla="*/ 362217 w 4000862"/>
              <a:gd name="connsiteY51" fmla="*/ 4219449 h 4579113"/>
              <a:gd name="connsiteX52" fmla="*/ 453325 w 4000862"/>
              <a:gd name="connsiteY52" fmla="*/ 4247241 h 4579113"/>
              <a:gd name="connsiteX53" fmla="*/ 453323 w 4000862"/>
              <a:gd name="connsiteY53" fmla="*/ 4247243 h 4579113"/>
              <a:gd name="connsiteX54" fmla="*/ 453333 w 4000862"/>
              <a:gd name="connsiteY54" fmla="*/ 4247243 h 4579113"/>
              <a:gd name="connsiteX55" fmla="*/ 453325 w 4000862"/>
              <a:gd name="connsiteY55" fmla="*/ 4247241 h 4579113"/>
              <a:gd name="connsiteX56" fmla="*/ 499405 w 4000862"/>
              <a:gd name="connsiteY56" fmla="*/ 4201170 h 4579113"/>
              <a:gd name="connsiteX57" fmla="*/ 408613 w 4000862"/>
              <a:gd name="connsiteY57" fmla="*/ 4173424 h 4579113"/>
              <a:gd name="connsiteX58" fmla="*/ 3555606 w 4000862"/>
              <a:gd name="connsiteY58" fmla="*/ 4012375 h 4579113"/>
              <a:gd name="connsiteX59" fmla="*/ 3525222 w 4000862"/>
              <a:gd name="connsiteY59" fmla="*/ 4106435 h 4579113"/>
              <a:gd name="connsiteX60" fmla="*/ 3434429 w 4000862"/>
              <a:gd name="connsiteY60" fmla="*/ 4134181 h 4579113"/>
              <a:gd name="connsiteX61" fmla="*/ 3477016 w 4000862"/>
              <a:gd name="connsiteY61" fmla="*/ 4176758 h 4579113"/>
              <a:gd name="connsiteX62" fmla="*/ 3568103 w 4000862"/>
              <a:gd name="connsiteY62" fmla="*/ 4148926 h 4579113"/>
              <a:gd name="connsiteX63" fmla="*/ 3598383 w 4000862"/>
              <a:gd name="connsiteY63" fmla="*/ 4055162 h 4579113"/>
              <a:gd name="connsiteX64" fmla="*/ 445237 w 4000862"/>
              <a:gd name="connsiteY64" fmla="*/ 4012375 h 4579113"/>
              <a:gd name="connsiteX65" fmla="*/ 402450 w 4000862"/>
              <a:gd name="connsiteY65" fmla="*/ 4055162 h 4579113"/>
              <a:gd name="connsiteX66" fmla="*/ 432730 w 4000862"/>
              <a:gd name="connsiteY66" fmla="*/ 4148926 h 4579113"/>
              <a:gd name="connsiteX67" fmla="*/ 523818 w 4000862"/>
              <a:gd name="connsiteY67" fmla="*/ 4176758 h 4579113"/>
              <a:gd name="connsiteX68" fmla="*/ 566404 w 4000862"/>
              <a:gd name="connsiteY68" fmla="*/ 4134181 h 4579113"/>
              <a:gd name="connsiteX69" fmla="*/ 475612 w 4000862"/>
              <a:gd name="connsiteY69" fmla="*/ 4106435 h 4579113"/>
              <a:gd name="connsiteX70" fmla="*/ 3490713 w 4000862"/>
              <a:gd name="connsiteY70" fmla="*/ 3947482 h 4579113"/>
              <a:gd name="connsiteX71" fmla="*/ 3460356 w 4000862"/>
              <a:gd name="connsiteY71" fmla="*/ 4041579 h 4579113"/>
              <a:gd name="connsiteX72" fmla="*/ 3369535 w 4000862"/>
              <a:gd name="connsiteY72" fmla="*/ 4069287 h 4579113"/>
              <a:gd name="connsiteX73" fmla="*/ 3410017 w 4000862"/>
              <a:gd name="connsiteY73" fmla="*/ 4109769 h 4579113"/>
              <a:gd name="connsiteX74" fmla="*/ 3501104 w 4000862"/>
              <a:gd name="connsiteY74" fmla="*/ 4081937 h 4579113"/>
              <a:gd name="connsiteX75" fmla="*/ 3531394 w 4000862"/>
              <a:gd name="connsiteY75" fmla="*/ 3988163 h 4579113"/>
              <a:gd name="connsiteX76" fmla="*/ 510121 w 4000862"/>
              <a:gd name="connsiteY76" fmla="*/ 3947482 h 4579113"/>
              <a:gd name="connsiteX77" fmla="*/ 469440 w 4000862"/>
              <a:gd name="connsiteY77" fmla="*/ 3988163 h 4579113"/>
              <a:gd name="connsiteX78" fmla="*/ 499720 w 4000862"/>
              <a:gd name="connsiteY78" fmla="*/ 4081937 h 4579113"/>
              <a:gd name="connsiteX79" fmla="*/ 590807 w 4000862"/>
              <a:gd name="connsiteY79" fmla="*/ 4109769 h 4579113"/>
              <a:gd name="connsiteX80" fmla="*/ 590817 w 4000862"/>
              <a:gd name="connsiteY80" fmla="*/ 4109759 h 4579113"/>
              <a:gd name="connsiteX81" fmla="*/ 631307 w 4000862"/>
              <a:gd name="connsiteY81" fmla="*/ 4069278 h 4579113"/>
              <a:gd name="connsiteX82" fmla="*/ 540477 w 4000862"/>
              <a:gd name="connsiteY82" fmla="*/ 4041570 h 4579113"/>
              <a:gd name="connsiteX83" fmla="*/ 3466405 w 4000862"/>
              <a:gd name="connsiteY83" fmla="*/ 3923517 h 4579113"/>
              <a:gd name="connsiteX84" fmla="*/ 3405769 w 4000862"/>
              <a:gd name="connsiteY84" fmla="*/ 3984153 h 4579113"/>
              <a:gd name="connsiteX85" fmla="*/ 3345085 w 4000862"/>
              <a:gd name="connsiteY85" fmla="*/ 4044837 h 4579113"/>
              <a:gd name="connsiteX86" fmla="*/ 3345094 w 4000862"/>
              <a:gd name="connsiteY86" fmla="*/ 4044837 h 4579113"/>
              <a:gd name="connsiteX87" fmla="*/ 3345123 w 4000862"/>
              <a:gd name="connsiteY87" fmla="*/ 4044865 h 4579113"/>
              <a:gd name="connsiteX88" fmla="*/ 3436230 w 4000862"/>
              <a:gd name="connsiteY88" fmla="*/ 4017071 h 4579113"/>
              <a:gd name="connsiteX89" fmla="*/ 534419 w 4000862"/>
              <a:gd name="connsiteY89" fmla="*/ 3923517 h 4579113"/>
              <a:gd name="connsiteX90" fmla="*/ 564594 w 4000862"/>
              <a:gd name="connsiteY90" fmla="*/ 4017081 h 4579113"/>
              <a:gd name="connsiteX91" fmla="*/ 655711 w 4000862"/>
              <a:gd name="connsiteY91" fmla="*/ 4044875 h 4579113"/>
              <a:gd name="connsiteX92" fmla="*/ 655739 w 4000862"/>
              <a:gd name="connsiteY92" fmla="*/ 4044846 h 4579113"/>
              <a:gd name="connsiteX93" fmla="*/ 2000431 w 4000862"/>
              <a:gd name="connsiteY93" fmla="*/ 3738684 h 4579113"/>
              <a:gd name="connsiteX94" fmla="*/ 1087460 w 4000862"/>
              <a:gd name="connsiteY94" fmla="*/ 3953530 h 4579113"/>
              <a:gd name="connsiteX95" fmla="*/ 1174413 w 4000862"/>
              <a:gd name="connsiteY95" fmla="*/ 4125628 h 4579113"/>
              <a:gd name="connsiteX96" fmla="*/ 2000450 w 4000862"/>
              <a:gd name="connsiteY96" fmla="*/ 3932222 h 4579113"/>
              <a:gd name="connsiteX97" fmla="*/ 2826496 w 4000862"/>
              <a:gd name="connsiteY97" fmla="*/ 4125628 h 4579113"/>
              <a:gd name="connsiteX98" fmla="*/ 2913460 w 4000862"/>
              <a:gd name="connsiteY98" fmla="*/ 3953559 h 4579113"/>
              <a:gd name="connsiteX99" fmla="*/ 2000431 w 4000862"/>
              <a:gd name="connsiteY99" fmla="*/ 3738684 h 4579113"/>
              <a:gd name="connsiteX100" fmla="*/ 917486 w 4000862"/>
              <a:gd name="connsiteY100" fmla="*/ 3683115 h 4579113"/>
              <a:gd name="connsiteX101" fmla="*/ 725053 w 4000862"/>
              <a:gd name="connsiteY101" fmla="*/ 3875549 h 4579113"/>
              <a:gd name="connsiteX102" fmla="*/ 802757 w 4000862"/>
              <a:gd name="connsiteY102" fmla="*/ 3953254 h 4579113"/>
              <a:gd name="connsiteX103" fmla="*/ 969655 w 4000862"/>
              <a:gd name="connsiteY103" fmla="*/ 3786357 h 4579113"/>
              <a:gd name="connsiteX104" fmla="*/ 984895 w 4000862"/>
              <a:gd name="connsiteY104" fmla="*/ 3615726 h 4579113"/>
              <a:gd name="connsiteX105" fmla="*/ 939108 w 4000862"/>
              <a:gd name="connsiteY105" fmla="*/ 3661513 h 4579113"/>
              <a:gd name="connsiteX106" fmla="*/ 1007831 w 4000862"/>
              <a:gd name="connsiteY106" fmla="*/ 3628518 h 4579113"/>
              <a:gd name="connsiteX107" fmla="*/ 984895 w 4000862"/>
              <a:gd name="connsiteY107" fmla="*/ 3615726 h 4579113"/>
              <a:gd name="connsiteX108" fmla="*/ 3134230 w 4000862"/>
              <a:gd name="connsiteY108" fmla="*/ 3535373 h 4579113"/>
              <a:gd name="connsiteX109" fmla="*/ 3091844 w 4000862"/>
              <a:gd name="connsiteY109" fmla="*/ 3563710 h 4579113"/>
              <a:gd name="connsiteX110" fmla="*/ 3039104 w 4000862"/>
              <a:gd name="connsiteY110" fmla="*/ 3595781 h 4579113"/>
              <a:gd name="connsiteX111" fmla="*/ 3297317 w 4000862"/>
              <a:gd name="connsiteY111" fmla="*/ 3853994 h 4579113"/>
              <a:gd name="connsiteX112" fmla="*/ 3375003 w 4000862"/>
              <a:gd name="connsiteY112" fmla="*/ 3776308 h 4579113"/>
              <a:gd name="connsiteX113" fmla="*/ 3375012 w 4000862"/>
              <a:gd name="connsiteY113" fmla="*/ 3776298 h 4579113"/>
              <a:gd name="connsiteX114" fmla="*/ 3134144 w 4000862"/>
              <a:gd name="connsiteY114" fmla="*/ 3535440 h 4579113"/>
              <a:gd name="connsiteX115" fmla="*/ 3134230 w 4000862"/>
              <a:gd name="connsiteY115" fmla="*/ 3535373 h 4579113"/>
              <a:gd name="connsiteX116" fmla="*/ 420472 w 4000862"/>
              <a:gd name="connsiteY116" fmla="*/ 3535363 h 4579113"/>
              <a:gd name="connsiteX117" fmla="*/ 420472 w 4000862"/>
              <a:gd name="connsiteY117" fmla="*/ 3766478 h 4579113"/>
              <a:gd name="connsiteX118" fmla="*/ 534248 w 4000862"/>
              <a:gd name="connsiteY118" fmla="*/ 3880254 h 4579113"/>
              <a:gd name="connsiteX119" fmla="*/ 698840 w 4000862"/>
              <a:gd name="connsiteY119" fmla="*/ 4044846 h 4579113"/>
              <a:gd name="connsiteX120" fmla="*/ 812616 w 4000862"/>
              <a:gd name="connsiteY120" fmla="*/ 4158622 h 4579113"/>
              <a:gd name="connsiteX121" fmla="*/ 1043731 w 4000862"/>
              <a:gd name="connsiteY121" fmla="*/ 4158622 h 4579113"/>
              <a:gd name="connsiteX122" fmla="*/ 928688 w 4000862"/>
              <a:gd name="connsiteY122" fmla="*/ 4043579 h 4579113"/>
              <a:gd name="connsiteX123" fmla="*/ 849982 w 4000862"/>
              <a:gd name="connsiteY123" fmla="*/ 4043579 h 4579113"/>
              <a:gd name="connsiteX124" fmla="*/ 849973 w 4000862"/>
              <a:gd name="connsiteY124" fmla="*/ 4043579 h 4579113"/>
              <a:gd name="connsiteX125" fmla="*/ 802757 w 4000862"/>
              <a:gd name="connsiteY125" fmla="*/ 3996374 h 4579113"/>
              <a:gd name="connsiteX126" fmla="*/ 802757 w 4000862"/>
              <a:gd name="connsiteY126" fmla="*/ 3996354 h 4579113"/>
              <a:gd name="connsiteX127" fmla="*/ 582720 w 4000862"/>
              <a:gd name="connsiteY127" fmla="*/ 3776317 h 4579113"/>
              <a:gd name="connsiteX128" fmla="*/ 535515 w 4000862"/>
              <a:gd name="connsiteY128" fmla="*/ 3729111 h 4579113"/>
              <a:gd name="connsiteX129" fmla="*/ 535515 w 4000862"/>
              <a:gd name="connsiteY129" fmla="*/ 3650406 h 4579113"/>
              <a:gd name="connsiteX130" fmla="*/ 3580362 w 4000862"/>
              <a:gd name="connsiteY130" fmla="*/ 3535354 h 4579113"/>
              <a:gd name="connsiteX131" fmla="*/ 3465310 w 4000862"/>
              <a:gd name="connsiteY131" fmla="*/ 3650397 h 4579113"/>
              <a:gd name="connsiteX132" fmla="*/ 3465310 w 4000862"/>
              <a:gd name="connsiteY132" fmla="*/ 3729102 h 4579113"/>
              <a:gd name="connsiteX133" fmla="*/ 3418103 w 4000862"/>
              <a:gd name="connsiteY133" fmla="*/ 3776308 h 4579113"/>
              <a:gd name="connsiteX134" fmla="*/ 3418085 w 4000862"/>
              <a:gd name="connsiteY134" fmla="*/ 3776308 h 4579113"/>
              <a:gd name="connsiteX135" fmla="*/ 3198047 w 4000862"/>
              <a:gd name="connsiteY135" fmla="*/ 3996364 h 4579113"/>
              <a:gd name="connsiteX136" fmla="*/ 3150832 w 4000862"/>
              <a:gd name="connsiteY136" fmla="*/ 4043579 h 4579113"/>
              <a:gd name="connsiteX137" fmla="*/ 3072127 w 4000862"/>
              <a:gd name="connsiteY137" fmla="*/ 4043579 h 4579113"/>
              <a:gd name="connsiteX138" fmla="*/ 2957084 w 4000862"/>
              <a:gd name="connsiteY138" fmla="*/ 4158622 h 4579113"/>
              <a:gd name="connsiteX139" fmla="*/ 3188199 w 4000862"/>
              <a:gd name="connsiteY139" fmla="*/ 4158622 h 4579113"/>
              <a:gd name="connsiteX140" fmla="*/ 3384280 w 4000862"/>
              <a:gd name="connsiteY140" fmla="*/ 3962550 h 4579113"/>
              <a:gd name="connsiteX141" fmla="*/ 3466576 w 4000862"/>
              <a:gd name="connsiteY141" fmla="*/ 3880254 h 4579113"/>
              <a:gd name="connsiteX142" fmla="*/ 3580362 w 4000862"/>
              <a:gd name="connsiteY142" fmla="*/ 3766468 h 4579113"/>
              <a:gd name="connsiteX143" fmla="*/ 868756 w 4000862"/>
              <a:gd name="connsiteY143" fmla="*/ 3533382 h 4579113"/>
              <a:gd name="connsiteX144" fmla="*/ 868747 w 4000862"/>
              <a:gd name="connsiteY144" fmla="*/ 3533392 h 4579113"/>
              <a:gd name="connsiteX145" fmla="*/ 625831 w 4000862"/>
              <a:gd name="connsiteY145" fmla="*/ 3776308 h 4579113"/>
              <a:gd name="connsiteX146" fmla="*/ 703517 w 4000862"/>
              <a:gd name="connsiteY146" fmla="*/ 3853994 h 4579113"/>
              <a:gd name="connsiteX147" fmla="*/ 958958 w 4000862"/>
              <a:gd name="connsiteY147" fmla="*/ 3598552 h 4579113"/>
              <a:gd name="connsiteX148" fmla="*/ 915295 w 4000862"/>
              <a:gd name="connsiteY148" fmla="*/ 3568187 h 4579113"/>
              <a:gd name="connsiteX149" fmla="*/ 907923 w 4000862"/>
              <a:gd name="connsiteY149" fmla="*/ 3563024 h 4579113"/>
              <a:gd name="connsiteX150" fmla="*/ 868756 w 4000862"/>
              <a:gd name="connsiteY150" fmla="*/ 3533382 h 4579113"/>
              <a:gd name="connsiteX151" fmla="*/ 2000441 w 4000862"/>
              <a:gd name="connsiteY151" fmla="*/ 3440866 h 4579113"/>
              <a:gd name="connsiteX152" fmla="*/ 1149258 w 4000862"/>
              <a:gd name="connsiteY152" fmla="*/ 3600429 h 4579113"/>
              <a:gd name="connsiteX153" fmla="*/ 1144019 w 4000862"/>
              <a:gd name="connsiteY153" fmla="*/ 3603067 h 4579113"/>
              <a:gd name="connsiteX154" fmla="*/ 1141371 w 4000862"/>
              <a:gd name="connsiteY154" fmla="*/ 3603429 h 4579113"/>
              <a:gd name="connsiteX155" fmla="*/ 1065371 w 4000862"/>
              <a:gd name="connsiteY155" fmla="*/ 3635205 h 4579113"/>
              <a:gd name="connsiteX156" fmla="*/ 1058990 w 4000862"/>
              <a:gd name="connsiteY156" fmla="*/ 3638062 h 4579113"/>
              <a:gd name="connsiteX157" fmla="*/ 953110 w 4000862"/>
              <a:gd name="connsiteY157" fmla="*/ 3687630 h 4579113"/>
              <a:gd name="connsiteX158" fmla="*/ 1040501 w 4000862"/>
              <a:gd name="connsiteY158" fmla="*/ 3860585 h 4579113"/>
              <a:gd name="connsiteX159" fmla="*/ 2000431 w 4000862"/>
              <a:gd name="connsiteY159" fmla="*/ 3634442 h 4579113"/>
              <a:gd name="connsiteX160" fmla="*/ 2960437 w 4000862"/>
              <a:gd name="connsiteY160" fmla="*/ 3860623 h 4579113"/>
              <a:gd name="connsiteX161" fmla="*/ 3047800 w 4000862"/>
              <a:gd name="connsiteY161" fmla="*/ 3687763 h 4579113"/>
              <a:gd name="connsiteX162" fmla="*/ 3047819 w 4000862"/>
              <a:gd name="connsiteY162" fmla="*/ 3687754 h 4579113"/>
              <a:gd name="connsiteX163" fmla="*/ 2943111 w 4000862"/>
              <a:gd name="connsiteY163" fmla="*/ 3638672 h 4579113"/>
              <a:gd name="connsiteX164" fmla="*/ 2936862 w 4000862"/>
              <a:gd name="connsiteY164" fmla="*/ 3635871 h 4579113"/>
              <a:gd name="connsiteX165" fmla="*/ 2000498 w 4000862"/>
              <a:gd name="connsiteY165" fmla="*/ 3440866 h 4579113"/>
              <a:gd name="connsiteX166" fmla="*/ 3333757 w 4000862"/>
              <a:gd name="connsiteY166" fmla="*/ 3238850 h 4579113"/>
              <a:gd name="connsiteX167" fmla="*/ 3333054 w 4000862"/>
              <a:gd name="connsiteY167" fmla="*/ 3240531 h 4579113"/>
              <a:gd name="connsiteX168" fmla="*/ 3224626 w 4000862"/>
              <a:gd name="connsiteY168" fmla="*/ 3305998 h 4579113"/>
              <a:gd name="connsiteX169" fmla="*/ 2993116 w 4000862"/>
              <a:gd name="connsiteY169" fmla="*/ 3423988 h 4579113"/>
              <a:gd name="connsiteX170" fmla="*/ 3327418 w 4000862"/>
              <a:gd name="connsiteY170" fmla="*/ 3241796 h 4579113"/>
              <a:gd name="connsiteX171" fmla="*/ 667640 w 4000862"/>
              <a:gd name="connsiteY171" fmla="*/ 3237342 h 4579113"/>
              <a:gd name="connsiteX172" fmla="*/ 670725 w 4000862"/>
              <a:gd name="connsiteY172" fmla="*/ 3238768 h 4579113"/>
              <a:gd name="connsiteX173" fmla="*/ 1016336 w 4000862"/>
              <a:gd name="connsiteY173" fmla="*/ 3426217 h 4579113"/>
              <a:gd name="connsiteX174" fmla="*/ 784826 w 4000862"/>
              <a:gd name="connsiteY174" fmla="*/ 3308227 h 4579113"/>
              <a:gd name="connsiteX175" fmla="*/ 667455 w 4000862"/>
              <a:gd name="connsiteY175" fmla="*/ 3237361 h 4579113"/>
              <a:gd name="connsiteX176" fmla="*/ 3495283 w 4000862"/>
              <a:gd name="connsiteY176" fmla="*/ 2813197 h 4579113"/>
              <a:gd name="connsiteX177" fmla="*/ 3495125 w 4000862"/>
              <a:gd name="connsiteY177" fmla="*/ 2813537 h 4579113"/>
              <a:gd name="connsiteX178" fmla="*/ 3373605 w 4000862"/>
              <a:gd name="connsiteY178" fmla="*/ 2887093 h 4579113"/>
              <a:gd name="connsiteX179" fmla="*/ 3104016 w 4000862"/>
              <a:gd name="connsiteY179" fmla="*/ 3012384 h 4579113"/>
              <a:gd name="connsiteX180" fmla="*/ 3491722 w 4000862"/>
              <a:gd name="connsiteY180" fmla="*/ 2814558 h 4579113"/>
              <a:gd name="connsiteX181" fmla="*/ 505498 w 4000862"/>
              <a:gd name="connsiteY181" fmla="*/ 2813064 h 4579113"/>
              <a:gd name="connsiteX182" fmla="*/ 508517 w 4000862"/>
              <a:gd name="connsiteY182" fmla="*/ 2814219 h 4579113"/>
              <a:gd name="connsiteX183" fmla="*/ 896845 w 4000862"/>
              <a:gd name="connsiteY183" fmla="*/ 3012403 h 4579113"/>
              <a:gd name="connsiteX184" fmla="*/ 626720 w 4000862"/>
              <a:gd name="connsiteY184" fmla="*/ 2886808 h 4579113"/>
              <a:gd name="connsiteX185" fmla="*/ 505735 w 4000862"/>
              <a:gd name="connsiteY185" fmla="*/ 2813575 h 4579113"/>
              <a:gd name="connsiteX186" fmla="*/ 2257282 w 4000862"/>
              <a:gd name="connsiteY186" fmla="*/ 2739693 h 4579113"/>
              <a:gd name="connsiteX187" fmla="*/ 2346417 w 4000862"/>
              <a:gd name="connsiteY187" fmla="*/ 2813893 h 4579113"/>
              <a:gd name="connsiteX188" fmla="*/ 2458050 w 4000862"/>
              <a:gd name="connsiteY188" fmla="*/ 2782365 h 4579113"/>
              <a:gd name="connsiteX189" fmla="*/ 2414959 w 4000862"/>
              <a:gd name="connsiteY189" fmla="*/ 2889940 h 4579113"/>
              <a:gd name="connsiteX190" fmla="*/ 2479472 w 4000862"/>
              <a:gd name="connsiteY190" fmla="*/ 2986247 h 4579113"/>
              <a:gd name="connsiteX191" fmla="*/ 2363752 w 4000862"/>
              <a:gd name="connsiteY191" fmla="*/ 2978580 h 4579113"/>
              <a:gd name="connsiteX192" fmla="*/ 2292010 w 4000862"/>
              <a:gd name="connsiteY192" fmla="*/ 3069658 h 4579113"/>
              <a:gd name="connsiteX193" fmla="*/ 2263540 w 4000862"/>
              <a:gd name="connsiteY193" fmla="*/ 2957292 h 4579113"/>
              <a:gd name="connsiteX194" fmla="*/ 2154650 w 4000862"/>
              <a:gd name="connsiteY194" fmla="*/ 2917267 h 4579113"/>
              <a:gd name="connsiteX195" fmla="*/ 2252834 w 4000862"/>
              <a:gd name="connsiteY195" fmla="*/ 2855564 h 4579113"/>
              <a:gd name="connsiteX196" fmla="*/ 2052008 w 4000862"/>
              <a:gd name="connsiteY196" fmla="*/ 2739693 h 4579113"/>
              <a:gd name="connsiteX197" fmla="*/ 2056437 w 4000862"/>
              <a:gd name="connsiteY197" fmla="*/ 2855564 h 4579113"/>
              <a:gd name="connsiteX198" fmla="*/ 2154650 w 4000862"/>
              <a:gd name="connsiteY198" fmla="*/ 2917267 h 4579113"/>
              <a:gd name="connsiteX199" fmla="*/ 2045722 w 4000862"/>
              <a:gd name="connsiteY199" fmla="*/ 2957292 h 4579113"/>
              <a:gd name="connsiteX200" fmla="*/ 2017252 w 4000862"/>
              <a:gd name="connsiteY200" fmla="*/ 3069658 h 4579113"/>
              <a:gd name="connsiteX201" fmla="*/ 1945509 w 4000862"/>
              <a:gd name="connsiteY201" fmla="*/ 2978580 h 4579113"/>
              <a:gd name="connsiteX202" fmla="*/ 1829790 w 4000862"/>
              <a:gd name="connsiteY202" fmla="*/ 2986247 h 4579113"/>
              <a:gd name="connsiteX203" fmla="*/ 1894312 w 4000862"/>
              <a:gd name="connsiteY203" fmla="*/ 2889940 h 4579113"/>
              <a:gd name="connsiteX204" fmla="*/ 1851212 w 4000862"/>
              <a:gd name="connsiteY204" fmla="*/ 2782365 h 4579113"/>
              <a:gd name="connsiteX205" fmla="*/ 1962845 w 4000862"/>
              <a:gd name="connsiteY205" fmla="*/ 2813893 h 4579113"/>
              <a:gd name="connsiteX206" fmla="*/ 2154650 w 4000862"/>
              <a:gd name="connsiteY206" fmla="*/ 2424215 h 4579113"/>
              <a:gd name="connsiteX207" fmla="*/ 2205856 w 4000862"/>
              <a:gd name="connsiteY207" fmla="*/ 2528161 h 4579113"/>
              <a:gd name="connsiteX208" fmla="*/ 2320689 w 4000862"/>
              <a:gd name="connsiteY208" fmla="*/ 2544678 h 4579113"/>
              <a:gd name="connsiteX209" fmla="*/ 2237526 w 4000862"/>
              <a:gd name="connsiteY209" fmla="*/ 2625497 h 4579113"/>
              <a:gd name="connsiteX210" fmla="*/ 2257281 w 4000862"/>
              <a:gd name="connsiteY210" fmla="*/ 2739693 h 4579113"/>
              <a:gd name="connsiteX211" fmla="*/ 2154650 w 4000862"/>
              <a:gd name="connsiteY211" fmla="*/ 2685600 h 4579113"/>
              <a:gd name="connsiteX212" fmla="*/ 2052008 w 4000862"/>
              <a:gd name="connsiteY212" fmla="*/ 2739693 h 4579113"/>
              <a:gd name="connsiteX213" fmla="*/ 2071744 w 4000862"/>
              <a:gd name="connsiteY213" fmla="*/ 2625497 h 4579113"/>
              <a:gd name="connsiteX214" fmla="*/ 1988581 w 4000862"/>
              <a:gd name="connsiteY214" fmla="*/ 2544678 h 4579113"/>
              <a:gd name="connsiteX215" fmla="*/ 2103414 w 4000862"/>
              <a:gd name="connsiteY215" fmla="*/ 2528161 h 4579113"/>
              <a:gd name="connsiteX216" fmla="*/ 490687 w 4000862"/>
              <a:gd name="connsiteY216" fmla="*/ 2356699 h 4579113"/>
              <a:gd name="connsiteX217" fmla="*/ 494495 w 4000862"/>
              <a:gd name="connsiteY217" fmla="*/ 2358968 h 4579113"/>
              <a:gd name="connsiteX218" fmla="*/ 875347 w 4000862"/>
              <a:gd name="connsiteY218" fmla="*/ 2640223 h 4579113"/>
              <a:gd name="connsiteX219" fmla="*/ 545989 w 4000862"/>
              <a:gd name="connsiteY219" fmla="*/ 2400403 h 4579113"/>
              <a:gd name="connsiteX220" fmla="*/ 490521 w 4000862"/>
              <a:gd name="connsiteY220" fmla="*/ 2356727 h 4579113"/>
              <a:gd name="connsiteX221" fmla="*/ 3509308 w 4000862"/>
              <a:gd name="connsiteY221" fmla="*/ 2356532 h 4579113"/>
              <a:gd name="connsiteX222" fmla="*/ 3509643 w 4000862"/>
              <a:gd name="connsiteY222" fmla="*/ 2356588 h 4579113"/>
              <a:gd name="connsiteX223" fmla="*/ 3454270 w 4000862"/>
              <a:gd name="connsiteY223" fmla="*/ 2400106 h 4579113"/>
              <a:gd name="connsiteX224" fmla="*/ 3111464 w 4000862"/>
              <a:gd name="connsiteY224" fmla="*/ 2648605 h 4579113"/>
              <a:gd name="connsiteX225" fmla="*/ 3506209 w 4000862"/>
              <a:gd name="connsiteY225" fmla="*/ 2358384 h 4579113"/>
              <a:gd name="connsiteX226" fmla="*/ 1882130 w 4000862"/>
              <a:gd name="connsiteY226" fmla="*/ 2321212 h 4579113"/>
              <a:gd name="connsiteX227" fmla="*/ 1842401 w 4000862"/>
              <a:gd name="connsiteY227" fmla="*/ 2362970 h 4579113"/>
              <a:gd name="connsiteX228" fmla="*/ 1789881 w 4000862"/>
              <a:gd name="connsiteY228" fmla="*/ 2584054 h 4579113"/>
              <a:gd name="connsiteX229" fmla="*/ 1789881 w 4000862"/>
              <a:gd name="connsiteY229" fmla="*/ 3110835 h 4579113"/>
              <a:gd name="connsiteX230" fmla="*/ 1800158 w 4000862"/>
              <a:gd name="connsiteY230" fmla="*/ 3199179 h 4579113"/>
              <a:gd name="connsiteX231" fmla="*/ 1859013 w 4000862"/>
              <a:gd name="connsiteY231" fmla="*/ 3212295 h 4579113"/>
              <a:gd name="connsiteX232" fmla="*/ 2176243 w 4000862"/>
              <a:gd name="connsiteY232" fmla="*/ 3212295 h 4579113"/>
              <a:gd name="connsiteX233" fmla="*/ 2214743 w 4000862"/>
              <a:gd name="connsiteY233" fmla="*/ 3212266 h 4579113"/>
              <a:gd name="connsiteX234" fmla="*/ 2239442 w 4000862"/>
              <a:gd name="connsiteY234" fmla="*/ 3212380 h 4579113"/>
              <a:gd name="connsiteX235" fmla="*/ 2330939 w 4000862"/>
              <a:gd name="connsiteY235" fmla="*/ 3204903 h 4579113"/>
              <a:gd name="connsiteX236" fmla="*/ 2438571 w 4000862"/>
              <a:gd name="connsiteY236" fmla="*/ 3114159 h 4579113"/>
              <a:gd name="connsiteX237" fmla="*/ 2440543 w 4000862"/>
              <a:gd name="connsiteY237" fmla="*/ 3108510 h 4579113"/>
              <a:gd name="connsiteX238" fmla="*/ 2440562 w 4000862"/>
              <a:gd name="connsiteY238" fmla="*/ 3108530 h 4579113"/>
              <a:gd name="connsiteX239" fmla="*/ 2440562 w 4000862"/>
              <a:gd name="connsiteY239" fmla="*/ 3108501 h 4579113"/>
              <a:gd name="connsiteX240" fmla="*/ 2483653 w 4000862"/>
              <a:gd name="connsiteY240" fmla="*/ 3108501 h 4579113"/>
              <a:gd name="connsiteX241" fmla="*/ 2401519 w 4000862"/>
              <a:gd name="connsiteY241" fmla="*/ 3313727 h 4579113"/>
              <a:gd name="connsiteX242" fmla="*/ 1779575 w 4000862"/>
              <a:gd name="connsiteY242" fmla="*/ 3313727 h 4579113"/>
              <a:gd name="connsiteX243" fmla="*/ 1545450 w 4000862"/>
              <a:gd name="connsiteY243" fmla="*/ 3366533 h 4579113"/>
              <a:gd name="connsiteX244" fmla="*/ 1559357 w 4000862"/>
              <a:gd name="connsiteY244" fmla="*/ 3348188 h 4579113"/>
              <a:gd name="connsiteX245" fmla="*/ 1632042 w 4000862"/>
              <a:gd name="connsiteY245" fmla="*/ 3245604 h 4579113"/>
              <a:gd name="connsiteX246" fmla="*/ 1646720 w 4000862"/>
              <a:gd name="connsiteY246" fmla="*/ 3108930 h 4579113"/>
              <a:gd name="connsiteX247" fmla="*/ 1646720 w 4000862"/>
              <a:gd name="connsiteY247" fmla="*/ 2613477 h 4579113"/>
              <a:gd name="connsiteX248" fmla="*/ 1577006 w 4000862"/>
              <a:gd name="connsiteY248" fmla="*/ 2512322 h 4579113"/>
              <a:gd name="connsiteX249" fmla="*/ 1550336 w 4000862"/>
              <a:gd name="connsiteY249" fmla="*/ 2509893 h 4579113"/>
              <a:gd name="connsiteX250" fmla="*/ 1832753 w 4000862"/>
              <a:gd name="connsiteY250" fmla="*/ 2349282 h 4579113"/>
              <a:gd name="connsiteX251" fmla="*/ 1999421 w 4000862"/>
              <a:gd name="connsiteY251" fmla="*/ 2170564 h 4579113"/>
              <a:gd name="connsiteX252" fmla="*/ 1477451 w 4000862"/>
              <a:gd name="connsiteY252" fmla="*/ 3468955 h 4579113"/>
              <a:gd name="connsiteX253" fmla="*/ 2000422 w 4000862"/>
              <a:gd name="connsiteY253" fmla="*/ 3411129 h 4579113"/>
              <a:gd name="connsiteX254" fmla="*/ 2000479 w 4000862"/>
              <a:gd name="connsiteY254" fmla="*/ 3411129 h 4579113"/>
              <a:gd name="connsiteX255" fmla="*/ 2263396 w 4000862"/>
              <a:gd name="connsiteY255" fmla="*/ 3425486 h 4579113"/>
              <a:gd name="connsiteX256" fmla="*/ 2520130 w 4000862"/>
              <a:gd name="connsiteY256" fmla="*/ 3468230 h 4579113"/>
              <a:gd name="connsiteX257" fmla="*/ 2520124 w 4000862"/>
              <a:gd name="connsiteY257" fmla="*/ 3468241 h 4579113"/>
              <a:gd name="connsiteX258" fmla="*/ 2520134 w 4000862"/>
              <a:gd name="connsiteY258" fmla="*/ 3468231 h 4579113"/>
              <a:gd name="connsiteX259" fmla="*/ 2520130 w 4000862"/>
              <a:gd name="connsiteY259" fmla="*/ 3468230 h 4579113"/>
              <a:gd name="connsiteX260" fmla="*/ 2575321 w 4000862"/>
              <a:gd name="connsiteY260" fmla="*/ 3358093 h 4579113"/>
              <a:gd name="connsiteX261" fmla="*/ 1999421 w 4000862"/>
              <a:gd name="connsiteY261" fmla="*/ 2170564 h 4579113"/>
              <a:gd name="connsiteX262" fmla="*/ 3506969 w 4000862"/>
              <a:gd name="connsiteY262" fmla="*/ 1857600 h 4579113"/>
              <a:gd name="connsiteX263" fmla="*/ 3506904 w 4000862"/>
              <a:gd name="connsiteY263" fmla="*/ 1858052 h 4579113"/>
              <a:gd name="connsiteX264" fmla="*/ 3455419 w 4000862"/>
              <a:gd name="connsiteY264" fmla="*/ 1909605 h 4579113"/>
              <a:gd name="connsiteX265" fmla="*/ 3089052 w 4000862"/>
              <a:gd name="connsiteY265" fmla="*/ 2252879 h 4579113"/>
              <a:gd name="connsiteX266" fmla="*/ 3503845 w 4000862"/>
              <a:gd name="connsiteY266" fmla="*/ 1860108 h 4579113"/>
              <a:gd name="connsiteX267" fmla="*/ 493709 w 4000862"/>
              <a:gd name="connsiteY267" fmla="*/ 1856553 h 4579113"/>
              <a:gd name="connsiteX268" fmla="*/ 493813 w 4000862"/>
              <a:gd name="connsiteY268" fmla="*/ 1856553 h 4579113"/>
              <a:gd name="connsiteX269" fmla="*/ 498230 w 4000862"/>
              <a:gd name="connsiteY269" fmla="*/ 1860108 h 4579113"/>
              <a:gd name="connsiteX270" fmla="*/ 911789 w 4000862"/>
              <a:gd name="connsiteY270" fmla="*/ 2252879 h 4579113"/>
              <a:gd name="connsiteX271" fmla="*/ 546618 w 4000862"/>
              <a:gd name="connsiteY271" fmla="*/ 1909605 h 4579113"/>
              <a:gd name="connsiteX272" fmla="*/ 493712 w 4000862"/>
              <a:gd name="connsiteY272" fmla="*/ 1856578 h 4579113"/>
              <a:gd name="connsiteX273" fmla="*/ 3330729 w 4000862"/>
              <a:gd name="connsiteY273" fmla="*/ 1487900 h 4579113"/>
              <a:gd name="connsiteX274" fmla="*/ 3283575 w 4000862"/>
              <a:gd name="connsiteY274" fmla="*/ 1547116 h 4579113"/>
              <a:gd name="connsiteX275" fmla="*/ 2961055 w 4000862"/>
              <a:gd name="connsiteY275" fmla="*/ 1938602 h 4579113"/>
              <a:gd name="connsiteX276" fmla="*/ 3326336 w 4000862"/>
              <a:gd name="connsiteY276" fmla="*/ 1492423 h 4579113"/>
              <a:gd name="connsiteX277" fmla="*/ 3330685 w 4000862"/>
              <a:gd name="connsiteY277" fmla="*/ 1487913 h 4579113"/>
              <a:gd name="connsiteX278" fmla="*/ 669798 w 4000862"/>
              <a:gd name="connsiteY278" fmla="*/ 1487814 h 4579113"/>
              <a:gd name="connsiteX279" fmla="*/ 669961 w 4000862"/>
              <a:gd name="connsiteY279" fmla="*/ 1487860 h 4579113"/>
              <a:gd name="connsiteX280" fmla="*/ 673791 w 4000862"/>
              <a:gd name="connsiteY280" fmla="*/ 1491830 h 4579113"/>
              <a:gd name="connsiteX281" fmla="*/ 1039806 w 4000862"/>
              <a:gd name="connsiteY281" fmla="*/ 1938602 h 4579113"/>
              <a:gd name="connsiteX282" fmla="*/ 716575 w 4000862"/>
              <a:gd name="connsiteY282" fmla="*/ 1546543 h 4579113"/>
              <a:gd name="connsiteX283" fmla="*/ 1999926 w 4000862"/>
              <a:gd name="connsiteY283" fmla="*/ 1379875 h 4579113"/>
              <a:gd name="connsiteX284" fmla="*/ 1758020 w 4000862"/>
              <a:gd name="connsiteY284" fmla="*/ 1445388 h 4579113"/>
              <a:gd name="connsiteX285" fmla="*/ 1509703 w 4000862"/>
              <a:gd name="connsiteY285" fmla="*/ 1567403 h 4579113"/>
              <a:gd name="connsiteX286" fmla="*/ 1276988 w 4000862"/>
              <a:gd name="connsiteY286" fmla="*/ 1746587 h 4579113"/>
              <a:gd name="connsiteX287" fmla="*/ 1092051 w 4000862"/>
              <a:gd name="connsiteY287" fmla="*/ 1975692 h 4579113"/>
              <a:gd name="connsiteX288" fmla="*/ 1097156 w 4000862"/>
              <a:gd name="connsiteY288" fmla="*/ 1997790 h 4579113"/>
              <a:gd name="connsiteX289" fmla="*/ 975455 w 4000862"/>
              <a:gd name="connsiteY289" fmla="*/ 2283845 h 4579113"/>
              <a:gd name="connsiteX290" fmla="*/ 941032 w 4000862"/>
              <a:gd name="connsiteY290" fmla="*/ 2662283 h 4579113"/>
              <a:gd name="connsiteX291" fmla="*/ 953272 w 4000862"/>
              <a:gd name="connsiteY291" fmla="*/ 3031015 h 4579113"/>
              <a:gd name="connsiteX292" fmla="*/ 1056389 w 4000862"/>
              <a:gd name="connsiteY292" fmla="*/ 3426255 h 4579113"/>
              <a:gd name="connsiteX293" fmla="*/ 1149915 w 4000862"/>
              <a:gd name="connsiteY293" fmla="*/ 3568396 h 4579113"/>
              <a:gd name="connsiteX294" fmla="*/ 1281408 w 4000862"/>
              <a:gd name="connsiteY294" fmla="*/ 3522257 h 4579113"/>
              <a:gd name="connsiteX295" fmla="*/ 1999174 w 4000862"/>
              <a:gd name="connsiteY295" fmla="*/ 1972587 h 4579113"/>
              <a:gd name="connsiteX296" fmla="*/ 1999688 w 4000862"/>
              <a:gd name="connsiteY296" fmla="*/ 1972587 h 4579113"/>
              <a:gd name="connsiteX297" fmla="*/ 2717749 w 4000862"/>
              <a:gd name="connsiteY297" fmla="*/ 3521724 h 4579113"/>
              <a:gd name="connsiteX298" fmla="*/ 2852747 w 4000862"/>
              <a:gd name="connsiteY298" fmla="*/ 3569130 h 4579113"/>
              <a:gd name="connsiteX299" fmla="*/ 2943311 w 4000862"/>
              <a:gd name="connsiteY299" fmla="*/ 3425740 h 4579113"/>
              <a:gd name="connsiteX300" fmla="*/ 3046505 w 4000862"/>
              <a:gd name="connsiteY300" fmla="*/ 3031015 h 4579113"/>
              <a:gd name="connsiteX301" fmla="*/ 3058887 w 4000862"/>
              <a:gd name="connsiteY301" fmla="*/ 2662292 h 4579113"/>
              <a:gd name="connsiteX302" fmla="*/ 3024311 w 4000862"/>
              <a:gd name="connsiteY302" fmla="*/ 2283836 h 4579113"/>
              <a:gd name="connsiteX303" fmla="*/ 2902744 w 4000862"/>
              <a:gd name="connsiteY303" fmla="*/ 1998038 h 4579113"/>
              <a:gd name="connsiteX304" fmla="*/ 2907764 w 4000862"/>
              <a:gd name="connsiteY304" fmla="*/ 1975702 h 4579113"/>
              <a:gd name="connsiteX305" fmla="*/ 2722740 w 4000862"/>
              <a:gd name="connsiteY305" fmla="*/ 1746578 h 4579113"/>
              <a:gd name="connsiteX306" fmla="*/ 2490054 w 4000862"/>
              <a:gd name="connsiteY306" fmla="*/ 1567394 h 4579113"/>
              <a:gd name="connsiteX307" fmla="*/ 2241842 w 4000862"/>
              <a:gd name="connsiteY307" fmla="*/ 1445378 h 4579113"/>
              <a:gd name="connsiteX308" fmla="*/ 1999926 w 4000862"/>
              <a:gd name="connsiteY308" fmla="*/ 1379875 h 4579113"/>
              <a:gd name="connsiteX309" fmla="*/ 3130938 w 4000862"/>
              <a:gd name="connsiteY309" fmla="*/ 1153242 h 4579113"/>
              <a:gd name="connsiteX310" fmla="*/ 3088994 w 4000862"/>
              <a:gd name="connsiteY310" fmla="*/ 1217065 h 4579113"/>
              <a:gd name="connsiteX311" fmla="*/ 2778137 w 4000862"/>
              <a:gd name="connsiteY311" fmla="*/ 1674150 h 4579113"/>
              <a:gd name="connsiteX312" fmla="*/ 3127435 w 4000862"/>
              <a:gd name="connsiteY312" fmla="*/ 1157439 h 4579113"/>
              <a:gd name="connsiteX313" fmla="*/ 3130709 w 4000862"/>
              <a:gd name="connsiteY313" fmla="*/ 1153301 h 4579113"/>
              <a:gd name="connsiteX314" fmla="*/ 868789 w 4000862"/>
              <a:gd name="connsiteY314" fmla="*/ 1153051 h 4579113"/>
              <a:gd name="connsiteX315" fmla="*/ 872069 w 4000862"/>
              <a:gd name="connsiteY315" fmla="*/ 1157184 h 4579113"/>
              <a:gd name="connsiteX316" fmla="*/ 1222723 w 4000862"/>
              <a:gd name="connsiteY316" fmla="*/ 1674122 h 4579113"/>
              <a:gd name="connsiteX317" fmla="*/ 910553 w 4000862"/>
              <a:gd name="connsiteY317" fmla="*/ 1216818 h 4579113"/>
              <a:gd name="connsiteX318" fmla="*/ 868776 w 4000862"/>
              <a:gd name="connsiteY318" fmla="*/ 1153324 h 4579113"/>
              <a:gd name="connsiteX319" fmla="*/ 2848165 w 4000862"/>
              <a:gd name="connsiteY319" fmla="*/ 914312 h 4579113"/>
              <a:gd name="connsiteX320" fmla="*/ 2556957 w 4000862"/>
              <a:gd name="connsiteY320" fmla="*/ 1469753 h 4579113"/>
              <a:gd name="connsiteX321" fmla="*/ 2848165 w 4000862"/>
              <a:gd name="connsiteY321" fmla="*/ 914312 h 4579113"/>
              <a:gd name="connsiteX322" fmla="*/ 1152677 w 4000862"/>
              <a:gd name="connsiteY322" fmla="*/ 914312 h 4579113"/>
              <a:gd name="connsiteX323" fmla="*/ 1443885 w 4000862"/>
              <a:gd name="connsiteY323" fmla="*/ 1469753 h 4579113"/>
              <a:gd name="connsiteX324" fmla="*/ 1152677 w 4000862"/>
              <a:gd name="connsiteY324" fmla="*/ 914312 h 4579113"/>
              <a:gd name="connsiteX325" fmla="*/ 2522791 w 4000862"/>
              <a:gd name="connsiteY325" fmla="*/ 656604 h 4579113"/>
              <a:gd name="connsiteX326" fmla="*/ 2267397 w 4000862"/>
              <a:gd name="connsiteY326" fmla="*/ 1376675 h 4579113"/>
              <a:gd name="connsiteX327" fmla="*/ 2522791 w 4000862"/>
              <a:gd name="connsiteY327" fmla="*/ 656604 h 4579113"/>
              <a:gd name="connsiteX328" fmla="*/ 1478041 w 4000862"/>
              <a:gd name="connsiteY328" fmla="*/ 656604 h 4579113"/>
              <a:gd name="connsiteX329" fmla="*/ 1733435 w 4000862"/>
              <a:gd name="connsiteY329" fmla="*/ 1376675 h 4579113"/>
              <a:gd name="connsiteX330" fmla="*/ 1478041 w 4000862"/>
              <a:gd name="connsiteY330" fmla="*/ 656604 h 4579113"/>
              <a:gd name="connsiteX331" fmla="*/ 30480 w 4000862"/>
              <a:gd name="connsiteY331" fmla="*/ 630248 h 4579113"/>
              <a:gd name="connsiteX332" fmla="*/ 30480 w 4000862"/>
              <a:gd name="connsiteY332" fmla="*/ 785648 h 4579113"/>
              <a:gd name="connsiteX333" fmla="*/ 708527 w 4000862"/>
              <a:gd name="connsiteY333" fmla="*/ 1463714 h 4579113"/>
              <a:gd name="connsiteX334" fmla="*/ 898036 w 4000862"/>
              <a:gd name="connsiteY334" fmla="*/ 1540324 h 4579113"/>
              <a:gd name="connsiteX335" fmla="*/ 872423 w 4000862"/>
              <a:gd name="connsiteY335" fmla="*/ 1472191 h 4579113"/>
              <a:gd name="connsiteX336" fmla="*/ 3970363 w 4000862"/>
              <a:gd name="connsiteY336" fmla="*/ 630238 h 4579113"/>
              <a:gd name="connsiteX337" fmla="*/ 3128420 w 4000862"/>
              <a:gd name="connsiteY337" fmla="*/ 1472172 h 4579113"/>
              <a:gd name="connsiteX338" fmla="*/ 3128439 w 4000862"/>
              <a:gd name="connsiteY338" fmla="*/ 1472115 h 4579113"/>
              <a:gd name="connsiteX339" fmla="*/ 3102807 w 4000862"/>
              <a:gd name="connsiteY339" fmla="*/ 1540304 h 4579113"/>
              <a:gd name="connsiteX340" fmla="*/ 3292326 w 4000862"/>
              <a:gd name="connsiteY340" fmla="*/ 1463685 h 4579113"/>
              <a:gd name="connsiteX341" fmla="*/ 3292326 w 4000862"/>
              <a:gd name="connsiteY341" fmla="*/ 1463676 h 4579113"/>
              <a:gd name="connsiteX342" fmla="*/ 3970363 w 4000862"/>
              <a:gd name="connsiteY342" fmla="*/ 785639 h 4579113"/>
              <a:gd name="connsiteX343" fmla="*/ 3793436 w 4000862"/>
              <a:gd name="connsiteY343" fmla="*/ 608712 h 4579113"/>
              <a:gd name="connsiteX344" fmla="*/ 3168282 w 4000862"/>
              <a:gd name="connsiteY344" fmla="*/ 1233866 h 4579113"/>
              <a:gd name="connsiteX345" fmla="*/ 3168282 w 4000862"/>
              <a:gd name="connsiteY345" fmla="*/ 1233685 h 4579113"/>
              <a:gd name="connsiteX346" fmla="*/ 3145698 w 4000862"/>
              <a:gd name="connsiteY346" fmla="*/ 1412346 h 4579113"/>
              <a:gd name="connsiteX347" fmla="*/ 3145898 w 4000862"/>
              <a:gd name="connsiteY347" fmla="*/ 1411612 h 4579113"/>
              <a:gd name="connsiteX348" fmla="*/ 3948808 w 4000862"/>
              <a:gd name="connsiteY348" fmla="*/ 608712 h 4579113"/>
              <a:gd name="connsiteX349" fmla="*/ 52054 w 4000862"/>
              <a:gd name="connsiteY349" fmla="*/ 608702 h 4579113"/>
              <a:gd name="connsiteX350" fmla="*/ 854955 w 4000862"/>
              <a:gd name="connsiteY350" fmla="*/ 1411603 h 4579113"/>
              <a:gd name="connsiteX351" fmla="*/ 832571 w 4000862"/>
              <a:gd name="connsiteY351" fmla="*/ 1233857 h 4579113"/>
              <a:gd name="connsiteX352" fmla="*/ 207416 w 4000862"/>
              <a:gd name="connsiteY352" fmla="*/ 608702 h 4579113"/>
              <a:gd name="connsiteX353" fmla="*/ 2000059 w 4000862"/>
              <a:gd name="connsiteY353" fmla="*/ 160732 h 4579113"/>
              <a:gd name="connsiteX354" fmla="*/ 1998516 w 4000862"/>
              <a:gd name="connsiteY354" fmla="*/ 1290816 h 4579113"/>
              <a:gd name="connsiteX355" fmla="*/ 2000059 w 4000862"/>
              <a:gd name="connsiteY355" fmla="*/ 160732 h 4579113"/>
              <a:gd name="connsiteX356" fmla="*/ 2000431 w 4000862"/>
              <a:gd name="connsiteY356" fmla="*/ 40479 h 4579113"/>
              <a:gd name="connsiteX357" fmla="*/ 1750505 w 4000862"/>
              <a:gd name="connsiteY357" fmla="*/ 717611 h 4579113"/>
              <a:gd name="connsiteX358" fmla="*/ 1750476 w 4000862"/>
              <a:gd name="connsiteY358" fmla="*/ 717849 h 4579113"/>
              <a:gd name="connsiteX359" fmla="*/ 1750476 w 4000862"/>
              <a:gd name="connsiteY359" fmla="*/ 717916 h 4579113"/>
              <a:gd name="connsiteX360" fmla="*/ 1945672 w 4000862"/>
              <a:gd name="connsiteY360" fmla="*/ 1261451 h 4579113"/>
              <a:gd name="connsiteX361" fmla="*/ 1943557 w 4000862"/>
              <a:gd name="connsiteY361" fmla="*/ 1283129 h 4579113"/>
              <a:gd name="connsiteX362" fmla="*/ 1933785 w 4000862"/>
              <a:gd name="connsiteY362" fmla="*/ 1286644 h 4579113"/>
              <a:gd name="connsiteX363" fmla="*/ 1921878 w 4000862"/>
              <a:gd name="connsiteY363" fmla="*/ 1281034 h 4579113"/>
              <a:gd name="connsiteX364" fmla="*/ 1719834 w 4000862"/>
              <a:gd name="connsiteY364" fmla="*/ 724955 h 4579113"/>
              <a:gd name="connsiteX365" fmla="*/ 1440418 w 4000862"/>
              <a:gd name="connsiteY365" fmla="*/ 558105 h 4579113"/>
              <a:gd name="connsiteX366" fmla="*/ 1414205 w 4000862"/>
              <a:gd name="connsiteY366" fmla="*/ 975243 h 4579113"/>
              <a:gd name="connsiteX367" fmla="*/ 1414205 w 4000862"/>
              <a:gd name="connsiteY367" fmla="*/ 975272 h 4579113"/>
              <a:gd name="connsiteX368" fmla="*/ 1482366 w 4000862"/>
              <a:gd name="connsiteY368" fmla="*/ 1179336 h 4579113"/>
              <a:gd name="connsiteX369" fmla="*/ 1627384 w 4000862"/>
              <a:gd name="connsiteY369" fmla="*/ 1385095 h 4579113"/>
              <a:gd name="connsiteX370" fmla="*/ 1627165 w 4000862"/>
              <a:gd name="connsiteY370" fmla="*/ 1406878 h 4579113"/>
              <a:gd name="connsiteX371" fmla="*/ 1616383 w 4000862"/>
              <a:gd name="connsiteY371" fmla="*/ 1411279 h 4579113"/>
              <a:gd name="connsiteX372" fmla="*/ 1605382 w 4000862"/>
              <a:gd name="connsiteY372" fmla="*/ 1406659 h 4579113"/>
              <a:gd name="connsiteX373" fmla="*/ 1454687 w 4000862"/>
              <a:gd name="connsiteY373" fmla="*/ 1192842 h 4579113"/>
              <a:gd name="connsiteX374" fmla="*/ 1385364 w 4000862"/>
              <a:gd name="connsiteY374" fmla="*/ 987769 h 4579113"/>
              <a:gd name="connsiteX375" fmla="*/ 1131322 w 4000862"/>
              <a:gd name="connsiteY375" fmla="*/ 884546 h 4579113"/>
              <a:gd name="connsiteX376" fmla="*/ 1181691 w 4000862"/>
              <a:gd name="connsiteY376" fmla="*/ 1271204 h 4579113"/>
              <a:gd name="connsiteX377" fmla="*/ 1181700 w 4000862"/>
              <a:gd name="connsiteY377" fmla="*/ 1271271 h 4579113"/>
              <a:gd name="connsiteX378" fmla="*/ 1270559 w 4000862"/>
              <a:gd name="connsiteY378" fmla="*/ 1436596 h 4579113"/>
              <a:gd name="connsiteX379" fmla="*/ 1346845 w 4000862"/>
              <a:gd name="connsiteY379" fmla="*/ 1527836 h 4579113"/>
              <a:gd name="connsiteX380" fmla="*/ 1346711 w 4000862"/>
              <a:gd name="connsiteY380" fmla="*/ 1549620 h 4579113"/>
              <a:gd name="connsiteX381" fmla="*/ 1335881 w 4000862"/>
              <a:gd name="connsiteY381" fmla="*/ 1554068 h 4579113"/>
              <a:gd name="connsiteX382" fmla="*/ 1324928 w 4000862"/>
              <a:gd name="connsiteY382" fmla="*/ 1549496 h 4579113"/>
              <a:gd name="connsiteX383" fmla="*/ 1245356 w 4000862"/>
              <a:gd name="connsiteY383" fmla="*/ 1454332 h 4579113"/>
              <a:gd name="connsiteX384" fmla="*/ 1154649 w 4000862"/>
              <a:gd name="connsiteY384" fmla="*/ 1286463 h 4579113"/>
              <a:gd name="connsiteX385" fmla="*/ 868794 w 4000862"/>
              <a:gd name="connsiteY385" fmla="*/ 1152961 h 4579113"/>
              <a:gd name="connsiteX386" fmla="*/ 868789 w 4000862"/>
              <a:gd name="connsiteY386" fmla="*/ 1153051 h 4579113"/>
              <a:gd name="connsiteX387" fmla="*/ 867660 w 4000862"/>
              <a:gd name="connsiteY387" fmla="*/ 1151628 h 4579113"/>
              <a:gd name="connsiteX388" fmla="*/ 868776 w 4000862"/>
              <a:gd name="connsiteY388" fmla="*/ 1153324 h 4579113"/>
              <a:gd name="connsiteX389" fmla="*/ 863685 w 4000862"/>
              <a:gd name="connsiteY389" fmla="*/ 1255670 h 4579113"/>
              <a:gd name="connsiteX390" fmla="*/ 949481 w 4000862"/>
              <a:gd name="connsiteY390" fmla="*/ 1577338 h 4579113"/>
              <a:gd name="connsiteX391" fmla="*/ 949500 w 4000862"/>
              <a:gd name="connsiteY391" fmla="*/ 1577395 h 4579113"/>
              <a:gd name="connsiteX392" fmla="*/ 949500 w 4000862"/>
              <a:gd name="connsiteY392" fmla="*/ 1577404 h 4579113"/>
              <a:gd name="connsiteX393" fmla="*/ 1000106 w 4000862"/>
              <a:gd name="connsiteY393" fmla="*/ 1661434 h 4579113"/>
              <a:gd name="connsiteX394" fmla="*/ 1112025 w 4000862"/>
              <a:gd name="connsiteY394" fmla="*/ 1782354 h 4579113"/>
              <a:gd name="connsiteX395" fmla="*/ 1114035 w 4000862"/>
              <a:gd name="connsiteY395" fmla="*/ 1804042 h 4579113"/>
              <a:gd name="connsiteX396" fmla="*/ 1102176 w 4000862"/>
              <a:gd name="connsiteY396" fmla="*/ 1809605 h 4579113"/>
              <a:gd name="connsiteX397" fmla="*/ 1092346 w 4000862"/>
              <a:gd name="connsiteY397" fmla="*/ 1806052 h 4579113"/>
              <a:gd name="connsiteX398" fmla="*/ 974950 w 4000862"/>
              <a:gd name="connsiteY398" fmla="*/ 1679208 h 4579113"/>
              <a:gd name="connsiteX399" fmla="*/ 923896 w 4000862"/>
              <a:gd name="connsiteY399" fmla="*/ 1594864 h 4579113"/>
              <a:gd name="connsiteX400" fmla="*/ 800693 w 4000862"/>
              <a:gd name="connsiteY400" fmla="*/ 1524746 h 4579113"/>
              <a:gd name="connsiteX401" fmla="*/ 669961 w 4000862"/>
              <a:gd name="connsiteY401" fmla="*/ 1487860 h 4579113"/>
              <a:gd name="connsiteX402" fmla="*/ 669236 w 4000862"/>
              <a:gd name="connsiteY402" fmla="*/ 1487108 h 4579113"/>
              <a:gd name="connsiteX403" fmla="*/ 669798 w 4000862"/>
              <a:gd name="connsiteY403" fmla="*/ 1487814 h 4579113"/>
              <a:gd name="connsiteX404" fmla="*/ 669760 w 4000862"/>
              <a:gd name="connsiteY404" fmla="*/ 1487803 h 4579113"/>
              <a:gd name="connsiteX405" fmla="*/ 808453 w 4000862"/>
              <a:gd name="connsiteY405" fmla="*/ 1894139 h 4579113"/>
              <a:gd name="connsiteX406" fmla="*/ 808777 w 4000862"/>
              <a:gd name="connsiteY406" fmla="*/ 1894730 h 4579113"/>
              <a:gd name="connsiteX407" fmla="*/ 809263 w 4000862"/>
              <a:gd name="connsiteY407" fmla="*/ 1895292 h 4579113"/>
              <a:gd name="connsiteX408" fmla="*/ 812911 w 4000862"/>
              <a:gd name="connsiteY408" fmla="*/ 1899759 h 4579113"/>
              <a:gd name="connsiteX409" fmla="*/ 820617 w 4000862"/>
              <a:gd name="connsiteY409" fmla="*/ 1909093 h 4579113"/>
              <a:gd name="connsiteX410" fmla="*/ 951805 w 4000862"/>
              <a:gd name="connsiteY410" fmla="*/ 2036633 h 4579113"/>
              <a:gd name="connsiteX411" fmla="*/ 954148 w 4000862"/>
              <a:gd name="connsiteY411" fmla="*/ 2058283 h 4579113"/>
              <a:gd name="connsiteX412" fmla="*/ 942137 w 4000862"/>
              <a:gd name="connsiteY412" fmla="*/ 2064037 h 4579113"/>
              <a:gd name="connsiteX413" fmla="*/ 932488 w 4000862"/>
              <a:gd name="connsiteY413" fmla="*/ 2060636 h 4579113"/>
              <a:gd name="connsiteX414" fmla="*/ 797071 w 4000862"/>
              <a:gd name="connsiteY414" fmla="*/ 1928982 h 4579113"/>
              <a:gd name="connsiteX415" fmla="*/ 788975 w 4000862"/>
              <a:gd name="connsiteY415" fmla="*/ 1919180 h 4579113"/>
              <a:gd name="connsiteX416" fmla="*/ 786613 w 4000862"/>
              <a:gd name="connsiteY416" fmla="*/ 1916285 h 4579113"/>
              <a:gd name="connsiteX417" fmla="*/ 496767 w 4000862"/>
              <a:gd name="connsiteY417" fmla="*/ 1856553 h 4579113"/>
              <a:gd name="connsiteX418" fmla="*/ 493813 w 4000862"/>
              <a:gd name="connsiteY418" fmla="*/ 1856553 h 4579113"/>
              <a:gd name="connsiteX419" fmla="*/ 493175 w 4000862"/>
              <a:gd name="connsiteY419" fmla="*/ 1856039 h 4579113"/>
              <a:gd name="connsiteX420" fmla="*/ 493712 w 4000862"/>
              <a:gd name="connsiteY420" fmla="*/ 1856578 h 4579113"/>
              <a:gd name="connsiteX421" fmla="*/ 502003 w 4000862"/>
              <a:gd name="connsiteY421" fmla="*/ 1914110 h 4579113"/>
              <a:gd name="connsiteX422" fmla="*/ 728215 w 4000862"/>
              <a:gd name="connsiteY422" fmla="*/ 2326031 h 4579113"/>
              <a:gd name="connsiteX423" fmla="*/ 728282 w 4000862"/>
              <a:gd name="connsiteY423" fmla="*/ 2326127 h 4579113"/>
              <a:gd name="connsiteX424" fmla="*/ 742712 w 4000862"/>
              <a:gd name="connsiteY424" fmla="*/ 2340290 h 4579113"/>
              <a:gd name="connsiteX425" fmla="*/ 910019 w 4000862"/>
              <a:gd name="connsiteY425" fmla="*/ 2450875 h 4579113"/>
              <a:gd name="connsiteX426" fmla="*/ 917867 w 4000862"/>
              <a:gd name="connsiteY426" fmla="*/ 2471192 h 4579113"/>
              <a:gd name="connsiteX427" fmla="*/ 903780 w 4000862"/>
              <a:gd name="connsiteY427" fmla="*/ 2480374 h 4579113"/>
              <a:gd name="connsiteX428" fmla="*/ 897560 w 4000862"/>
              <a:gd name="connsiteY428" fmla="*/ 2479041 h 4579113"/>
              <a:gd name="connsiteX429" fmla="*/ 721576 w 4000862"/>
              <a:gd name="connsiteY429" fmla="*/ 2362703 h 4579113"/>
              <a:gd name="connsiteX430" fmla="*/ 709508 w 4000862"/>
              <a:gd name="connsiteY430" fmla="*/ 2350863 h 4579113"/>
              <a:gd name="connsiteX431" fmla="*/ 603493 w 4000862"/>
              <a:gd name="connsiteY431" fmla="*/ 2338019 h 4579113"/>
              <a:gd name="connsiteX432" fmla="*/ 490687 w 4000862"/>
              <a:gd name="connsiteY432" fmla="*/ 2356699 h 4579113"/>
              <a:gd name="connsiteX433" fmla="*/ 489861 w 4000862"/>
              <a:gd name="connsiteY433" fmla="*/ 2356207 h 4579113"/>
              <a:gd name="connsiteX434" fmla="*/ 490521 w 4000862"/>
              <a:gd name="connsiteY434" fmla="*/ 2356727 h 4579113"/>
              <a:gd name="connsiteX435" fmla="*/ 490385 w 4000862"/>
              <a:gd name="connsiteY435" fmla="*/ 2356749 h 4579113"/>
              <a:gd name="connsiteX436" fmla="*/ 787051 w 4000862"/>
              <a:gd name="connsiteY436" fmla="*/ 2735854 h 4579113"/>
              <a:gd name="connsiteX437" fmla="*/ 857631 w 4000862"/>
              <a:gd name="connsiteY437" fmla="*/ 2771782 h 4579113"/>
              <a:gd name="connsiteX438" fmla="*/ 858374 w 4000862"/>
              <a:gd name="connsiteY438" fmla="*/ 2772040 h 4579113"/>
              <a:gd name="connsiteX439" fmla="*/ 923392 w 4000862"/>
              <a:gd name="connsiteY439" fmla="*/ 2792737 h 4579113"/>
              <a:gd name="connsiteX440" fmla="*/ 934860 w 4000862"/>
              <a:gd name="connsiteY440" fmla="*/ 2811254 h 4579113"/>
              <a:gd name="connsiteX441" fmla="*/ 919877 w 4000862"/>
              <a:gd name="connsiteY441" fmla="*/ 2823131 h 4579113"/>
              <a:gd name="connsiteX442" fmla="*/ 916343 w 4000862"/>
              <a:gd name="connsiteY442" fmla="*/ 2822722 h 4579113"/>
              <a:gd name="connsiteX443" fmla="*/ 847687 w 4000862"/>
              <a:gd name="connsiteY443" fmla="*/ 2800938 h 4579113"/>
              <a:gd name="connsiteX444" fmla="*/ 505454 w 4000862"/>
              <a:gd name="connsiteY444" fmla="*/ 2812968 h 4579113"/>
              <a:gd name="connsiteX445" fmla="*/ 505498 w 4000862"/>
              <a:gd name="connsiteY445" fmla="*/ 2813064 h 4579113"/>
              <a:gd name="connsiteX446" fmla="*/ 503853 w 4000862"/>
              <a:gd name="connsiteY446" fmla="*/ 2812435 h 4579113"/>
              <a:gd name="connsiteX447" fmla="*/ 505735 w 4000862"/>
              <a:gd name="connsiteY447" fmla="*/ 2813575 h 4579113"/>
              <a:gd name="connsiteX448" fmla="*/ 531702 w 4000862"/>
              <a:gd name="connsiteY448" fmla="*/ 2869508 h 4579113"/>
              <a:gd name="connsiteX449" fmla="*/ 887263 w 4000862"/>
              <a:gd name="connsiteY449" fmla="*/ 3215190 h 4579113"/>
              <a:gd name="connsiteX450" fmla="*/ 887616 w 4000862"/>
              <a:gd name="connsiteY450" fmla="*/ 3215324 h 4579113"/>
              <a:gd name="connsiteX451" fmla="*/ 891750 w 4000862"/>
              <a:gd name="connsiteY451" fmla="*/ 3217514 h 4579113"/>
              <a:gd name="connsiteX452" fmla="*/ 903265 w 4000862"/>
              <a:gd name="connsiteY452" fmla="*/ 3223524 h 4579113"/>
              <a:gd name="connsiteX453" fmla="*/ 970521 w 4000862"/>
              <a:gd name="connsiteY453" fmla="*/ 3250813 h 4579113"/>
              <a:gd name="connsiteX454" fmla="*/ 974103 w 4000862"/>
              <a:gd name="connsiteY454" fmla="*/ 3252214 h 4579113"/>
              <a:gd name="connsiteX455" fmla="*/ 982809 w 4000862"/>
              <a:gd name="connsiteY455" fmla="*/ 3257224 h 4579113"/>
              <a:gd name="connsiteX456" fmla="*/ 987809 w 4000862"/>
              <a:gd name="connsiteY456" fmla="*/ 3278436 h 4579113"/>
              <a:gd name="connsiteX457" fmla="*/ 974684 w 4000862"/>
              <a:gd name="connsiteY457" fmla="*/ 3285742 h 4579113"/>
              <a:gd name="connsiteX458" fmla="*/ 966597 w 4000862"/>
              <a:gd name="connsiteY458" fmla="*/ 3283446 h 4579113"/>
              <a:gd name="connsiteX459" fmla="*/ 960739 w 4000862"/>
              <a:gd name="connsiteY459" fmla="*/ 3280036 h 4579113"/>
              <a:gd name="connsiteX460" fmla="*/ 889483 w 4000862"/>
              <a:gd name="connsiteY460" fmla="*/ 3251080 h 4579113"/>
              <a:gd name="connsiteX461" fmla="*/ 877300 w 4000862"/>
              <a:gd name="connsiteY461" fmla="*/ 3244727 h 4579113"/>
              <a:gd name="connsiteX462" fmla="*/ 874862 w 4000862"/>
              <a:gd name="connsiteY462" fmla="*/ 3243432 h 4579113"/>
              <a:gd name="connsiteX463" fmla="*/ 771251 w 4000862"/>
              <a:gd name="connsiteY463" fmla="*/ 3226886 h 4579113"/>
              <a:gd name="connsiteX464" fmla="*/ 667640 w 4000862"/>
              <a:gd name="connsiteY464" fmla="*/ 3237342 h 4579113"/>
              <a:gd name="connsiteX465" fmla="*/ 666721 w 4000862"/>
              <a:gd name="connsiteY465" fmla="*/ 3236917 h 4579113"/>
              <a:gd name="connsiteX466" fmla="*/ 667455 w 4000862"/>
              <a:gd name="connsiteY466" fmla="*/ 3237361 h 4579113"/>
              <a:gd name="connsiteX467" fmla="*/ 666569 w 4000862"/>
              <a:gd name="connsiteY467" fmla="*/ 3237450 h 4579113"/>
              <a:gd name="connsiteX468" fmla="*/ 925592 w 4000862"/>
              <a:gd name="connsiteY468" fmla="*/ 3537802 h 4579113"/>
              <a:gd name="connsiteX469" fmla="*/ 932974 w 4000862"/>
              <a:gd name="connsiteY469" fmla="*/ 3542964 h 4579113"/>
              <a:gd name="connsiteX470" fmla="*/ 1054408 w 4000862"/>
              <a:gd name="connsiteY470" fmla="*/ 3607420 h 4579113"/>
              <a:gd name="connsiteX471" fmla="*/ 1121093 w 4000862"/>
              <a:gd name="connsiteY471" fmla="*/ 3579540 h 4579113"/>
              <a:gd name="connsiteX472" fmla="*/ 1031472 w 4000862"/>
              <a:gd name="connsiteY472" fmla="*/ 3445943 h 4579113"/>
              <a:gd name="connsiteX473" fmla="*/ 1024585 w 4000862"/>
              <a:gd name="connsiteY473" fmla="*/ 3430474 h 4579113"/>
              <a:gd name="connsiteX474" fmla="*/ 922163 w 4000862"/>
              <a:gd name="connsiteY474" fmla="*/ 3042940 h 4579113"/>
              <a:gd name="connsiteX475" fmla="*/ 921210 w 4000862"/>
              <a:gd name="connsiteY475" fmla="*/ 3022404 h 4579113"/>
              <a:gd name="connsiteX476" fmla="*/ 908695 w 4000862"/>
              <a:gd name="connsiteY476" fmla="*/ 2667922 h 4579113"/>
              <a:gd name="connsiteX477" fmla="*/ 911266 w 4000862"/>
              <a:gd name="connsiteY477" fmla="*/ 2648691 h 4579113"/>
              <a:gd name="connsiteX478" fmla="*/ 942575 w 4000862"/>
              <a:gd name="connsiteY478" fmla="*/ 2284950 h 4579113"/>
              <a:gd name="connsiteX479" fmla="*/ 947614 w 4000862"/>
              <a:gd name="connsiteY479" fmla="*/ 2266233 h 4579113"/>
              <a:gd name="connsiteX480" fmla="*/ 1066543 w 4000862"/>
              <a:gd name="connsiteY480" fmla="*/ 2000972 h 4579113"/>
              <a:gd name="connsiteX481" fmla="*/ 1059475 w 4000862"/>
              <a:gd name="connsiteY481" fmla="*/ 1976340 h 4579113"/>
              <a:gd name="connsiteX482" fmla="*/ 1057018 w 4000862"/>
              <a:gd name="connsiteY482" fmla="*/ 1969882 h 4579113"/>
              <a:gd name="connsiteX483" fmla="*/ 1058056 w 4000862"/>
              <a:gd name="connsiteY483" fmla="*/ 1956909 h 4579113"/>
              <a:gd name="connsiteX484" fmla="*/ 1068657 w 4000862"/>
              <a:gd name="connsiteY484" fmla="*/ 1949356 h 4579113"/>
              <a:gd name="connsiteX485" fmla="*/ 1246280 w 4000862"/>
              <a:gd name="connsiteY485" fmla="*/ 1731509 h 4579113"/>
              <a:gd name="connsiteX486" fmla="*/ 1250890 w 4000862"/>
              <a:gd name="connsiteY486" fmla="*/ 1720041 h 4579113"/>
              <a:gd name="connsiteX487" fmla="*/ 1262453 w 4000862"/>
              <a:gd name="connsiteY487" fmla="*/ 1715660 h 4579113"/>
              <a:gd name="connsiteX488" fmla="*/ 1483357 w 4000862"/>
              <a:gd name="connsiteY488" fmla="*/ 1546286 h 4579113"/>
              <a:gd name="connsiteX489" fmla="*/ 1490120 w 4000862"/>
              <a:gd name="connsiteY489" fmla="*/ 1536428 h 4579113"/>
              <a:gd name="connsiteX490" fmla="*/ 1501902 w 4000862"/>
              <a:gd name="connsiteY490" fmla="*/ 1534380 h 4579113"/>
              <a:gd name="connsiteX491" fmla="*/ 1738713 w 4000862"/>
              <a:gd name="connsiteY491" fmla="*/ 1418604 h 4579113"/>
              <a:gd name="connsiteX492" fmla="*/ 1757163 w 4000862"/>
              <a:gd name="connsiteY492" fmla="*/ 1412431 h 4579113"/>
              <a:gd name="connsiteX493" fmla="*/ 1984696 w 4000862"/>
              <a:gd name="connsiteY493" fmla="*/ 1351633 h 4579113"/>
              <a:gd name="connsiteX494" fmla="*/ 1993182 w 4000862"/>
              <a:gd name="connsiteY494" fmla="*/ 1342918 h 4579113"/>
              <a:gd name="connsiteX495" fmla="*/ 2002784 w 4000862"/>
              <a:gd name="connsiteY495" fmla="*/ 1342194 h 4579113"/>
              <a:gd name="connsiteX496" fmla="*/ 2006365 w 4000862"/>
              <a:gd name="connsiteY496" fmla="*/ 1343127 h 4579113"/>
              <a:gd name="connsiteX497" fmla="*/ 2015090 w 4000862"/>
              <a:gd name="connsiteY497" fmla="*/ 1351490 h 4579113"/>
              <a:gd name="connsiteX498" fmla="*/ 2242766 w 4000862"/>
              <a:gd name="connsiteY498" fmla="*/ 1412422 h 4579113"/>
              <a:gd name="connsiteX499" fmla="*/ 2261216 w 4000862"/>
              <a:gd name="connsiteY499" fmla="*/ 1418604 h 4579113"/>
              <a:gd name="connsiteX500" fmla="*/ 2497884 w 4000862"/>
              <a:gd name="connsiteY500" fmla="*/ 1534370 h 4579113"/>
              <a:gd name="connsiteX501" fmla="*/ 2509657 w 4000862"/>
              <a:gd name="connsiteY501" fmla="*/ 1536418 h 4579113"/>
              <a:gd name="connsiteX502" fmla="*/ 2516429 w 4000862"/>
              <a:gd name="connsiteY502" fmla="*/ 1546258 h 4579113"/>
              <a:gd name="connsiteX503" fmla="*/ 2737323 w 4000862"/>
              <a:gd name="connsiteY503" fmla="*/ 1715650 h 4579113"/>
              <a:gd name="connsiteX504" fmla="*/ 2748896 w 4000862"/>
              <a:gd name="connsiteY504" fmla="*/ 1720032 h 4579113"/>
              <a:gd name="connsiteX505" fmla="*/ 2753506 w 4000862"/>
              <a:gd name="connsiteY505" fmla="*/ 1731500 h 4579113"/>
              <a:gd name="connsiteX506" fmla="*/ 2931128 w 4000862"/>
              <a:gd name="connsiteY506" fmla="*/ 1949346 h 4579113"/>
              <a:gd name="connsiteX507" fmla="*/ 2941691 w 4000862"/>
              <a:gd name="connsiteY507" fmla="*/ 1956823 h 4579113"/>
              <a:gd name="connsiteX508" fmla="*/ 2942825 w 4000862"/>
              <a:gd name="connsiteY508" fmla="*/ 1969711 h 4579113"/>
              <a:gd name="connsiteX509" fmla="*/ 2939949 w 4000862"/>
              <a:gd name="connsiteY509" fmla="*/ 1977454 h 4579113"/>
              <a:gd name="connsiteX510" fmla="*/ 2933405 w 4000862"/>
              <a:gd name="connsiteY510" fmla="*/ 2001038 h 4579113"/>
              <a:gd name="connsiteX511" fmla="*/ 3052201 w 4000862"/>
              <a:gd name="connsiteY511" fmla="*/ 2266224 h 4579113"/>
              <a:gd name="connsiteX512" fmla="*/ 3057230 w 4000862"/>
              <a:gd name="connsiteY512" fmla="*/ 2284960 h 4579113"/>
              <a:gd name="connsiteX513" fmla="*/ 3088681 w 4000862"/>
              <a:gd name="connsiteY513" fmla="*/ 2648672 h 4579113"/>
              <a:gd name="connsiteX514" fmla="*/ 3091263 w 4000862"/>
              <a:gd name="connsiteY514" fmla="*/ 2667912 h 4579113"/>
              <a:gd name="connsiteX515" fmla="*/ 3078604 w 4000862"/>
              <a:gd name="connsiteY515" fmla="*/ 3022395 h 4579113"/>
              <a:gd name="connsiteX516" fmla="*/ 3077652 w 4000862"/>
              <a:gd name="connsiteY516" fmla="*/ 3042931 h 4579113"/>
              <a:gd name="connsiteX517" fmla="*/ 2975229 w 4000862"/>
              <a:gd name="connsiteY517" fmla="*/ 3430465 h 4579113"/>
              <a:gd name="connsiteX518" fmla="*/ 2968286 w 4000862"/>
              <a:gd name="connsiteY518" fmla="*/ 3445971 h 4579113"/>
              <a:gd name="connsiteX519" fmla="*/ 2881665 w 4000862"/>
              <a:gd name="connsiteY519" fmla="*/ 3580293 h 4579113"/>
              <a:gd name="connsiteX520" fmla="*/ 2948407 w 4000862"/>
              <a:gd name="connsiteY520" fmla="*/ 3608296 h 4579113"/>
              <a:gd name="connsiteX521" fmla="*/ 2989021 w 4000862"/>
              <a:gd name="connsiteY521" fmla="*/ 3591913 h 4579113"/>
              <a:gd name="connsiteX522" fmla="*/ 3076337 w 4000862"/>
              <a:gd name="connsiteY522" fmla="*/ 3537097 h 4579113"/>
              <a:gd name="connsiteX523" fmla="*/ 3317524 w 4000862"/>
              <a:gd name="connsiteY523" fmla="*/ 3277710 h 4579113"/>
              <a:gd name="connsiteX524" fmla="*/ 3333054 w 4000862"/>
              <a:gd name="connsiteY524" fmla="*/ 3240531 h 4579113"/>
              <a:gd name="connsiteX525" fmla="*/ 3342731 w 4000862"/>
              <a:gd name="connsiteY525" fmla="*/ 3234688 h 4579113"/>
              <a:gd name="connsiteX526" fmla="*/ 3338727 w 4000862"/>
              <a:gd name="connsiteY526" fmla="*/ 3236539 h 4579113"/>
              <a:gd name="connsiteX527" fmla="*/ 3333757 w 4000862"/>
              <a:gd name="connsiteY527" fmla="*/ 3238850 h 4579113"/>
              <a:gd name="connsiteX528" fmla="*/ 3334341 w 4000862"/>
              <a:gd name="connsiteY528" fmla="*/ 3237450 h 4579113"/>
              <a:gd name="connsiteX529" fmla="*/ 3125991 w 4000862"/>
              <a:gd name="connsiteY529" fmla="*/ 3243413 h 4579113"/>
              <a:gd name="connsiteX530" fmla="*/ 3124372 w 4000862"/>
              <a:gd name="connsiteY530" fmla="*/ 3244270 h 4579113"/>
              <a:gd name="connsiteX531" fmla="*/ 3111361 w 4000862"/>
              <a:gd name="connsiteY531" fmla="*/ 3251061 h 4579113"/>
              <a:gd name="connsiteX532" fmla="*/ 3038932 w 4000862"/>
              <a:gd name="connsiteY532" fmla="*/ 3280417 h 4579113"/>
              <a:gd name="connsiteX533" fmla="*/ 3034256 w 4000862"/>
              <a:gd name="connsiteY533" fmla="*/ 3281141 h 4579113"/>
              <a:gd name="connsiteX534" fmla="*/ 3018777 w 4000862"/>
              <a:gd name="connsiteY534" fmla="*/ 3265739 h 4579113"/>
              <a:gd name="connsiteX535" fmla="*/ 3030550 w 4000862"/>
              <a:gd name="connsiteY535" fmla="*/ 3250757 h 4579113"/>
              <a:gd name="connsiteX536" fmla="*/ 3097587 w 4000862"/>
              <a:gd name="connsiteY536" fmla="*/ 3223505 h 4579113"/>
              <a:gd name="connsiteX537" fmla="*/ 3109922 w 4000862"/>
              <a:gd name="connsiteY537" fmla="*/ 3217076 h 4579113"/>
              <a:gd name="connsiteX538" fmla="*/ 3113151 w 4000862"/>
              <a:gd name="connsiteY538" fmla="*/ 3215352 h 4579113"/>
              <a:gd name="connsiteX539" fmla="*/ 3113532 w 4000862"/>
              <a:gd name="connsiteY539" fmla="*/ 3215209 h 4579113"/>
              <a:gd name="connsiteX540" fmla="*/ 3469133 w 4000862"/>
              <a:gd name="connsiteY540" fmla="*/ 2869516 h 4579113"/>
              <a:gd name="connsiteX541" fmla="*/ 3495125 w 4000862"/>
              <a:gd name="connsiteY541" fmla="*/ 2813537 h 4579113"/>
              <a:gd name="connsiteX542" fmla="*/ 3496379 w 4000862"/>
              <a:gd name="connsiteY542" fmla="*/ 2812778 h 4579113"/>
              <a:gd name="connsiteX543" fmla="*/ 3495283 w 4000862"/>
              <a:gd name="connsiteY543" fmla="*/ 2813197 h 4579113"/>
              <a:gd name="connsiteX544" fmla="*/ 3495389 w 4000862"/>
              <a:gd name="connsiteY544" fmla="*/ 2812968 h 4579113"/>
              <a:gd name="connsiteX545" fmla="*/ 3153175 w 4000862"/>
              <a:gd name="connsiteY545" fmla="*/ 2800919 h 4579113"/>
              <a:gd name="connsiteX546" fmla="*/ 3084510 w 4000862"/>
              <a:gd name="connsiteY546" fmla="*/ 2822703 h 4579113"/>
              <a:gd name="connsiteX547" fmla="*/ 3080976 w 4000862"/>
              <a:gd name="connsiteY547" fmla="*/ 2823113 h 4579113"/>
              <a:gd name="connsiteX548" fmla="*/ 3065993 w 4000862"/>
              <a:gd name="connsiteY548" fmla="*/ 2811235 h 4579113"/>
              <a:gd name="connsiteX549" fmla="*/ 3077461 w 4000862"/>
              <a:gd name="connsiteY549" fmla="*/ 2792718 h 4579113"/>
              <a:gd name="connsiteX550" fmla="*/ 3142479 w 4000862"/>
              <a:gd name="connsiteY550" fmla="*/ 2772020 h 4579113"/>
              <a:gd name="connsiteX551" fmla="*/ 3143298 w 4000862"/>
              <a:gd name="connsiteY551" fmla="*/ 2771725 h 4579113"/>
              <a:gd name="connsiteX552" fmla="*/ 3213764 w 4000862"/>
              <a:gd name="connsiteY552" fmla="*/ 2735854 h 4579113"/>
              <a:gd name="connsiteX553" fmla="*/ 3510448 w 4000862"/>
              <a:gd name="connsiteY553" fmla="*/ 2356721 h 4579113"/>
              <a:gd name="connsiteX554" fmla="*/ 3509643 w 4000862"/>
              <a:gd name="connsiteY554" fmla="*/ 2356588 h 4579113"/>
              <a:gd name="connsiteX555" fmla="*/ 3511000 w 4000862"/>
              <a:gd name="connsiteY555" fmla="*/ 2355521 h 4579113"/>
              <a:gd name="connsiteX556" fmla="*/ 3509308 w 4000862"/>
              <a:gd name="connsiteY556" fmla="*/ 2356532 h 4579113"/>
              <a:gd name="connsiteX557" fmla="*/ 3397312 w 4000862"/>
              <a:gd name="connsiteY557" fmla="*/ 2337973 h 4579113"/>
              <a:gd name="connsiteX558" fmla="*/ 3291297 w 4000862"/>
              <a:gd name="connsiteY558" fmla="*/ 2350844 h 4579113"/>
              <a:gd name="connsiteX559" fmla="*/ 3279239 w 4000862"/>
              <a:gd name="connsiteY559" fmla="*/ 2362684 h 4579113"/>
              <a:gd name="connsiteX560" fmla="*/ 3103264 w 4000862"/>
              <a:gd name="connsiteY560" fmla="*/ 2479012 h 4579113"/>
              <a:gd name="connsiteX561" fmla="*/ 3097044 w 4000862"/>
              <a:gd name="connsiteY561" fmla="*/ 2480336 h 4579113"/>
              <a:gd name="connsiteX562" fmla="*/ 3082957 w 4000862"/>
              <a:gd name="connsiteY562" fmla="*/ 2471164 h 4579113"/>
              <a:gd name="connsiteX563" fmla="*/ 3090805 w 4000862"/>
              <a:gd name="connsiteY563" fmla="*/ 2450847 h 4579113"/>
              <a:gd name="connsiteX564" fmla="*/ 3258093 w 4000862"/>
              <a:gd name="connsiteY564" fmla="*/ 2340281 h 4579113"/>
              <a:gd name="connsiteX565" fmla="*/ 3272619 w 4000862"/>
              <a:gd name="connsiteY565" fmla="*/ 2326012 h 4579113"/>
              <a:gd name="connsiteX566" fmla="*/ 3498833 w 4000862"/>
              <a:gd name="connsiteY566" fmla="*/ 1914079 h 4579113"/>
              <a:gd name="connsiteX567" fmla="*/ 3506904 w 4000862"/>
              <a:gd name="connsiteY567" fmla="*/ 1858052 h 4579113"/>
              <a:gd name="connsiteX568" fmla="*/ 3508914 w 4000862"/>
              <a:gd name="connsiteY568" fmla="*/ 1856039 h 4579113"/>
              <a:gd name="connsiteX569" fmla="*/ 3506969 w 4000862"/>
              <a:gd name="connsiteY569" fmla="*/ 1857600 h 4579113"/>
              <a:gd name="connsiteX570" fmla="*/ 3507124 w 4000862"/>
              <a:gd name="connsiteY570" fmla="*/ 1856525 h 4579113"/>
              <a:gd name="connsiteX571" fmla="*/ 3214192 w 4000862"/>
              <a:gd name="connsiteY571" fmla="*/ 1916275 h 4579113"/>
              <a:gd name="connsiteX572" fmla="*/ 3211735 w 4000862"/>
              <a:gd name="connsiteY572" fmla="*/ 1919295 h 4579113"/>
              <a:gd name="connsiteX573" fmla="*/ 3203639 w 4000862"/>
              <a:gd name="connsiteY573" fmla="*/ 1929086 h 4579113"/>
              <a:gd name="connsiteX574" fmla="*/ 3068327 w 4000862"/>
              <a:gd name="connsiteY574" fmla="*/ 2060617 h 4579113"/>
              <a:gd name="connsiteX575" fmla="*/ 3058678 w 4000862"/>
              <a:gd name="connsiteY575" fmla="*/ 2064018 h 4579113"/>
              <a:gd name="connsiteX576" fmla="*/ 3046666 w 4000862"/>
              <a:gd name="connsiteY576" fmla="*/ 2058264 h 4579113"/>
              <a:gd name="connsiteX577" fmla="*/ 3049010 w 4000862"/>
              <a:gd name="connsiteY577" fmla="*/ 2036614 h 4579113"/>
              <a:gd name="connsiteX578" fmla="*/ 3180102 w 4000862"/>
              <a:gd name="connsiteY578" fmla="*/ 1909198 h 4579113"/>
              <a:gd name="connsiteX579" fmla="*/ 3187808 w 4000862"/>
              <a:gd name="connsiteY579" fmla="*/ 1899873 h 4579113"/>
              <a:gd name="connsiteX580" fmla="*/ 3192028 w 4000862"/>
              <a:gd name="connsiteY580" fmla="*/ 1894692 h 4579113"/>
              <a:gd name="connsiteX581" fmla="*/ 3192161 w 4000862"/>
              <a:gd name="connsiteY581" fmla="*/ 1894549 h 4579113"/>
              <a:gd name="connsiteX582" fmla="*/ 3192399 w 4000862"/>
              <a:gd name="connsiteY582" fmla="*/ 1894111 h 4579113"/>
              <a:gd name="connsiteX583" fmla="*/ 3192390 w 4000862"/>
              <a:gd name="connsiteY583" fmla="*/ 1894139 h 4579113"/>
              <a:gd name="connsiteX584" fmla="*/ 3331074 w 4000862"/>
              <a:gd name="connsiteY584" fmla="*/ 1487803 h 4579113"/>
              <a:gd name="connsiteX585" fmla="*/ 3330729 w 4000862"/>
              <a:gd name="connsiteY585" fmla="*/ 1487900 h 4579113"/>
              <a:gd name="connsiteX586" fmla="*/ 3330882 w 4000862"/>
              <a:gd name="connsiteY586" fmla="*/ 1487708 h 4579113"/>
              <a:gd name="connsiteX587" fmla="*/ 3330685 w 4000862"/>
              <a:gd name="connsiteY587" fmla="*/ 1487913 h 4579113"/>
              <a:gd name="connsiteX588" fmla="*/ 3200160 w 4000862"/>
              <a:gd name="connsiteY588" fmla="*/ 1524687 h 4579113"/>
              <a:gd name="connsiteX589" fmla="*/ 3076947 w 4000862"/>
              <a:gd name="connsiteY589" fmla="*/ 1594797 h 4579113"/>
              <a:gd name="connsiteX590" fmla="*/ 3025874 w 4000862"/>
              <a:gd name="connsiteY590" fmla="*/ 1679189 h 4579113"/>
              <a:gd name="connsiteX591" fmla="*/ 2908469 w 4000862"/>
              <a:gd name="connsiteY591" fmla="*/ 1806042 h 4579113"/>
              <a:gd name="connsiteX592" fmla="*/ 2898639 w 4000862"/>
              <a:gd name="connsiteY592" fmla="*/ 1809595 h 4579113"/>
              <a:gd name="connsiteX593" fmla="*/ 2886780 w 4000862"/>
              <a:gd name="connsiteY593" fmla="*/ 1804033 h 4579113"/>
              <a:gd name="connsiteX594" fmla="*/ 2888790 w 4000862"/>
              <a:gd name="connsiteY594" fmla="*/ 1782344 h 4579113"/>
              <a:gd name="connsiteX595" fmla="*/ 3000718 w 4000862"/>
              <a:gd name="connsiteY595" fmla="*/ 1661415 h 4579113"/>
              <a:gd name="connsiteX596" fmla="*/ 3051315 w 4000862"/>
              <a:gd name="connsiteY596" fmla="*/ 1577395 h 4579113"/>
              <a:gd name="connsiteX597" fmla="*/ 3051400 w 4000862"/>
              <a:gd name="connsiteY597" fmla="*/ 1577271 h 4579113"/>
              <a:gd name="connsiteX598" fmla="*/ 3132058 w 4000862"/>
              <a:gd name="connsiteY598" fmla="*/ 1152951 h 4579113"/>
              <a:gd name="connsiteX599" fmla="*/ 3130938 w 4000862"/>
              <a:gd name="connsiteY599" fmla="*/ 1153242 h 4579113"/>
              <a:gd name="connsiteX600" fmla="*/ 3131829 w 4000862"/>
              <a:gd name="connsiteY600" fmla="*/ 1151885 h 4579113"/>
              <a:gd name="connsiteX601" fmla="*/ 3130709 w 4000862"/>
              <a:gd name="connsiteY601" fmla="*/ 1153301 h 4579113"/>
              <a:gd name="connsiteX602" fmla="*/ 3055209 w 4000862"/>
              <a:gd name="connsiteY602" fmla="*/ 1172872 h 4579113"/>
              <a:gd name="connsiteX603" fmla="*/ 2846213 w 4000862"/>
              <a:gd name="connsiteY603" fmla="*/ 1286454 h 4579113"/>
              <a:gd name="connsiteX604" fmla="*/ 2755516 w 4000862"/>
              <a:gd name="connsiteY604" fmla="*/ 1454322 h 4579113"/>
              <a:gd name="connsiteX605" fmla="*/ 2675934 w 4000862"/>
              <a:gd name="connsiteY605" fmla="*/ 1549496 h 4579113"/>
              <a:gd name="connsiteX606" fmla="*/ 2664981 w 4000862"/>
              <a:gd name="connsiteY606" fmla="*/ 1554068 h 4579113"/>
              <a:gd name="connsiteX607" fmla="*/ 2654151 w 4000862"/>
              <a:gd name="connsiteY607" fmla="*/ 1549620 h 4579113"/>
              <a:gd name="connsiteX608" fmla="*/ 2654017 w 4000862"/>
              <a:gd name="connsiteY608" fmla="*/ 1527836 h 4579113"/>
              <a:gd name="connsiteX609" fmla="*/ 2730322 w 4000862"/>
              <a:gd name="connsiteY609" fmla="*/ 1436587 h 4579113"/>
              <a:gd name="connsiteX610" fmla="*/ 2819172 w 4000862"/>
              <a:gd name="connsiteY610" fmla="*/ 1271271 h 4579113"/>
              <a:gd name="connsiteX611" fmla="*/ 2819172 w 4000862"/>
              <a:gd name="connsiteY611" fmla="*/ 1271214 h 4579113"/>
              <a:gd name="connsiteX612" fmla="*/ 2869540 w 4000862"/>
              <a:gd name="connsiteY612" fmla="*/ 884556 h 4579113"/>
              <a:gd name="connsiteX613" fmla="*/ 2615470 w 4000862"/>
              <a:gd name="connsiteY613" fmla="*/ 987797 h 4579113"/>
              <a:gd name="connsiteX614" fmla="*/ 2546128 w 4000862"/>
              <a:gd name="connsiteY614" fmla="*/ 1192852 h 4579113"/>
              <a:gd name="connsiteX615" fmla="*/ 2395442 w 4000862"/>
              <a:gd name="connsiteY615" fmla="*/ 1406669 h 4579113"/>
              <a:gd name="connsiteX616" fmla="*/ 2384441 w 4000862"/>
              <a:gd name="connsiteY616" fmla="*/ 1411288 h 4579113"/>
              <a:gd name="connsiteX617" fmla="*/ 2373659 w 4000862"/>
              <a:gd name="connsiteY617" fmla="*/ 1406888 h 4579113"/>
              <a:gd name="connsiteX618" fmla="*/ 2373440 w 4000862"/>
              <a:gd name="connsiteY618" fmla="*/ 1385104 h 4579113"/>
              <a:gd name="connsiteX619" fmla="*/ 2518448 w 4000862"/>
              <a:gd name="connsiteY619" fmla="*/ 1179345 h 4579113"/>
              <a:gd name="connsiteX620" fmla="*/ 2586628 w 4000862"/>
              <a:gd name="connsiteY620" fmla="*/ 975272 h 4579113"/>
              <a:gd name="connsiteX621" fmla="*/ 2586685 w 4000862"/>
              <a:gd name="connsiteY621" fmla="*/ 975091 h 4579113"/>
              <a:gd name="connsiteX622" fmla="*/ 2560444 w 4000862"/>
              <a:gd name="connsiteY622" fmla="*/ 558105 h 4579113"/>
              <a:gd name="connsiteX623" fmla="*/ 2281009 w 4000862"/>
              <a:gd name="connsiteY623" fmla="*/ 724983 h 4579113"/>
              <a:gd name="connsiteX624" fmla="*/ 2078955 w 4000862"/>
              <a:gd name="connsiteY624" fmla="*/ 1281034 h 4579113"/>
              <a:gd name="connsiteX625" fmla="*/ 2067049 w 4000862"/>
              <a:gd name="connsiteY625" fmla="*/ 1286644 h 4579113"/>
              <a:gd name="connsiteX626" fmla="*/ 2057276 w 4000862"/>
              <a:gd name="connsiteY626" fmla="*/ 1283129 h 4579113"/>
              <a:gd name="connsiteX627" fmla="*/ 2055162 w 4000862"/>
              <a:gd name="connsiteY627" fmla="*/ 1261451 h 4579113"/>
              <a:gd name="connsiteX628" fmla="*/ 2250367 w 4000862"/>
              <a:gd name="connsiteY628" fmla="*/ 717906 h 4579113"/>
              <a:gd name="connsiteX629" fmla="*/ 2000431 w 4000862"/>
              <a:gd name="connsiteY629" fmla="*/ 40479 h 4579113"/>
              <a:gd name="connsiteX630" fmla="*/ 2000430 w 4000862"/>
              <a:gd name="connsiteY630" fmla="*/ 0 h 4579113"/>
              <a:gd name="connsiteX631" fmla="*/ 2012595 w 4000862"/>
              <a:gd name="connsiteY631" fmla="*/ 5636 h 4579113"/>
              <a:gd name="connsiteX632" fmla="*/ 2280485 w 4000862"/>
              <a:gd name="connsiteY632" fmla="*/ 684007 h 4579113"/>
              <a:gd name="connsiteX633" fmla="*/ 2565168 w 4000862"/>
              <a:gd name="connsiteY633" fmla="*/ 523968 h 4579113"/>
              <a:gd name="connsiteX634" fmla="*/ 2584428 w 4000862"/>
              <a:gd name="connsiteY634" fmla="*/ 533360 h 4579113"/>
              <a:gd name="connsiteX635" fmla="*/ 2622899 w 4000862"/>
              <a:gd name="connsiteY635" fmla="*/ 946716 h 4579113"/>
              <a:gd name="connsiteX636" fmla="*/ 2879627 w 4000862"/>
              <a:gd name="connsiteY636" fmla="*/ 851295 h 4579113"/>
              <a:gd name="connsiteX637" fmla="*/ 2891152 w 4000862"/>
              <a:gd name="connsiteY637" fmla="*/ 853876 h 4579113"/>
              <a:gd name="connsiteX638" fmla="*/ 2897467 w 4000862"/>
              <a:gd name="connsiteY638" fmla="*/ 863858 h 4579113"/>
              <a:gd name="connsiteX639" fmla="*/ 2865577 w 4000862"/>
              <a:gd name="connsiteY639" fmla="*/ 1233295 h 4579113"/>
              <a:gd name="connsiteX640" fmla="*/ 3142250 w 4000862"/>
              <a:gd name="connsiteY640" fmla="*/ 1119747 h 4579113"/>
              <a:gd name="connsiteX641" fmla="*/ 3159985 w 4000862"/>
              <a:gd name="connsiteY641" fmla="*/ 1132292 h 4579113"/>
              <a:gd name="connsiteX642" fmla="*/ 3166920 w 4000862"/>
              <a:gd name="connsiteY642" fmla="*/ 1192213 h 4579113"/>
              <a:gd name="connsiteX643" fmla="*/ 3166920 w 4000862"/>
              <a:gd name="connsiteY643" fmla="*/ 1192109 h 4579113"/>
              <a:gd name="connsiteX644" fmla="*/ 3780806 w 4000862"/>
              <a:gd name="connsiteY644" fmla="*/ 578222 h 4579113"/>
              <a:gd name="connsiteX645" fmla="*/ 3979288 w 4000862"/>
              <a:gd name="connsiteY645" fmla="*/ 578222 h 4579113"/>
              <a:gd name="connsiteX646" fmla="*/ 4000862 w 4000862"/>
              <a:gd name="connsiteY646" fmla="*/ 578222 h 4579113"/>
              <a:gd name="connsiteX647" fmla="*/ 4000862 w 4000862"/>
              <a:gd name="connsiteY647" fmla="*/ 798288 h 4579113"/>
              <a:gd name="connsiteX648" fmla="*/ 3996404 w 4000862"/>
              <a:gd name="connsiteY648" fmla="*/ 802755 h 4579113"/>
              <a:gd name="connsiteX649" fmla="*/ 3996395 w 4000862"/>
              <a:gd name="connsiteY649" fmla="*/ 802774 h 4579113"/>
              <a:gd name="connsiteX650" fmla="*/ 3344180 w 4000862"/>
              <a:gd name="connsiteY650" fmla="*/ 1454989 h 4579113"/>
              <a:gd name="connsiteX651" fmla="*/ 3343961 w 4000862"/>
              <a:gd name="connsiteY651" fmla="*/ 1454989 h 4579113"/>
              <a:gd name="connsiteX652" fmla="*/ 3355667 w 4000862"/>
              <a:gd name="connsiteY652" fmla="*/ 1458494 h 4579113"/>
              <a:gd name="connsiteX653" fmla="*/ 3361135 w 4000862"/>
              <a:gd name="connsiteY653" fmla="*/ 1469429 h 4579113"/>
              <a:gd name="connsiteX654" fmla="*/ 3250073 w 4000862"/>
              <a:gd name="connsiteY654" fmla="*/ 1868012 h 4579113"/>
              <a:gd name="connsiteX655" fmla="*/ 3523802 w 4000862"/>
              <a:gd name="connsiteY655" fmla="*/ 1825931 h 4579113"/>
              <a:gd name="connsiteX656" fmla="*/ 3534690 w 4000862"/>
              <a:gd name="connsiteY656" fmla="*/ 1830779 h 4579113"/>
              <a:gd name="connsiteX657" fmla="*/ 3538861 w 4000862"/>
              <a:gd name="connsiteY657" fmla="*/ 1841933 h 4579113"/>
              <a:gd name="connsiteX658" fmla="*/ 3328235 w 4000862"/>
              <a:gd name="connsiteY658" fmla="*/ 2311506 h 4579113"/>
              <a:gd name="connsiteX659" fmla="*/ 3533366 w 4000862"/>
              <a:gd name="connsiteY659" fmla="*/ 2331413 h 4579113"/>
              <a:gd name="connsiteX660" fmla="*/ 3543881 w 4000862"/>
              <a:gd name="connsiteY660" fmla="*/ 2349329 h 4579113"/>
              <a:gd name="connsiteX661" fmla="*/ 3242110 w 4000862"/>
              <a:gd name="connsiteY661" fmla="*/ 2754237 h 4579113"/>
              <a:gd name="connsiteX662" fmla="*/ 3520135 w 4000862"/>
              <a:gd name="connsiteY662" fmla="*/ 2788870 h 4579113"/>
              <a:gd name="connsiteX663" fmla="*/ 3529660 w 4000862"/>
              <a:gd name="connsiteY663" fmla="*/ 2808063 h 4579113"/>
              <a:gd name="connsiteX664" fmla="*/ 3200400 w 4000862"/>
              <a:gd name="connsiteY664" fmla="*/ 3197798 h 4579113"/>
              <a:gd name="connsiteX665" fmla="*/ 3357525 w 4000862"/>
              <a:gd name="connsiteY665" fmla="*/ 3211561 h 4579113"/>
              <a:gd name="connsiteX666" fmla="*/ 3368440 w 4000862"/>
              <a:gd name="connsiteY666" fmla="*/ 3229992 h 4579113"/>
              <a:gd name="connsiteX667" fmla="*/ 3158261 w 4000862"/>
              <a:gd name="connsiteY667" fmla="*/ 3516485 h 4579113"/>
              <a:gd name="connsiteX668" fmla="*/ 3396558 w 4000862"/>
              <a:gd name="connsiteY668" fmla="*/ 3754781 h 4579113"/>
              <a:gd name="connsiteX669" fmla="*/ 3434849 w 4000862"/>
              <a:gd name="connsiteY669" fmla="*/ 3716491 h 4579113"/>
              <a:gd name="connsiteX670" fmla="*/ 3434849 w 4000862"/>
              <a:gd name="connsiteY670" fmla="*/ 3637786 h 4579113"/>
              <a:gd name="connsiteX671" fmla="*/ 3610852 w 4000862"/>
              <a:gd name="connsiteY671" fmla="*/ 3461792 h 4579113"/>
              <a:gd name="connsiteX672" fmla="*/ 3610852 w 4000862"/>
              <a:gd name="connsiteY672" fmla="*/ 3779108 h 4579113"/>
              <a:gd name="connsiteX673" fmla="*/ 3488150 w 4000862"/>
              <a:gd name="connsiteY673" fmla="*/ 3901809 h 4579113"/>
              <a:gd name="connsiteX674" fmla="*/ 3501247 w 4000862"/>
              <a:gd name="connsiteY674" fmla="*/ 3914906 h 4579113"/>
              <a:gd name="connsiteX675" fmla="*/ 3541938 w 4000862"/>
              <a:gd name="connsiteY675" fmla="*/ 3955587 h 4579113"/>
              <a:gd name="connsiteX676" fmla="*/ 3558207 w 4000862"/>
              <a:gd name="connsiteY676" fmla="*/ 3971856 h 4579113"/>
              <a:gd name="connsiteX677" fmla="*/ 3566150 w 4000862"/>
              <a:gd name="connsiteY677" fmla="*/ 3979800 h 4579113"/>
              <a:gd name="connsiteX678" fmla="*/ 3633140 w 4000862"/>
              <a:gd name="connsiteY678" fmla="*/ 4046799 h 4579113"/>
              <a:gd name="connsiteX679" fmla="*/ 3679393 w 4000862"/>
              <a:gd name="connsiteY679" fmla="*/ 4093052 h 4579113"/>
              <a:gd name="connsiteX680" fmla="*/ 3749916 w 4000862"/>
              <a:gd name="connsiteY680" fmla="*/ 4163566 h 4579113"/>
              <a:gd name="connsiteX681" fmla="*/ 3763861 w 4000862"/>
              <a:gd name="connsiteY681" fmla="*/ 4177510 h 4579113"/>
              <a:gd name="connsiteX682" fmla="*/ 3774138 w 4000862"/>
              <a:gd name="connsiteY682" fmla="*/ 4187797 h 4579113"/>
              <a:gd name="connsiteX683" fmla="*/ 3856834 w 4000862"/>
              <a:gd name="connsiteY683" fmla="*/ 4270503 h 4579113"/>
              <a:gd name="connsiteX684" fmla="*/ 3885505 w 4000862"/>
              <a:gd name="connsiteY684" fmla="*/ 4241833 h 4579113"/>
              <a:gd name="connsiteX685" fmla="*/ 4000843 w 4000862"/>
              <a:gd name="connsiteY685" fmla="*/ 4357181 h 4579113"/>
              <a:gd name="connsiteX686" fmla="*/ 4000843 w 4000862"/>
              <a:gd name="connsiteY686" fmla="*/ 4579113 h 4579113"/>
              <a:gd name="connsiteX687" fmla="*/ 3778910 w 4000862"/>
              <a:gd name="connsiteY687" fmla="*/ 4579113 h 4579113"/>
              <a:gd name="connsiteX688" fmla="*/ 3663572 w 4000862"/>
              <a:gd name="connsiteY688" fmla="*/ 4463765 h 4579113"/>
              <a:gd name="connsiteX689" fmla="*/ 3692242 w 4000862"/>
              <a:gd name="connsiteY689" fmla="*/ 4435095 h 4579113"/>
              <a:gd name="connsiteX690" fmla="*/ 3609413 w 4000862"/>
              <a:gd name="connsiteY690" fmla="*/ 4352275 h 4579113"/>
              <a:gd name="connsiteX691" fmla="*/ 3599050 w 4000862"/>
              <a:gd name="connsiteY691" fmla="*/ 4341912 h 4579113"/>
              <a:gd name="connsiteX692" fmla="*/ 3584991 w 4000862"/>
              <a:gd name="connsiteY692" fmla="*/ 4327853 h 4579113"/>
              <a:gd name="connsiteX693" fmla="*/ 3526689 w 4000862"/>
              <a:gd name="connsiteY693" fmla="*/ 4269541 h 4579113"/>
              <a:gd name="connsiteX694" fmla="*/ 3468415 w 4000862"/>
              <a:gd name="connsiteY694" fmla="*/ 4211277 h 4579113"/>
              <a:gd name="connsiteX695" fmla="*/ 3401425 w 4000862"/>
              <a:gd name="connsiteY695" fmla="*/ 4144287 h 4579113"/>
              <a:gd name="connsiteX696" fmla="*/ 3323558 w 4000862"/>
              <a:gd name="connsiteY696" fmla="*/ 4066401 h 4579113"/>
              <a:gd name="connsiteX697" fmla="*/ 3200857 w 4000862"/>
              <a:gd name="connsiteY697" fmla="*/ 4189102 h 4579113"/>
              <a:gd name="connsiteX698" fmla="*/ 2883542 w 4000862"/>
              <a:gd name="connsiteY698" fmla="*/ 4189102 h 4579113"/>
              <a:gd name="connsiteX699" fmla="*/ 3059535 w 4000862"/>
              <a:gd name="connsiteY699" fmla="*/ 4013109 h 4579113"/>
              <a:gd name="connsiteX700" fmla="*/ 3138240 w 4000862"/>
              <a:gd name="connsiteY700" fmla="*/ 4013109 h 4579113"/>
              <a:gd name="connsiteX701" fmla="*/ 3176530 w 4000862"/>
              <a:gd name="connsiteY701" fmla="*/ 3974818 h 4579113"/>
              <a:gd name="connsiteX702" fmla="*/ 3016834 w 4000862"/>
              <a:gd name="connsiteY702" fmla="*/ 3815122 h 4579113"/>
              <a:gd name="connsiteX703" fmla="*/ 3031322 w 4000862"/>
              <a:gd name="connsiteY703" fmla="*/ 3786471 h 4579113"/>
              <a:gd name="connsiteX704" fmla="*/ 3198095 w 4000862"/>
              <a:gd name="connsiteY704" fmla="*/ 3953244 h 4579113"/>
              <a:gd name="connsiteX705" fmla="*/ 3275800 w 4000862"/>
              <a:gd name="connsiteY705" fmla="*/ 3875539 h 4579113"/>
              <a:gd name="connsiteX706" fmla="*/ 3083500 w 4000862"/>
              <a:gd name="connsiteY706" fmla="*/ 3683239 h 4579113"/>
              <a:gd name="connsiteX707" fmla="*/ 3087834 w 4000862"/>
              <a:gd name="connsiteY707" fmla="*/ 3674657 h 4579113"/>
              <a:gd name="connsiteX708" fmla="*/ 3074594 w 4000862"/>
              <a:gd name="connsiteY708" fmla="*/ 3667923 h 4579113"/>
              <a:gd name="connsiteX709" fmla="*/ 3061916 w 4000862"/>
              <a:gd name="connsiteY709" fmla="*/ 3661665 h 4579113"/>
              <a:gd name="connsiteX710" fmla="*/ 3013101 w 4000862"/>
              <a:gd name="connsiteY710" fmla="*/ 3612849 h 4579113"/>
              <a:gd name="connsiteX711" fmla="*/ 3006319 w 4000862"/>
              <a:gd name="connsiteY711" fmla="*/ 3617421 h 4579113"/>
              <a:gd name="connsiteX712" fmla="*/ 2990917 w 4000862"/>
              <a:gd name="connsiteY712" fmla="*/ 3627613 h 4579113"/>
              <a:gd name="connsiteX713" fmla="*/ 3074584 w 4000862"/>
              <a:gd name="connsiteY713" fmla="*/ 3667933 h 4579113"/>
              <a:gd name="connsiteX714" fmla="*/ 3087824 w 4000862"/>
              <a:gd name="connsiteY714" fmla="*/ 3674666 h 4579113"/>
              <a:gd name="connsiteX715" fmla="*/ 2839679 w 4000862"/>
              <a:gd name="connsiteY715" fmla="*/ 4165604 h 4579113"/>
              <a:gd name="connsiteX716" fmla="*/ 2826382 w 4000862"/>
              <a:gd name="connsiteY716" fmla="*/ 4158851 h 4579113"/>
              <a:gd name="connsiteX717" fmla="*/ 2000488 w 4000862"/>
              <a:gd name="connsiteY717" fmla="*/ 3961969 h 4579113"/>
              <a:gd name="connsiteX718" fmla="*/ 1174604 w 4000862"/>
              <a:gd name="connsiteY718" fmla="*/ 4158851 h 4579113"/>
              <a:gd name="connsiteX719" fmla="*/ 1161307 w 4000862"/>
              <a:gd name="connsiteY719" fmla="*/ 4165604 h 4579113"/>
              <a:gd name="connsiteX720" fmla="*/ 984152 w 4000862"/>
              <a:gd name="connsiteY720" fmla="*/ 3814998 h 4579113"/>
              <a:gd name="connsiteX721" fmla="*/ 824341 w 4000862"/>
              <a:gd name="connsiteY721" fmla="*/ 3974809 h 4579113"/>
              <a:gd name="connsiteX722" fmla="*/ 862632 w 4000862"/>
              <a:gd name="connsiteY722" fmla="*/ 4013099 h 4579113"/>
              <a:gd name="connsiteX723" fmla="*/ 941337 w 4000862"/>
              <a:gd name="connsiteY723" fmla="*/ 4013099 h 4579113"/>
              <a:gd name="connsiteX724" fmla="*/ 1117330 w 4000862"/>
              <a:gd name="connsiteY724" fmla="*/ 4189093 h 4579113"/>
              <a:gd name="connsiteX725" fmla="*/ 800014 w 4000862"/>
              <a:gd name="connsiteY725" fmla="*/ 4189093 h 4579113"/>
              <a:gd name="connsiteX726" fmla="*/ 677313 w 4000862"/>
              <a:gd name="connsiteY726" fmla="*/ 4066392 h 4579113"/>
              <a:gd name="connsiteX727" fmla="*/ 599437 w 4000862"/>
              <a:gd name="connsiteY727" fmla="*/ 4144278 h 4579113"/>
              <a:gd name="connsiteX728" fmla="*/ 532448 w 4000862"/>
              <a:gd name="connsiteY728" fmla="*/ 4211267 h 4579113"/>
              <a:gd name="connsiteX729" fmla="*/ 474174 w 4000862"/>
              <a:gd name="connsiteY729" fmla="*/ 4269531 h 4579113"/>
              <a:gd name="connsiteX730" fmla="*/ 415871 w 4000862"/>
              <a:gd name="connsiteY730" fmla="*/ 4327844 h 4579113"/>
              <a:gd name="connsiteX731" fmla="*/ 401812 w 4000862"/>
              <a:gd name="connsiteY731" fmla="*/ 4341903 h 4579113"/>
              <a:gd name="connsiteX732" fmla="*/ 391449 w 4000862"/>
              <a:gd name="connsiteY732" fmla="*/ 4352266 h 4579113"/>
              <a:gd name="connsiteX733" fmla="*/ 308620 w 4000862"/>
              <a:gd name="connsiteY733" fmla="*/ 4435086 h 4579113"/>
              <a:gd name="connsiteX734" fmla="*/ 337290 w 4000862"/>
              <a:gd name="connsiteY734" fmla="*/ 4463756 h 4579113"/>
              <a:gd name="connsiteX735" fmla="*/ 221952 w 4000862"/>
              <a:gd name="connsiteY735" fmla="*/ 4579103 h 4579113"/>
              <a:gd name="connsiteX736" fmla="*/ 19 w 4000862"/>
              <a:gd name="connsiteY736" fmla="*/ 4579103 h 4579113"/>
              <a:gd name="connsiteX737" fmla="*/ 19 w 4000862"/>
              <a:gd name="connsiteY737" fmla="*/ 4357171 h 4579113"/>
              <a:gd name="connsiteX738" fmla="*/ 115357 w 4000862"/>
              <a:gd name="connsiteY738" fmla="*/ 4241823 h 4579113"/>
              <a:gd name="connsiteX739" fmla="*/ 144028 w 4000862"/>
              <a:gd name="connsiteY739" fmla="*/ 4270494 h 4579113"/>
              <a:gd name="connsiteX740" fmla="*/ 226733 w 4000862"/>
              <a:gd name="connsiteY740" fmla="*/ 4187788 h 4579113"/>
              <a:gd name="connsiteX741" fmla="*/ 250955 w 4000862"/>
              <a:gd name="connsiteY741" fmla="*/ 4163566 h 4579113"/>
              <a:gd name="connsiteX742" fmla="*/ 297247 w 4000862"/>
              <a:gd name="connsiteY742" fmla="*/ 4117274 h 4579113"/>
              <a:gd name="connsiteX743" fmla="*/ 321469 w 4000862"/>
              <a:gd name="connsiteY743" fmla="*/ 4093052 h 4579113"/>
              <a:gd name="connsiteX744" fmla="*/ 367722 w 4000862"/>
              <a:gd name="connsiteY744" fmla="*/ 4046799 h 4579113"/>
              <a:gd name="connsiteX745" fmla="*/ 391935 w 4000862"/>
              <a:gd name="connsiteY745" fmla="*/ 4022586 h 4579113"/>
              <a:gd name="connsiteX746" fmla="*/ 434721 w 4000862"/>
              <a:gd name="connsiteY746" fmla="*/ 3979800 h 4579113"/>
              <a:gd name="connsiteX747" fmla="*/ 458934 w 4000862"/>
              <a:gd name="connsiteY747" fmla="*/ 3955587 h 4579113"/>
              <a:gd name="connsiteX748" fmla="*/ 499615 w 4000862"/>
              <a:gd name="connsiteY748" fmla="*/ 3914906 h 4579113"/>
              <a:gd name="connsiteX749" fmla="*/ 512712 w 4000862"/>
              <a:gd name="connsiteY749" fmla="*/ 3901809 h 4579113"/>
              <a:gd name="connsiteX750" fmla="*/ 390011 w 4000862"/>
              <a:gd name="connsiteY750" fmla="*/ 3779108 h 4579113"/>
              <a:gd name="connsiteX751" fmla="*/ 390011 w 4000862"/>
              <a:gd name="connsiteY751" fmla="*/ 3461792 h 4579113"/>
              <a:gd name="connsiteX752" fmla="*/ 566004 w 4000862"/>
              <a:gd name="connsiteY752" fmla="*/ 3637786 h 4579113"/>
              <a:gd name="connsiteX753" fmla="*/ 566004 w 4000862"/>
              <a:gd name="connsiteY753" fmla="*/ 3716491 h 4579113"/>
              <a:gd name="connsiteX754" fmla="*/ 604285 w 4000862"/>
              <a:gd name="connsiteY754" fmla="*/ 3754772 h 4579113"/>
              <a:gd name="connsiteX755" fmla="*/ 845287 w 4000862"/>
              <a:gd name="connsiteY755" fmla="*/ 3513770 h 4579113"/>
              <a:gd name="connsiteX756" fmla="*/ 632403 w 4000862"/>
              <a:gd name="connsiteY756" fmla="*/ 3229992 h 4579113"/>
              <a:gd name="connsiteX757" fmla="*/ 643319 w 4000862"/>
              <a:gd name="connsiteY757" fmla="*/ 3211552 h 4579113"/>
              <a:gd name="connsiteX758" fmla="*/ 800443 w 4000862"/>
              <a:gd name="connsiteY758" fmla="*/ 3197788 h 4579113"/>
              <a:gd name="connsiteX759" fmla="*/ 471183 w 4000862"/>
              <a:gd name="connsiteY759" fmla="*/ 2808044 h 4579113"/>
              <a:gd name="connsiteX760" fmla="*/ 480708 w 4000862"/>
              <a:gd name="connsiteY760" fmla="*/ 2788861 h 4579113"/>
              <a:gd name="connsiteX761" fmla="*/ 758723 w 4000862"/>
              <a:gd name="connsiteY761" fmla="*/ 2754209 h 4579113"/>
              <a:gd name="connsiteX762" fmla="*/ 456971 w 4000862"/>
              <a:gd name="connsiteY762" fmla="*/ 2349320 h 4579113"/>
              <a:gd name="connsiteX763" fmla="*/ 467487 w 4000862"/>
              <a:gd name="connsiteY763" fmla="*/ 2331403 h 4579113"/>
              <a:gd name="connsiteX764" fmla="*/ 672627 w 4000862"/>
              <a:gd name="connsiteY764" fmla="*/ 2311506 h 4579113"/>
              <a:gd name="connsiteX765" fmla="*/ 461991 w 4000862"/>
              <a:gd name="connsiteY765" fmla="*/ 1841923 h 4579113"/>
              <a:gd name="connsiteX766" fmla="*/ 466163 w 4000862"/>
              <a:gd name="connsiteY766" fmla="*/ 1830769 h 4579113"/>
              <a:gd name="connsiteX767" fmla="*/ 477050 w 4000862"/>
              <a:gd name="connsiteY767" fmla="*/ 1825921 h 4579113"/>
              <a:gd name="connsiteX768" fmla="*/ 750799 w 4000862"/>
              <a:gd name="connsiteY768" fmla="*/ 1868003 h 4579113"/>
              <a:gd name="connsiteX769" fmla="*/ 639718 w 4000862"/>
              <a:gd name="connsiteY769" fmla="*/ 1469419 h 4579113"/>
              <a:gd name="connsiteX770" fmla="*/ 645185 w 4000862"/>
              <a:gd name="connsiteY770" fmla="*/ 1458485 h 4579113"/>
              <a:gd name="connsiteX771" fmla="*/ 656901 w 4000862"/>
              <a:gd name="connsiteY771" fmla="*/ 1454980 h 4579113"/>
              <a:gd name="connsiteX772" fmla="*/ 656682 w 4000862"/>
              <a:gd name="connsiteY772" fmla="*/ 1454980 h 4579113"/>
              <a:gd name="connsiteX773" fmla="*/ 0 w 4000862"/>
              <a:gd name="connsiteY773" fmla="*/ 798297 h 4579113"/>
              <a:gd name="connsiteX774" fmla="*/ 0 w 4000862"/>
              <a:gd name="connsiteY774" fmla="*/ 578232 h 4579113"/>
              <a:gd name="connsiteX775" fmla="*/ 220056 w 4000862"/>
              <a:gd name="connsiteY775" fmla="*/ 578232 h 4579113"/>
              <a:gd name="connsiteX776" fmla="*/ 833942 w 4000862"/>
              <a:gd name="connsiteY776" fmla="*/ 1192099 h 4579113"/>
              <a:gd name="connsiteX777" fmla="*/ 840867 w 4000862"/>
              <a:gd name="connsiteY777" fmla="*/ 1132282 h 4579113"/>
              <a:gd name="connsiteX778" fmla="*/ 858603 w 4000862"/>
              <a:gd name="connsiteY778" fmla="*/ 1119738 h 4579113"/>
              <a:gd name="connsiteX779" fmla="*/ 1135285 w 4000862"/>
              <a:gd name="connsiteY779" fmla="*/ 1233285 h 4579113"/>
              <a:gd name="connsiteX780" fmla="*/ 1103395 w 4000862"/>
              <a:gd name="connsiteY780" fmla="*/ 863848 h 4579113"/>
              <a:gd name="connsiteX781" fmla="*/ 1109701 w 4000862"/>
              <a:gd name="connsiteY781" fmla="*/ 853866 h 4579113"/>
              <a:gd name="connsiteX782" fmla="*/ 1121235 w 4000862"/>
              <a:gd name="connsiteY782" fmla="*/ 851285 h 4579113"/>
              <a:gd name="connsiteX783" fmla="*/ 1377953 w 4000862"/>
              <a:gd name="connsiteY783" fmla="*/ 946706 h 4579113"/>
              <a:gd name="connsiteX784" fmla="*/ 1416434 w 4000862"/>
              <a:gd name="connsiteY784" fmla="*/ 533350 h 4579113"/>
              <a:gd name="connsiteX785" fmla="*/ 1435694 w 4000862"/>
              <a:gd name="connsiteY785" fmla="*/ 523968 h 4579113"/>
              <a:gd name="connsiteX786" fmla="*/ 1720386 w 4000862"/>
              <a:gd name="connsiteY786" fmla="*/ 684016 h 4579113"/>
              <a:gd name="connsiteX787" fmla="*/ 1988258 w 4000862"/>
              <a:gd name="connsiteY787" fmla="*/ 5636 h 4579113"/>
              <a:gd name="connsiteX788" fmla="*/ 2000430 w 4000862"/>
              <a:gd name="connsiteY788" fmla="*/ 0 h 457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</a:cxnLst>
            <a:rect l="l" t="t" r="r" b="b"/>
            <a:pathLst>
              <a:path w="4000862" h="4579113">
                <a:moveTo>
                  <a:pt x="115338" y="4284933"/>
                </a:moveTo>
                <a:lnTo>
                  <a:pt x="30470" y="4369811"/>
                </a:lnTo>
                <a:lnTo>
                  <a:pt x="30470" y="4548633"/>
                </a:lnTo>
                <a:lnTo>
                  <a:pt x="209293" y="4548633"/>
                </a:lnTo>
                <a:lnTo>
                  <a:pt x="209302" y="4548643"/>
                </a:lnTo>
                <a:lnTo>
                  <a:pt x="294170" y="4463765"/>
                </a:lnTo>
                <a:lnTo>
                  <a:pt x="287055" y="4456650"/>
                </a:lnTo>
                <a:lnTo>
                  <a:pt x="122463" y="4292058"/>
                </a:lnTo>
                <a:close/>
                <a:moveTo>
                  <a:pt x="3885495" y="4284924"/>
                </a:moveTo>
                <a:lnTo>
                  <a:pt x="3878371" y="4292049"/>
                </a:lnTo>
                <a:lnTo>
                  <a:pt x="3878380" y="4292049"/>
                </a:lnTo>
                <a:lnTo>
                  <a:pt x="3713788" y="4456631"/>
                </a:lnTo>
                <a:lnTo>
                  <a:pt x="3706673" y="4463746"/>
                </a:lnTo>
                <a:lnTo>
                  <a:pt x="3791541" y="4548624"/>
                </a:lnTo>
                <a:lnTo>
                  <a:pt x="3970363" y="4548624"/>
                </a:lnTo>
                <a:lnTo>
                  <a:pt x="3970363" y="4369801"/>
                </a:lnTo>
                <a:close/>
                <a:moveTo>
                  <a:pt x="3763613" y="4220383"/>
                </a:moveTo>
                <a:lnTo>
                  <a:pt x="3763621" y="4220391"/>
                </a:lnTo>
                <a:lnTo>
                  <a:pt x="3733267" y="4314480"/>
                </a:lnTo>
                <a:lnTo>
                  <a:pt x="3642436" y="4342188"/>
                </a:lnTo>
                <a:lnTo>
                  <a:pt x="3713788" y="4413530"/>
                </a:lnTo>
                <a:lnTo>
                  <a:pt x="3835270" y="4292049"/>
                </a:lnTo>
                <a:lnTo>
                  <a:pt x="3763621" y="4220391"/>
                </a:lnTo>
                <a:lnTo>
                  <a:pt x="3763623" y="4220383"/>
                </a:lnTo>
                <a:close/>
                <a:moveTo>
                  <a:pt x="237230" y="4220383"/>
                </a:moveTo>
                <a:lnTo>
                  <a:pt x="165564" y="4292049"/>
                </a:lnTo>
                <a:lnTo>
                  <a:pt x="287045" y="4413530"/>
                </a:lnTo>
                <a:lnTo>
                  <a:pt x="287055" y="4413530"/>
                </a:lnTo>
                <a:lnTo>
                  <a:pt x="358407" y="4342188"/>
                </a:lnTo>
                <a:lnTo>
                  <a:pt x="267576" y="4314480"/>
                </a:lnTo>
                <a:close/>
                <a:moveTo>
                  <a:pt x="3693090" y="4149869"/>
                </a:moveTo>
                <a:lnTo>
                  <a:pt x="3662744" y="4243957"/>
                </a:lnTo>
                <a:lnTo>
                  <a:pt x="3571913" y="4271665"/>
                </a:lnTo>
                <a:lnTo>
                  <a:pt x="3618014" y="4317776"/>
                </a:lnTo>
                <a:lnTo>
                  <a:pt x="3709130" y="4289982"/>
                </a:lnTo>
                <a:lnTo>
                  <a:pt x="3739391" y="4196160"/>
                </a:lnTo>
                <a:close/>
                <a:moveTo>
                  <a:pt x="307743" y="4149859"/>
                </a:moveTo>
                <a:lnTo>
                  <a:pt x="261452" y="4196151"/>
                </a:lnTo>
                <a:lnTo>
                  <a:pt x="291703" y="4289972"/>
                </a:lnTo>
                <a:lnTo>
                  <a:pt x="382819" y="4317766"/>
                </a:lnTo>
                <a:lnTo>
                  <a:pt x="428920" y="4271656"/>
                </a:lnTo>
                <a:lnTo>
                  <a:pt x="338090" y="4243947"/>
                </a:lnTo>
                <a:close/>
                <a:moveTo>
                  <a:pt x="3622596" y="4079384"/>
                </a:moveTo>
                <a:lnTo>
                  <a:pt x="3592211" y="4173434"/>
                </a:lnTo>
                <a:lnTo>
                  <a:pt x="3501419" y="4201180"/>
                </a:lnTo>
                <a:lnTo>
                  <a:pt x="3547501" y="4247253"/>
                </a:lnTo>
                <a:lnTo>
                  <a:pt x="3638617" y="4219459"/>
                </a:lnTo>
                <a:lnTo>
                  <a:pt x="3668868" y="4125647"/>
                </a:lnTo>
                <a:lnTo>
                  <a:pt x="3668859" y="4125647"/>
                </a:lnTo>
                <a:close/>
                <a:moveTo>
                  <a:pt x="378228" y="4079374"/>
                </a:moveTo>
                <a:lnTo>
                  <a:pt x="331965" y="4125637"/>
                </a:lnTo>
                <a:lnTo>
                  <a:pt x="362217" y="4219449"/>
                </a:lnTo>
                <a:lnTo>
                  <a:pt x="453325" y="4247241"/>
                </a:lnTo>
                <a:lnTo>
                  <a:pt x="453323" y="4247243"/>
                </a:lnTo>
                <a:lnTo>
                  <a:pt x="453333" y="4247243"/>
                </a:lnTo>
                <a:lnTo>
                  <a:pt x="453325" y="4247241"/>
                </a:lnTo>
                <a:lnTo>
                  <a:pt x="499405" y="4201170"/>
                </a:lnTo>
                <a:lnTo>
                  <a:pt x="408613" y="4173424"/>
                </a:lnTo>
                <a:close/>
                <a:moveTo>
                  <a:pt x="3555606" y="4012375"/>
                </a:moveTo>
                <a:lnTo>
                  <a:pt x="3525222" y="4106435"/>
                </a:lnTo>
                <a:lnTo>
                  <a:pt x="3434429" y="4134181"/>
                </a:lnTo>
                <a:lnTo>
                  <a:pt x="3477016" y="4176758"/>
                </a:lnTo>
                <a:lnTo>
                  <a:pt x="3568103" y="4148926"/>
                </a:lnTo>
                <a:lnTo>
                  <a:pt x="3598383" y="4055162"/>
                </a:lnTo>
                <a:close/>
                <a:moveTo>
                  <a:pt x="445237" y="4012375"/>
                </a:moveTo>
                <a:lnTo>
                  <a:pt x="402450" y="4055162"/>
                </a:lnTo>
                <a:lnTo>
                  <a:pt x="432730" y="4148926"/>
                </a:lnTo>
                <a:lnTo>
                  <a:pt x="523818" y="4176758"/>
                </a:lnTo>
                <a:lnTo>
                  <a:pt x="566404" y="4134181"/>
                </a:lnTo>
                <a:lnTo>
                  <a:pt x="475612" y="4106435"/>
                </a:lnTo>
                <a:close/>
                <a:moveTo>
                  <a:pt x="3490713" y="3947482"/>
                </a:moveTo>
                <a:lnTo>
                  <a:pt x="3460356" y="4041579"/>
                </a:lnTo>
                <a:lnTo>
                  <a:pt x="3369535" y="4069287"/>
                </a:lnTo>
                <a:lnTo>
                  <a:pt x="3410017" y="4109769"/>
                </a:lnTo>
                <a:lnTo>
                  <a:pt x="3501104" y="4081937"/>
                </a:lnTo>
                <a:lnTo>
                  <a:pt x="3531394" y="3988163"/>
                </a:lnTo>
                <a:close/>
                <a:moveTo>
                  <a:pt x="510121" y="3947482"/>
                </a:moveTo>
                <a:lnTo>
                  <a:pt x="469440" y="3988163"/>
                </a:lnTo>
                <a:lnTo>
                  <a:pt x="499720" y="4081937"/>
                </a:lnTo>
                <a:lnTo>
                  <a:pt x="590807" y="4109769"/>
                </a:lnTo>
                <a:lnTo>
                  <a:pt x="590817" y="4109759"/>
                </a:lnTo>
                <a:lnTo>
                  <a:pt x="631307" y="4069278"/>
                </a:lnTo>
                <a:lnTo>
                  <a:pt x="540477" y="4041570"/>
                </a:lnTo>
                <a:close/>
                <a:moveTo>
                  <a:pt x="3466405" y="3923517"/>
                </a:moveTo>
                <a:lnTo>
                  <a:pt x="3405769" y="3984153"/>
                </a:lnTo>
                <a:lnTo>
                  <a:pt x="3345085" y="4044837"/>
                </a:lnTo>
                <a:lnTo>
                  <a:pt x="3345094" y="4044837"/>
                </a:lnTo>
                <a:lnTo>
                  <a:pt x="3345123" y="4044865"/>
                </a:lnTo>
                <a:lnTo>
                  <a:pt x="3436230" y="4017071"/>
                </a:lnTo>
                <a:close/>
                <a:moveTo>
                  <a:pt x="534419" y="3923517"/>
                </a:moveTo>
                <a:lnTo>
                  <a:pt x="564594" y="4017081"/>
                </a:lnTo>
                <a:lnTo>
                  <a:pt x="655711" y="4044875"/>
                </a:lnTo>
                <a:lnTo>
                  <a:pt x="655739" y="4044846"/>
                </a:lnTo>
                <a:close/>
                <a:moveTo>
                  <a:pt x="2000431" y="3738684"/>
                </a:moveTo>
                <a:cubicBezTo>
                  <a:pt x="1672552" y="3738684"/>
                  <a:pt x="1362589" y="3816132"/>
                  <a:pt x="1087460" y="3953530"/>
                </a:cubicBezTo>
                <a:lnTo>
                  <a:pt x="1174413" y="4125628"/>
                </a:lnTo>
                <a:cubicBezTo>
                  <a:pt x="1432236" y="3997288"/>
                  <a:pt x="1710004" y="3932222"/>
                  <a:pt x="2000450" y="3932222"/>
                </a:cubicBezTo>
                <a:cubicBezTo>
                  <a:pt x="2290896" y="3932222"/>
                  <a:pt x="2568731" y="3997278"/>
                  <a:pt x="2826496" y="4125628"/>
                </a:cubicBezTo>
                <a:lnTo>
                  <a:pt x="2913460" y="3953559"/>
                </a:lnTo>
                <a:cubicBezTo>
                  <a:pt x="2638292" y="3816113"/>
                  <a:pt x="2328310" y="3738684"/>
                  <a:pt x="2000431" y="3738684"/>
                </a:cubicBezTo>
                <a:close/>
                <a:moveTo>
                  <a:pt x="917486" y="3683115"/>
                </a:moveTo>
                <a:lnTo>
                  <a:pt x="725053" y="3875549"/>
                </a:lnTo>
                <a:lnTo>
                  <a:pt x="802757" y="3953254"/>
                </a:lnTo>
                <a:lnTo>
                  <a:pt x="969655" y="3786357"/>
                </a:lnTo>
                <a:close/>
                <a:moveTo>
                  <a:pt x="984895" y="3615726"/>
                </a:moveTo>
                <a:lnTo>
                  <a:pt x="939108" y="3661513"/>
                </a:lnTo>
                <a:cubicBezTo>
                  <a:pt x="961901" y="3650140"/>
                  <a:pt x="984809" y="3639157"/>
                  <a:pt x="1007831" y="3628518"/>
                </a:cubicBezTo>
                <a:cubicBezTo>
                  <a:pt x="1001268" y="3625518"/>
                  <a:pt x="993962" y="3621422"/>
                  <a:pt x="984895" y="3615726"/>
                </a:cubicBezTo>
                <a:close/>
                <a:moveTo>
                  <a:pt x="3134230" y="3535373"/>
                </a:moveTo>
                <a:cubicBezTo>
                  <a:pt x="3119685" y="3546222"/>
                  <a:pt x="3105445" y="3555785"/>
                  <a:pt x="3091844" y="3563710"/>
                </a:cubicBezTo>
                <a:cubicBezTo>
                  <a:pt x="3069841" y="3576531"/>
                  <a:pt x="3052810" y="3587027"/>
                  <a:pt x="3039104" y="3595781"/>
                </a:cubicBezTo>
                <a:lnTo>
                  <a:pt x="3297317" y="3853994"/>
                </a:lnTo>
                <a:lnTo>
                  <a:pt x="3375003" y="3776308"/>
                </a:lnTo>
                <a:lnTo>
                  <a:pt x="3375012" y="3776298"/>
                </a:lnTo>
                <a:lnTo>
                  <a:pt x="3134144" y="3535440"/>
                </a:lnTo>
                <a:cubicBezTo>
                  <a:pt x="3134173" y="3535421"/>
                  <a:pt x="3134201" y="3535392"/>
                  <a:pt x="3134230" y="3535373"/>
                </a:cubicBezTo>
                <a:close/>
                <a:moveTo>
                  <a:pt x="420472" y="3535363"/>
                </a:moveTo>
                <a:lnTo>
                  <a:pt x="420472" y="3766478"/>
                </a:lnTo>
                <a:lnTo>
                  <a:pt x="534248" y="3880254"/>
                </a:lnTo>
                <a:lnTo>
                  <a:pt x="698840" y="4044846"/>
                </a:lnTo>
                <a:lnTo>
                  <a:pt x="812616" y="4158622"/>
                </a:lnTo>
                <a:lnTo>
                  <a:pt x="1043731" y="4158622"/>
                </a:lnTo>
                <a:lnTo>
                  <a:pt x="928688" y="4043579"/>
                </a:lnTo>
                <a:lnTo>
                  <a:pt x="849982" y="4043579"/>
                </a:lnTo>
                <a:lnTo>
                  <a:pt x="849973" y="4043579"/>
                </a:lnTo>
                <a:cubicBezTo>
                  <a:pt x="849973" y="4043579"/>
                  <a:pt x="802757" y="3996374"/>
                  <a:pt x="802757" y="3996374"/>
                </a:cubicBezTo>
                <a:cubicBezTo>
                  <a:pt x="802757" y="3996374"/>
                  <a:pt x="802757" y="3996354"/>
                  <a:pt x="802757" y="3996354"/>
                </a:cubicBezTo>
                <a:lnTo>
                  <a:pt x="582720" y="3776317"/>
                </a:lnTo>
                <a:lnTo>
                  <a:pt x="535515" y="3729111"/>
                </a:lnTo>
                <a:lnTo>
                  <a:pt x="535515" y="3650406"/>
                </a:lnTo>
                <a:close/>
                <a:moveTo>
                  <a:pt x="3580362" y="3535354"/>
                </a:moveTo>
                <a:lnTo>
                  <a:pt x="3465310" y="3650397"/>
                </a:lnTo>
                <a:lnTo>
                  <a:pt x="3465310" y="3729102"/>
                </a:lnTo>
                <a:lnTo>
                  <a:pt x="3418103" y="3776308"/>
                </a:lnTo>
                <a:lnTo>
                  <a:pt x="3418085" y="3776308"/>
                </a:lnTo>
                <a:cubicBezTo>
                  <a:pt x="3418085" y="3776308"/>
                  <a:pt x="3198047" y="3996364"/>
                  <a:pt x="3198047" y="3996364"/>
                </a:cubicBezTo>
                <a:lnTo>
                  <a:pt x="3150832" y="4043579"/>
                </a:lnTo>
                <a:lnTo>
                  <a:pt x="3072127" y="4043579"/>
                </a:lnTo>
                <a:lnTo>
                  <a:pt x="2957084" y="4158622"/>
                </a:lnTo>
                <a:lnTo>
                  <a:pt x="3188199" y="4158622"/>
                </a:lnTo>
                <a:lnTo>
                  <a:pt x="3384280" y="3962550"/>
                </a:lnTo>
                <a:cubicBezTo>
                  <a:pt x="3384280" y="3962550"/>
                  <a:pt x="3466576" y="3880254"/>
                  <a:pt x="3466576" y="3880254"/>
                </a:cubicBezTo>
                <a:lnTo>
                  <a:pt x="3580362" y="3766468"/>
                </a:lnTo>
                <a:close/>
                <a:moveTo>
                  <a:pt x="868756" y="3533382"/>
                </a:moveTo>
                <a:lnTo>
                  <a:pt x="868747" y="3533392"/>
                </a:lnTo>
                <a:lnTo>
                  <a:pt x="625831" y="3776308"/>
                </a:lnTo>
                <a:lnTo>
                  <a:pt x="703517" y="3853994"/>
                </a:lnTo>
                <a:lnTo>
                  <a:pt x="958958" y="3598552"/>
                </a:lnTo>
                <a:cubicBezTo>
                  <a:pt x="947033" y="3590389"/>
                  <a:pt x="932812" y="3580445"/>
                  <a:pt x="915295" y="3568187"/>
                </a:cubicBezTo>
                <a:lnTo>
                  <a:pt x="907923" y="3563024"/>
                </a:lnTo>
                <a:cubicBezTo>
                  <a:pt x="895702" y="3554480"/>
                  <a:pt x="882510" y="3544498"/>
                  <a:pt x="868756" y="3533382"/>
                </a:cubicBezTo>
                <a:close/>
                <a:moveTo>
                  <a:pt x="2000441" y="3440866"/>
                </a:moveTo>
                <a:cubicBezTo>
                  <a:pt x="1705004" y="3440866"/>
                  <a:pt x="1419663" y="3494520"/>
                  <a:pt x="1149258" y="3600429"/>
                </a:cubicBezTo>
                <a:cubicBezTo>
                  <a:pt x="1147734" y="3601600"/>
                  <a:pt x="1145981" y="3602524"/>
                  <a:pt x="1144019" y="3603067"/>
                </a:cubicBezTo>
                <a:cubicBezTo>
                  <a:pt x="1143133" y="3603315"/>
                  <a:pt x="1142257" y="3603343"/>
                  <a:pt x="1141371" y="3603429"/>
                </a:cubicBezTo>
                <a:cubicBezTo>
                  <a:pt x="1115892" y="3613516"/>
                  <a:pt x="1090574" y="3624194"/>
                  <a:pt x="1065371" y="3635205"/>
                </a:cubicBezTo>
                <a:cubicBezTo>
                  <a:pt x="1063523" y="3636624"/>
                  <a:pt x="1061361" y="3637605"/>
                  <a:pt x="1058990" y="3638062"/>
                </a:cubicBezTo>
                <a:cubicBezTo>
                  <a:pt x="1023433" y="3653730"/>
                  <a:pt x="988095" y="3670123"/>
                  <a:pt x="953110" y="3687630"/>
                </a:cubicBezTo>
                <a:lnTo>
                  <a:pt x="1040501" y="3860585"/>
                </a:lnTo>
                <a:cubicBezTo>
                  <a:pt x="1329757" y="3715881"/>
                  <a:pt x="1655721" y="3634442"/>
                  <a:pt x="2000431" y="3634442"/>
                </a:cubicBezTo>
                <a:cubicBezTo>
                  <a:pt x="2345141" y="3634442"/>
                  <a:pt x="2671125" y="3715919"/>
                  <a:pt x="2960437" y="3860623"/>
                </a:cubicBezTo>
                <a:lnTo>
                  <a:pt x="3047800" y="3687763"/>
                </a:lnTo>
                <a:lnTo>
                  <a:pt x="3047819" y="3687754"/>
                </a:lnTo>
                <a:cubicBezTo>
                  <a:pt x="3013215" y="3670418"/>
                  <a:pt x="2978267" y="3654197"/>
                  <a:pt x="2943111" y="3638672"/>
                </a:cubicBezTo>
                <a:cubicBezTo>
                  <a:pt x="2940796" y="3638205"/>
                  <a:pt x="2938663" y="3637243"/>
                  <a:pt x="2936862" y="3635871"/>
                </a:cubicBezTo>
                <a:cubicBezTo>
                  <a:pt x="2641559" y="3506512"/>
                  <a:pt x="2327234" y="3440866"/>
                  <a:pt x="2000498" y="3440866"/>
                </a:cubicBezTo>
                <a:close/>
                <a:moveTo>
                  <a:pt x="3333757" y="3238850"/>
                </a:moveTo>
                <a:lnTo>
                  <a:pt x="3333054" y="3240531"/>
                </a:lnTo>
                <a:lnTo>
                  <a:pt x="3224626" y="3305998"/>
                </a:lnTo>
                <a:cubicBezTo>
                  <a:pt x="3106895" y="3379276"/>
                  <a:pt x="3000146" y="3448492"/>
                  <a:pt x="2993116" y="3423988"/>
                </a:cubicBezTo>
                <a:cubicBezTo>
                  <a:pt x="2986915" y="3402094"/>
                  <a:pt x="3259240" y="3273582"/>
                  <a:pt x="3327418" y="3241796"/>
                </a:cubicBezTo>
                <a:close/>
                <a:moveTo>
                  <a:pt x="667640" y="3237342"/>
                </a:moveTo>
                <a:lnTo>
                  <a:pt x="670725" y="3238768"/>
                </a:lnTo>
                <a:cubicBezTo>
                  <a:pt x="709888" y="3256908"/>
                  <a:pt x="1022980" y="3402758"/>
                  <a:pt x="1016336" y="3426217"/>
                </a:cubicBezTo>
                <a:cubicBezTo>
                  <a:pt x="1009307" y="3450720"/>
                  <a:pt x="902558" y="3381504"/>
                  <a:pt x="784826" y="3308227"/>
                </a:cubicBezTo>
                <a:lnTo>
                  <a:pt x="667455" y="3237361"/>
                </a:lnTo>
                <a:close/>
                <a:moveTo>
                  <a:pt x="3495283" y="2813197"/>
                </a:moveTo>
                <a:lnTo>
                  <a:pt x="3495125" y="2813537"/>
                </a:lnTo>
                <a:lnTo>
                  <a:pt x="3373605" y="2887093"/>
                </a:lnTo>
                <a:cubicBezTo>
                  <a:pt x="3247137" y="2965657"/>
                  <a:pt x="3121511" y="3044581"/>
                  <a:pt x="3104016" y="3012384"/>
                </a:cubicBezTo>
                <a:cubicBezTo>
                  <a:pt x="3082593" y="2972942"/>
                  <a:pt x="3446189" y="2832019"/>
                  <a:pt x="3491722" y="2814558"/>
                </a:cubicBezTo>
                <a:close/>
                <a:moveTo>
                  <a:pt x="505498" y="2813064"/>
                </a:moveTo>
                <a:lnTo>
                  <a:pt x="508517" y="2814219"/>
                </a:lnTo>
                <a:cubicBezTo>
                  <a:pt x="554119" y="2831720"/>
                  <a:pt x="918267" y="2972961"/>
                  <a:pt x="896845" y="3012403"/>
                </a:cubicBezTo>
                <a:cubicBezTo>
                  <a:pt x="879321" y="3044607"/>
                  <a:pt x="753355" y="2965476"/>
                  <a:pt x="626720" y="2886808"/>
                </a:cubicBezTo>
                <a:lnTo>
                  <a:pt x="505735" y="2813575"/>
                </a:lnTo>
                <a:close/>
                <a:moveTo>
                  <a:pt x="2257282" y="2739693"/>
                </a:moveTo>
                <a:lnTo>
                  <a:pt x="2346417" y="2813893"/>
                </a:lnTo>
                <a:lnTo>
                  <a:pt x="2458050" y="2782365"/>
                </a:lnTo>
                <a:lnTo>
                  <a:pt x="2414959" y="2889940"/>
                </a:lnTo>
                <a:lnTo>
                  <a:pt x="2479472" y="2986247"/>
                </a:lnTo>
                <a:lnTo>
                  <a:pt x="2363752" y="2978580"/>
                </a:lnTo>
                <a:lnTo>
                  <a:pt x="2292010" y="3069658"/>
                </a:lnTo>
                <a:lnTo>
                  <a:pt x="2263540" y="2957292"/>
                </a:lnTo>
                <a:lnTo>
                  <a:pt x="2154650" y="2917267"/>
                </a:lnTo>
                <a:lnTo>
                  <a:pt x="2252834" y="2855564"/>
                </a:lnTo>
                <a:close/>
                <a:moveTo>
                  <a:pt x="2052008" y="2739693"/>
                </a:moveTo>
                <a:lnTo>
                  <a:pt x="2056437" y="2855564"/>
                </a:lnTo>
                <a:lnTo>
                  <a:pt x="2154650" y="2917267"/>
                </a:lnTo>
                <a:lnTo>
                  <a:pt x="2045722" y="2957292"/>
                </a:lnTo>
                <a:lnTo>
                  <a:pt x="2017252" y="3069658"/>
                </a:lnTo>
                <a:lnTo>
                  <a:pt x="1945509" y="2978580"/>
                </a:lnTo>
                <a:lnTo>
                  <a:pt x="1829790" y="2986247"/>
                </a:lnTo>
                <a:lnTo>
                  <a:pt x="1894312" y="2889940"/>
                </a:lnTo>
                <a:lnTo>
                  <a:pt x="1851212" y="2782365"/>
                </a:lnTo>
                <a:lnTo>
                  <a:pt x="1962845" y="2813893"/>
                </a:lnTo>
                <a:close/>
                <a:moveTo>
                  <a:pt x="2154650" y="2424215"/>
                </a:moveTo>
                <a:lnTo>
                  <a:pt x="2205856" y="2528161"/>
                </a:lnTo>
                <a:lnTo>
                  <a:pt x="2320689" y="2544678"/>
                </a:lnTo>
                <a:lnTo>
                  <a:pt x="2237526" y="2625497"/>
                </a:lnTo>
                <a:lnTo>
                  <a:pt x="2257281" y="2739693"/>
                </a:lnTo>
                <a:lnTo>
                  <a:pt x="2154650" y="2685600"/>
                </a:lnTo>
                <a:lnTo>
                  <a:pt x="2052008" y="2739693"/>
                </a:lnTo>
                <a:lnTo>
                  <a:pt x="2071744" y="2625497"/>
                </a:lnTo>
                <a:lnTo>
                  <a:pt x="1988581" y="2544678"/>
                </a:lnTo>
                <a:lnTo>
                  <a:pt x="2103414" y="2528161"/>
                </a:lnTo>
                <a:close/>
                <a:moveTo>
                  <a:pt x="490687" y="2356699"/>
                </a:moveTo>
                <a:lnTo>
                  <a:pt x="494495" y="2358968"/>
                </a:lnTo>
                <a:cubicBezTo>
                  <a:pt x="539790" y="2386027"/>
                  <a:pt x="901342" y="2603639"/>
                  <a:pt x="875347" y="2640223"/>
                </a:cubicBezTo>
                <a:cubicBezTo>
                  <a:pt x="850577" y="2675019"/>
                  <a:pt x="682618" y="2512434"/>
                  <a:pt x="545989" y="2400403"/>
                </a:cubicBezTo>
                <a:lnTo>
                  <a:pt x="490521" y="2356727"/>
                </a:lnTo>
                <a:close/>
                <a:moveTo>
                  <a:pt x="3509308" y="2356532"/>
                </a:moveTo>
                <a:lnTo>
                  <a:pt x="3509643" y="2356588"/>
                </a:lnTo>
                <a:lnTo>
                  <a:pt x="3454270" y="2400106"/>
                </a:lnTo>
                <a:cubicBezTo>
                  <a:pt x="3314957" y="2513873"/>
                  <a:pt x="3136259" y="2683401"/>
                  <a:pt x="3111464" y="2648605"/>
                </a:cubicBezTo>
                <a:cubicBezTo>
                  <a:pt x="3085470" y="2612020"/>
                  <a:pt x="3459370" y="2386439"/>
                  <a:pt x="3506209" y="2358384"/>
                </a:cubicBezTo>
                <a:close/>
                <a:moveTo>
                  <a:pt x="1882130" y="2321212"/>
                </a:moveTo>
                <a:lnTo>
                  <a:pt x="1842401" y="2362970"/>
                </a:lnTo>
                <a:cubicBezTo>
                  <a:pt x="1841830" y="2363455"/>
                  <a:pt x="1781937" y="2418177"/>
                  <a:pt x="1789881" y="2584054"/>
                </a:cubicBezTo>
                <a:lnTo>
                  <a:pt x="1789881" y="3110835"/>
                </a:lnTo>
                <a:cubicBezTo>
                  <a:pt x="1789881" y="3175128"/>
                  <a:pt x="1796300" y="3193788"/>
                  <a:pt x="1800158" y="3199179"/>
                </a:cubicBezTo>
                <a:cubicBezTo>
                  <a:pt x="1803663" y="3204027"/>
                  <a:pt x="1816065" y="3212266"/>
                  <a:pt x="1859013" y="3212295"/>
                </a:cubicBezTo>
                <a:lnTo>
                  <a:pt x="2176243" y="3212295"/>
                </a:lnTo>
                <a:cubicBezTo>
                  <a:pt x="2189102" y="3212323"/>
                  <a:pt x="2201923" y="3212380"/>
                  <a:pt x="2214743" y="3212266"/>
                </a:cubicBezTo>
                <a:cubicBezTo>
                  <a:pt x="2223020" y="3212209"/>
                  <a:pt x="2231241" y="3212295"/>
                  <a:pt x="2239442" y="3212380"/>
                </a:cubicBezTo>
                <a:cubicBezTo>
                  <a:pt x="2270998" y="3212723"/>
                  <a:pt x="2300811" y="3213038"/>
                  <a:pt x="2330939" y="3204903"/>
                </a:cubicBezTo>
                <a:cubicBezTo>
                  <a:pt x="2383421" y="3190749"/>
                  <a:pt x="2423665" y="3156802"/>
                  <a:pt x="2438571" y="3114159"/>
                </a:cubicBezTo>
                <a:lnTo>
                  <a:pt x="2440543" y="3108510"/>
                </a:lnTo>
                <a:lnTo>
                  <a:pt x="2440562" y="3108530"/>
                </a:lnTo>
                <a:lnTo>
                  <a:pt x="2440562" y="3108501"/>
                </a:lnTo>
                <a:lnTo>
                  <a:pt x="2483653" y="3108501"/>
                </a:lnTo>
                <a:lnTo>
                  <a:pt x="2401519" y="3313727"/>
                </a:lnTo>
                <a:lnTo>
                  <a:pt x="1779575" y="3313727"/>
                </a:lnTo>
                <a:lnTo>
                  <a:pt x="1545450" y="3366533"/>
                </a:lnTo>
                <a:lnTo>
                  <a:pt x="1559357" y="3348188"/>
                </a:lnTo>
                <a:cubicBezTo>
                  <a:pt x="1581007" y="3319604"/>
                  <a:pt x="1624069" y="3261377"/>
                  <a:pt x="1632042" y="3245604"/>
                </a:cubicBezTo>
                <a:cubicBezTo>
                  <a:pt x="1641776" y="3226201"/>
                  <a:pt x="1646720" y="3180224"/>
                  <a:pt x="1646720" y="3108930"/>
                </a:cubicBezTo>
                <a:lnTo>
                  <a:pt x="1646720" y="2613477"/>
                </a:lnTo>
                <a:cubicBezTo>
                  <a:pt x="1649920" y="2520085"/>
                  <a:pt x="1579978" y="2512607"/>
                  <a:pt x="1577006" y="2512322"/>
                </a:cubicBezTo>
                <a:lnTo>
                  <a:pt x="1550336" y="2509893"/>
                </a:lnTo>
                <a:lnTo>
                  <a:pt x="1832753" y="2349282"/>
                </a:lnTo>
                <a:close/>
                <a:moveTo>
                  <a:pt x="1999421" y="2170564"/>
                </a:moveTo>
                <a:cubicBezTo>
                  <a:pt x="1300867" y="2186471"/>
                  <a:pt x="1153106" y="2887797"/>
                  <a:pt x="1477451" y="3468955"/>
                </a:cubicBezTo>
                <a:cubicBezTo>
                  <a:pt x="1647463" y="3430617"/>
                  <a:pt x="1822104" y="3411129"/>
                  <a:pt x="2000422" y="3411129"/>
                </a:cubicBezTo>
                <a:lnTo>
                  <a:pt x="2000479" y="3411129"/>
                </a:lnTo>
                <a:cubicBezTo>
                  <a:pt x="2089071" y="3411129"/>
                  <a:pt x="2176749" y="3415942"/>
                  <a:pt x="2263396" y="3425486"/>
                </a:cubicBezTo>
                <a:lnTo>
                  <a:pt x="2520130" y="3468230"/>
                </a:lnTo>
                <a:lnTo>
                  <a:pt x="2520124" y="3468241"/>
                </a:lnTo>
                <a:lnTo>
                  <a:pt x="2520134" y="3468231"/>
                </a:lnTo>
                <a:lnTo>
                  <a:pt x="2520130" y="3468230"/>
                </a:lnTo>
                <a:lnTo>
                  <a:pt x="2575321" y="3358093"/>
                </a:lnTo>
                <a:cubicBezTo>
                  <a:pt x="2823551" y="2802298"/>
                  <a:pt x="2653995" y="2185477"/>
                  <a:pt x="1999421" y="2170564"/>
                </a:cubicBezTo>
                <a:close/>
                <a:moveTo>
                  <a:pt x="3506969" y="1857600"/>
                </a:moveTo>
                <a:lnTo>
                  <a:pt x="3506904" y="1858052"/>
                </a:lnTo>
                <a:lnTo>
                  <a:pt x="3455419" y="1909605"/>
                </a:lnTo>
                <a:cubicBezTo>
                  <a:pt x="3319568" y="2050372"/>
                  <a:pt x="3117890" y="2284500"/>
                  <a:pt x="3089052" y="2252879"/>
                </a:cubicBezTo>
                <a:cubicBezTo>
                  <a:pt x="3058853" y="2219741"/>
                  <a:pt x="3454297" y="1899952"/>
                  <a:pt x="3503845" y="1860108"/>
                </a:cubicBezTo>
                <a:close/>
                <a:moveTo>
                  <a:pt x="493709" y="1856553"/>
                </a:moveTo>
                <a:lnTo>
                  <a:pt x="493813" y="1856553"/>
                </a:lnTo>
                <a:lnTo>
                  <a:pt x="498230" y="1860108"/>
                </a:lnTo>
                <a:cubicBezTo>
                  <a:pt x="547641" y="1899952"/>
                  <a:pt x="941989" y="2219741"/>
                  <a:pt x="911789" y="2252879"/>
                </a:cubicBezTo>
                <a:cubicBezTo>
                  <a:pt x="882977" y="2284500"/>
                  <a:pt x="682235" y="2050372"/>
                  <a:pt x="546618" y="1909605"/>
                </a:cubicBezTo>
                <a:lnTo>
                  <a:pt x="493712" y="1856578"/>
                </a:lnTo>
                <a:close/>
                <a:moveTo>
                  <a:pt x="3330729" y="1487900"/>
                </a:moveTo>
                <a:lnTo>
                  <a:pt x="3283575" y="1547116"/>
                </a:lnTo>
                <a:cubicBezTo>
                  <a:pt x="3164414" y="1703703"/>
                  <a:pt x="2992959" y="1967081"/>
                  <a:pt x="2961055" y="1938602"/>
                </a:cubicBezTo>
                <a:cubicBezTo>
                  <a:pt x="2927506" y="1908858"/>
                  <a:pt x="3281905" y="1538591"/>
                  <a:pt x="3326336" y="1492423"/>
                </a:cubicBezTo>
                <a:lnTo>
                  <a:pt x="3330685" y="1487913"/>
                </a:lnTo>
                <a:close/>
                <a:moveTo>
                  <a:pt x="669798" y="1487814"/>
                </a:moveTo>
                <a:lnTo>
                  <a:pt x="669961" y="1487860"/>
                </a:lnTo>
                <a:lnTo>
                  <a:pt x="673791" y="1491830"/>
                </a:lnTo>
                <a:cubicBezTo>
                  <a:pt x="718303" y="1538063"/>
                  <a:pt x="1073355" y="1908858"/>
                  <a:pt x="1039806" y="1938602"/>
                </a:cubicBezTo>
                <a:cubicBezTo>
                  <a:pt x="1007902" y="1967106"/>
                  <a:pt x="835878" y="1703250"/>
                  <a:pt x="716575" y="1546543"/>
                </a:cubicBezTo>
                <a:close/>
                <a:moveTo>
                  <a:pt x="1999926" y="1379875"/>
                </a:moveTo>
                <a:cubicBezTo>
                  <a:pt x="1925755" y="1451608"/>
                  <a:pt x="1844459" y="1473610"/>
                  <a:pt x="1758020" y="1445388"/>
                </a:cubicBezTo>
                <a:cubicBezTo>
                  <a:pt x="1692069" y="1543791"/>
                  <a:pt x="1608611" y="1584739"/>
                  <a:pt x="1509703" y="1567403"/>
                </a:cubicBezTo>
                <a:cubicBezTo>
                  <a:pt x="1483385" y="1653519"/>
                  <a:pt x="1383487" y="1743130"/>
                  <a:pt x="1276988" y="1746587"/>
                </a:cubicBezTo>
                <a:cubicBezTo>
                  <a:pt x="1273016" y="1854029"/>
                  <a:pt x="1196864" y="1948203"/>
                  <a:pt x="1092051" y="1975692"/>
                </a:cubicBezTo>
                <a:cubicBezTo>
                  <a:pt x="1094308" y="1982293"/>
                  <a:pt x="1096185" y="1989265"/>
                  <a:pt x="1097156" y="1997790"/>
                </a:cubicBezTo>
                <a:cubicBezTo>
                  <a:pt x="1108310" y="2115005"/>
                  <a:pt x="1066257" y="2213579"/>
                  <a:pt x="975455" y="2283845"/>
                </a:cubicBezTo>
                <a:cubicBezTo>
                  <a:pt x="1017032" y="2389420"/>
                  <a:pt x="1022690" y="2572834"/>
                  <a:pt x="941032" y="2662283"/>
                </a:cubicBezTo>
                <a:cubicBezTo>
                  <a:pt x="994324" y="2757980"/>
                  <a:pt x="1024995" y="2928745"/>
                  <a:pt x="953272" y="3031015"/>
                </a:cubicBezTo>
                <a:cubicBezTo>
                  <a:pt x="1040968" y="3127112"/>
                  <a:pt x="1079173" y="3273169"/>
                  <a:pt x="1056389" y="3426255"/>
                </a:cubicBezTo>
                <a:cubicBezTo>
                  <a:pt x="1078211" y="3444314"/>
                  <a:pt x="1124836" y="3493120"/>
                  <a:pt x="1149915" y="3568396"/>
                </a:cubicBezTo>
                <a:cubicBezTo>
                  <a:pt x="1193359" y="3551642"/>
                  <a:pt x="1237221" y="3536354"/>
                  <a:pt x="1281408" y="3522257"/>
                </a:cubicBezTo>
                <a:cubicBezTo>
                  <a:pt x="916086" y="2871842"/>
                  <a:pt x="1107958" y="1985208"/>
                  <a:pt x="1999174" y="1972587"/>
                </a:cubicBezTo>
                <a:lnTo>
                  <a:pt x="1999688" y="1972587"/>
                </a:lnTo>
                <a:cubicBezTo>
                  <a:pt x="2890580" y="1985208"/>
                  <a:pt x="3082586" y="2871357"/>
                  <a:pt x="2717749" y="3521724"/>
                </a:cubicBezTo>
                <a:cubicBezTo>
                  <a:pt x="2763127" y="3536173"/>
                  <a:pt x="2808151" y="3551880"/>
                  <a:pt x="2852747" y="3569130"/>
                </a:cubicBezTo>
                <a:cubicBezTo>
                  <a:pt x="2874750" y="3486329"/>
                  <a:pt x="2918470" y="3443895"/>
                  <a:pt x="2943311" y="3425740"/>
                </a:cubicBezTo>
                <a:cubicBezTo>
                  <a:pt x="2920699" y="3272854"/>
                  <a:pt x="2958913" y="3126998"/>
                  <a:pt x="3046505" y="3031015"/>
                </a:cubicBezTo>
                <a:cubicBezTo>
                  <a:pt x="2974829" y="2928792"/>
                  <a:pt x="3005557" y="2758028"/>
                  <a:pt x="3058887" y="2662292"/>
                </a:cubicBezTo>
                <a:cubicBezTo>
                  <a:pt x="2976972" y="2572767"/>
                  <a:pt x="2982649" y="2389354"/>
                  <a:pt x="3024311" y="2283836"/>
                </a:cubicBezTo>
                <a:cubicBezTo>
                  <a:pt x="2933462" y="2213436"/>
                  <a:pt x="2891466" y="2114891"/>
                  <a:pt x="2902744" y="1998038"/>
                </a:cubicBezTo>
                <a:cubicBezTo>
                  <a:pt x="2903601" y="1989361"/>
                  <a:pt x="2905497" y="1982341"/>
                  <a:pt x="2907764" y="1975702"/>
                </a:cubicBezTo>
                <a:cubicBezTo>
                  <a:pt x="2802884" y="1948213"/>
                  <a:pt x="2726693" y="1854001"/>
                  <a:pt x="2722740" y="1746578"/>
                </a:cubicBezTo>
                <a:cubicBezTo>
                  <a:pt x="2616403" y="1743130"/>
                  <a:pt x="2516486" y="1653509"/>
                  <a:pt x="2490054" y="1567394"/>
                </a:cubicBezTo>
                <a:cubicBezTo>
                  <a:pt x="2391232" y="1584824"/>
                  <a:pt x="2307765" y="1543781"/>
                  <a:pt x="2241842" y="1445378"/>
                </a:cubicBezTo>
                <a:cubicBezTo>
                  <a:pt x="2155260" y="1473620"/>
                  <a:pt x="2073974" y="1451617"/>
                  <a:pt x="1999926" y="1379875"/>
                </a:cubicBezTo>
                <a:close/>
                <a:moveTo>
                  <a:pt x="3130938" y="1153242"/>
                </a:moveTo>
                <a:lnTo>
                  <a:pt x="3088994" y="1217065"/>
                </a:lnTo>
                <a:cubicBezTo>
                  <a:pt x="2979527" y="1391434"/>
                  <a:pt x="2812492" y="1699537"/>
                  <a:pt x="2778137" y="1674150"/>
                </a:cubicBezTo>
                <a:cubicBezTo>
                  <a:pt x="2742124" y="1647540"/>
                  <a:pt x="3084498" y="1211802"/>
                  <a:pt x="3127435" y="1157439"/>
                </a:cubicBezTo>
                <a:lnTo>
                  <a:pt x="3130709" y="1153301"/>
                </a:lnTo>
                <a:close/>
                <a:moveTo>
                  <a:pt x="868789" y="1153051"/>
                </a:moveTo>
                <a:lnTo>
                  <a:pt x="872069" y="1157184"/>
                </a:lnTo>
                <a:cubicBezTo>
                  <a:pt x="915157" y="1211573"/>
                  <a:pt x="1258737" y="1647511"/>
                  <a:pt x="1222723" y="1674122"/>
                </a:cubicBezTo>
                <a:cubicBezTo>
                  <a:pt x="1188344" y="1699509"/>
                  <a:pt x="1020277" y="1391230"/>
                  <a:pt x="910553" y="1216818"/>
                </a:cubicBezTo>
                <a:lnTo>
                  <a:pt x="868776" y="1153324"/>
                </a:lnTo>
                <a:close/>
                <a:moveTo>
                  <a:pt x="2848165" y="914312"/>
                </a:moveTo>
                <a:cubicBezTo>
                  <a:pt x="2765573" y="1070836"/>
                  <a:pt x="2599705" y="1493575"/>
                  <a:pt x="2556957" y="1469753"/>
                </a:cubicBezTo>
                <a:cubicBezTo>
                  <a:pt x="2515266" y="1446502"/>
                  <a:pt x="2848165" y="914312"/>
                  <a:pt x="2848165" y="914312"/>
                </a:cubicBezTo>
                <a:close/>
                <a:moveTo>
                  <a:pt x="1152677" y="914312"/>
                </a:moveTo>
                <a:cubicBezTo>
                  <a:pt x="1152677" y="914312"/>
                  <a:pt x="1485576" y="1446502"/>
                  <a:pt x="1443885" y="1469753"/>
                </a:cubicBezTo>
                <a:cubicBezTo>
                  <a:pt x="1401137" y="1493575"/>
                  <a:pt x="1235268" y="1070836"/>
                  <a:pt x="1152677" y="914312"/>
                </a:cubicBezTo>
                <a:close/>
                <a:moveTo>
                  <a:pt x="2522791" y="656604"/>
                </a:moveTo>
                <a:cubicBezTo>
                  <a:pt x="2464421" y="823625"/>
                  <a:pt x="2313174" y="1393877"/>
                  <a:pt x="2267397" y="1376675"/>
                </a:cubicBezTo>
                <a:cubicBezTo>
                  <a:pt x="2222648" y="1359844"/>
                  <a:pt x="2522791" y="656604"/>
                  <a:pt x="2522791" y="656604"/>
                </a:cubicBezTo>
                <a:close/>
                <a:moveTo>
                  <a:pt x="1478041" y="656604"/>
                </a:moveTo>
                <a:cubicBezTo>
                  <a:pt x="1478041" y="656604"/>
                  <a:pt x="1778183" y="1359844"/>
                  <a:pt x="1733435" y="1376675"/>
                </a:cubicBezTo>
                <a:cubicBezTo>
                  <a:pt x="1687658" y="1393877"/>
                  <a:pt x="1536410" y="823625"/>
                  <a:pt x="1478041" y="656604"/>
                </a:cubicBezTo>
                <a:close/>
                <a:moveTo>
                  <a:pt x="30480" y="630248"/>
                </a:moveTo>
                <a:lnTo>
                  <a:pt x="30480" y="785648"/>
                </a:lnTo>
                <a:lnTo>
                  <a:pt x="708527" y="1463714"/>
                </a:lnTo>
                <a:cubicBezTo>
                  <a:pt x="774316" y="1477716"/>
                  <a:pt x="837762" y="1503214"/>
                  <a:pt x="898036" y="1540324"/>
                </a:cubicBezTo>
                <a:cubicBezTo>
                  <a:pt x="888454" y="1517968"/>
                  <a:pt x="879967" y="1495185"/>
                  <a:pt x="872423" y="1472191"/>
                </a:cubicBezTo>
                <a:close/>
                <a:moveTo>
                  <a:pt x="3970363" y="630238"/>
                </a:moveTo>
                <a:lnTo>
                  <a:pt x="3128420" y="1472172"/>
                </a:lnTo>
                <a:cubicBezTo>
                  <a:pt x="3128429" y="1472153"/>
                  <a:pt x="3128439" y="1472134"/>
                  <a:pt x="3128439" y="1472115"/>
                </a:cubicBezTo>
                <a:cubicBezTo>
                  <a:pt x="3120886" y="1495127"/>
                  <a:pt x="3112399" y="1517930"/>
                  <a:pt x="3102807" y="1540304"/>
                </a:cubicBezTo>
                <a:cubicBezTo>
                  <a:pt x="3163100" y="1503186"/>
                  <a:pt x="3226556" y="1477678"/>
                  <a:pt x="3292326" y="1463685"/>
                </a:cubicBezTo>
                <a:lnTo>
                  <a:pt x="3292326" y="1463676"/>
                </a:lnTo>
                <a:lnTo>
                  <a:pt x="3970363" y="785639"/>
                </a:lnTo>
                <a:close/>
                <a:moveTo>
                  <a:pt x="3793436" y="608712"/>
                </a:moveTo>
                <a:lnTo>
                  <a:pt x="3168282" y="1233866"/>
                </a:lnTo>
                <a:cubicBezTo>
                  <a:pt x="3168282" y="1233809"/>
                  <a:pt x="3168282" y="1233742"/>
                  <a:pt x="3168282" y="1233685"/>
                </a:cubicBezTo>
                <a:cubicBezTo>
                  <a:pt x="3168215" y="1291664"/>
                  <a:pt x="3160538" y="1352233"/>
                  <a:pt x="3145698" y="1412346"/>
                </a:cubicBezTo>
                <a:cubicBezTo>
                  <a:pt x="3145755" y="1412107"/>
                  <a:pt x="3145841" y="1411860"/>
                  <a:pt x="3145898" y="1411612"/>
                </a:cubicBezTo>
                <a:cubicBezTo>
                  <a:pt x="3145898" y="1411612"/>
                  <a:pt x="3948808" y="608712"/>
                  <a:pt x="3948808" y="608712"/>
                </a:cubicBezTo>
                <a:close/>
                <a:moveTo>
                  <a:pt x="52054" y="608702"/>
                </a:moveTo>
                <a:lnTo>
                  <a:pt x="854955" y="1411603"/>
                </a:lnTo>
                <a:cubicBezTo>
                  <a:pt x="840257" y="1351795"/>
                  <a:pt x="832656" y="1291540"/>
                  <a:pt x="832571" y="1233857"/>
                </a:cubicBezTo>
                <a:lnTo>
                  <a:pt x="207416" y="608702"/>
                </a:lnTo>
                <a:close/>
                <a:moveTo>
                  <a:pt x="2000059" y="160732"/>
                </a:moveTo>
                <a:cubicBezTo>
                  <a:pt x="2006755" y="333468"/>
                  <a:pt x="2041931" y="1290168"/>
                  <a:pt x="1998516" y="1290816"/>
                </a:cubicBezTo>
                <a:cubicBezTo>
                  <a:pt x="1951634" y="1291578"/>
                  <a:pt x="1995468" y="392180"/>
                  <a:pt x="2000059" y="160732"/>
                </a:cubicBezTo>
                <a:close/>
                <a:moveTo>
                  <a:pt x="2000431" y="40479"/>
                </a:moveTo>
                <a:cubicBezTo>
                  <a:pt x="1843535" y="248972"/>
                  <a:pt x="1750371" y="500717"/>
                  <a:pt x="1750505" y="717611"/>
                </a:cubicBezTo>
                <a:cubicBezTo>
                  <a:pt x="1750505" y="717687"/>
                  <a:pt x="1750476" y="717764"/>
                  <a:pt x="1750476" y="717849"/>
                </a:cubicBezTo>
                <a:cubicBezTo>
                  <a:pt x="1750476" y="717868"/>
                  <a:pt x="1750476" y="717897"/>
                  <a:pt x="1750476" y="717916"/>
                </a:cubicBezTo>
                <a:cubicBezTo>
                  <a:pt x="1750733" y="915779"/>
                  <a:pt x="1820056" y="1108812"/>
                  <a:pt x="1945672" y="1261451"/>
                </a:cubicBezTo>
                <a:cubicBezTo>
                  <a:pt x="1951073" y="1268023"/>
                  <a:pt x="1950130" y="1277729"/>
                  <a:pt x="1943557" y="1283129"/>
                </a:cubicBezTo>
                <a:cubicBezTo>
                  <a:pt x="1940700" y="1285492"/>
                  <a:pt x="1937223" y="1286644"/>
                  <a:pt x="1933785" y="1286644"/>
                </a:cubicBezTo>
                <a:cubicBezTo>
                  <a:pt x="1929336" y="1286644"/>
                  <a:pt x="1924926" y="1284730"/>
                  <a:pt x="1921878" y="1281034"/>
                </a:cubicBezTo>
                <a:cubicBezTo>
                  <a:pt x="1793243" y="1124710"/>
                  <a:pt x="1721711" y="927475"/>
                  <a:pt x="1719834" y="724955"/>
                </a:cubicBezTo>
                <a:cubicBezTo>
                  <a:pt x="1640043" y="651584"/>
                  <a:pt x="1543898" y="594091"/>
                  <a:pt x="1440418" y="558105"/>
                </a:cubicBezTo>
                <a:cubicBezTo>
                  <a:pt x="1396289" y="687969"/>
                  <a:pt x="1386945" y="835454"/>
                  <a:pt x="1414205" y="975243"/>
                </a:cubicBezTo>
                <a:cubicBezTo>
                  <a:pt x="1414205" y="975253"/>
                  <a:pt x="1414205" y="975272"/>
                  <a:pt x="1414205" y="975272"/>
                </a:cubicBezTo>
                <a:cubicBezTo>
                  <a:pt x="1428017" y="1046300"/>
                  <a:pt x="1450953" y="1114956"/>
                  <a:pt x="1482366" y="1179336"/>
                </a:cubicBezTo>
                <a:cubicBezTo>
                  <a:pt x="1519514" y="1255536"/>
                  <a:pt x="1568301" y="1324763"/>
                  <a:pt x="1627384" y="1385095"/>
                </a:cubicBezTo>
                <a:cubicBezTo>
                  <a:pt x="1633338" y="1391181"/>
                  <a:pt x="1633242" y="1400925"/>
                  <a:pt x="1627165" y="1406878"/>
                </a:cubicBezTo>
                <a:cubicBezTo>
                  <a:pt x="1624155" y="1409821"/>
                  <a:pt x="1620269" y="1411279"/>
                  <a:pt x="1616383" y="1411279"/>
                </a:cubicBezTo>
                <a:cubicBezTo>
                  <a:pt x="1612383" y="1411279"/>
                  <a:pt x="1608392" y="1409736"/>
                  <a:pt x="1605382" y="1406659"/>
                </a:cubicBezTo>
                <a:cubicBezTo>
                  <a:pt x="1543974" y="1343956"/>
                  <a:pt x="1493282" y="1272014"/>
                  <a:pt x="1454687" y="1192842"/>
                </a:cubicBezTo>
                <a:cubicBezTo>
                  <a:pt x="1423083" y="1128053"/>
                  <a:pt x="1399832" y="1059082"/>
                  <a:pt x="1385364" y="987769"/>
                </a:cubicBezTo>
                <a:cubicBezTo>
                  <a:pt x="1307135" y="937143"/>
                  <a:pt x="1221810" y="902387"/>
                  <a:pt x="1131322" y="884546"/>
                </a:cubicBezTo>
                <a:cubicBezTo>
                  <a:pt x="1113501" y="1006885"/>
                  <a:pt x="1131208" y="1143512"/>
                  <a:pt x="1181691" y="1271204"/>
                </a:cubicBezTo>
                <a:cubicBezTo>
                  <a:pt x="1181700" y="1271223"/>
                  <a:pt x="1181700" y="1271252"/>
                  <a:pt x="1181700" y="1271271"/>
                </a:cubicBezTo>
                <a:cubicBezTo>
                  <a:pt x="1205284" y="1330669"/>
                  <a:pt x="1235174" y="1386295"/>
                  <a:pt x="1270559" y="1436596"/>
                </a:cubicBezTo>
                <a:cubicBezTo>
                  <a:pt x="1293362" y="1469010"/>
                  <a:pt x="1319032" y="1499709"/>
                  <a:pt x="1346845" y="1527836"/>
                </a:cubicBezTo>
                <a:cubicBezTo>
                  <a:pt x="1352826" y="1533885"/>
                  <a:pt x="1352769" y="1543629"/>
                  <a:pt x="1346711" y="1549620"/>
                </a:cubicBezTo>
                <a:cubicBezTo>
                  <a:pt x="1343711" y="1552592"/>
                  <a:pt x="1339796" y="1554068"/>
                  <a:pt x="1335881" y="1554068"/>
                </a:cubicBezTo>
                <a:cubicBezTo>
                  <a:pt x="1331909" y="1554068"/>
                  <a:pt x="1327937" y="1552544"/>
                  <a:pt x="1324928" y="1549496"/>
                </a:cubicBezTo>
                <a:cubicBezTo>
                  <a:pt x="1295914" y="1520159"/>
                  <a:pt x="1269140" y="1488146"/>
                  <a:pt x="1245356" y="1454332"/>
                </a:cubicBezTo>
                <a:cubicBezTo>
                  <a:pt x="1209351" y="1403145"/>
                  <a:pt x="1178871" y="1346661"/>
                  <a:pt x="1154649" y="1286463"/>
                </a:cubicBezTo>
                <a:cubicBezTo>
                  <a:pt x="1071296" y="1219140"/>
                  <a:pt x="972845" y="1173173"/>
                  <a:pt x="868794" y="1152961"/>
                </a:cubicBezTo>
                <a:lnTo>
                  <a:pt x="868789" y="1153051"/>
                </a:lnTo>
                <a:lnTo>
                  <a:pt x="867660" y="1151628"/>
                </a:lnTo>
                <a:lnTo>
                  <a:pt x="868776" y="1153324"/>
                </a:lnTo>
                <a:lnTo>
                  <a:pt x="863685" y="1255670"/>
                </a:lnTo>
                <a:cubicBezTo>
                  <a:pt x="867399" y="1361738"/>
                  <a:pt x="897189" y="1475654"/>
                  <a:pt x="949481" y="1577338"/>
                </a:cubicBezTo>
                <a:cubicBezTo>
                  <a:pt x="949500" y="1577357"/>
                  <a:pt x="949490" y="1577376"/>
                  <a:pt x="949500" y="1577395"/>
                </a:cubicBezTo>
                <a:cubicBezTo>
                  <a:pt x="949500" y="1577404"/>
                  <a:pt x="949500" y="1577404"/>
                  <a:pt x="949500" y="1577404"/>
                </a:cubicBezTo>
                <a:cubicBezTo>
                  <a:pt x="964435" y="1606741"/>
                  <a:pt x="981466" y="1635021"/>
                  <a:pt x="1000106" y="1661434"/>
                </a:cubicBezTo>
                <a:cubicBezTo>
                  <a:pt x="1031910" y="1706430"/>
                  <a:pt x="1069572" y="1747121"/>
                  <a:pt x="1112025" y="1782354"/>
                </a:cubicBezTo>
                <a:cubicBezTo>
                  <a:pt x="1118568" y="1787783"/>
                  <a:pt x="1119473" y="1797489"/>
                  <a:pt x="1114035" y="1804042"/>
                </a:cubicBezTo>
                <a:cubicBezTo>
                  <a:pt x="1110996" y="1807709"/>
                  <a:pt x="1106605" y="1809605"/>
                  <a:pt x="1102176" y="1809605"/>
                </a:cubicBezTo>
                <a:cubicBezTo>
                  <a:pt x="1098709" y="1809605"/>
                  <a:pt x="1095232" y="1808443"/>
                  <a:pt x="1092346" y="1806052"/>
                </a:cubicBezTo>
                <a:cubicBezTo>
                  <a:pt x="1047817" y="1769104"/>
                  <a:pt x="1008317" y="1726423"/>
                  <a:pt x="974950" y="1679208"/>
                </a:cubicBezTo>
                <a:cubicBezTo>
                  <a:pt x="956196" y="1652623"/>
                  <a:pt x="939070" y="1624248"/>
                  <a:pt x="923896" y="1594864"/>
                </a:cubicBezTo>
                <a:cubicBezTo>
                  <a:pt x="884286" y="1566046"/>
                  <a:pt x="843134" y="1542631"/>
                  <a:pt x="800693" y="1524746"/>
                </a:cubicBezTo>
                <a:lnTo>
                  <a:pt x="669961" y="1487860"/>
                </a:lnTo>
                <a:lnTo>
                  <a:pt x="669236" y="1487108"/>
                </a:lnTo>
                <a:lnTo>
                  <a:pt x="669798" y="1487814"/>
                </a:lnTo>
                <a:lnTo>
                  <a:pt x="669760" y="1487803"/>
                </a:lnTo>
                <a:cubicBezTo>
                  <a:pt x="665026" y="1638298"/>
                  <a:pt x="710498" y="1771362"/>
                  <a:pt x="808453" y="1894139"/>
                </a:cubicBezTo>
                <a:cubicBezTo>
                  <a:pt x="808596" y="1894320"/>
                  <a:pt x="808644" y="1894539"/>
                  <a:pt x="808777" y="1894730"/>
                </a:cubicBezTo>
                <a:cubicBezTo>
                  <a:pt x="808930" y="1894930"/>
                  <a:pt x="809130" y="1895082"/>
                  <a:pt x="809263" y="1895292"/>
                </a:cubicBezTo>
                <a:lnTo>
                  <a:pt x="812911" y="1899759"/>
                </a:lnTo>
                <a:cubicBezTo>
                  <a:pt x="815445" y="1902874"/>
                  <a:pt x="817969" y="1905988"/>
                  <a:pt x="820617" y="1909093"/>
                </a:cubicBezTo>
                <a:cubicBezTo>
                  <a:pt x="857345" y="1953032"/>
                  <a:pt x="902684" y="1997095"/>
                  <a:pt x="951805" y="2036633"/>
                </a:cubicBezTo>
                <a:cubicBezTo>
                  <a:pt x="958434" y="2041958"/>
                  <a:pt x="959491" y="2051664"/>
                  <a:pt x="954148" y="2058283"/>
                </a:cubicBezTo>
                <a:cubicBezTo>
                  <a:pt x="951100" y="2062075"/>
                  <a:pt x="946642" y="2064037"/>
                  <a:pt x="942137" y="2064037"/>
                </a:cubicBezTo>
                <a:cubicBezTo>
                  <a:pt x="938736" y="2064037"/>
                  <a:pt x="935336" y="2062922"/>
                  <a:pt x="932488" y="2060636"/>
                </a:cubicBezTo>
                <a:cubicBezTo>
                  <a:pt x="881806" y="2019850"/>
                  <a:pt x="834981" y="1974330"/>
                  <a:pt x="797071" y="1928982"/>
                </a:cubicBezTo>
                <a:cubicBezTo>
                  <a:pt x="794337" y="1925800"/>
                  <a:pt x="791651" y="1922495"/>
                  <a:pt x="788975" y="1919180"/>
                </a:cubicBezTo>
                <a:lnTo>
                  <a:pt x="786613" y="1916285"/>
                </a:lnTo>
                <a:cubicBezTo>
                  <a:pt x="701469" y="1876680"/>
                  <a:pt x="604085" y="1856553"/>
                  <a:pt x="496767" y="1856553"/>
                </a:cubicBezTo>
                <a:lnTo>
                  <a:pt x="493813" y="1856553"/>
                </a:lnTo>
                <a:lnTo>
                  <a:pt x="493175" y="1856039"/>
                </a:lnTo>
                <a:lnTo>
                  <a:pt x="493712" y="1856578"/>
                </a:lnTo>
                <a:lnTo>
                  <a:pt x="502003" y="1914110"/>
                </a:lnTo>
                <a:cubicBezTo>
                  <a:pt x="530133" y="2052428"/>
                  <a:pt x="617918" y="2215242"/>
                  <a:pt x="728215" y="2326031"/>
                </a:cubicBezTo>
                <a:cubicBezTo>
                  <a:pt x="728243" y="2326060"/>
                  <a:pt x="728253" y="2326098"/>
                  <a:pt x="728282" y="2326127"/>
                </a:cubicBezTo>
                <a:cubicBezTo>
                  <a:pt x="733044" y="2330918"/>
                  <a:pt x="737807" y="2335680"/>
                  <a:pt x="742712" y="2340290"/>
                </a:cubicBezTo>
                <a:cubicBezTo>
                  <a:pt x="791080" y="2385953"/>
                  <a:pt x="847363" y="2423148"/>
                  <a:pt x="910019" y="2450875"/>
                </a:cubicBezTo>
                <a:cubicBezTo>
                  <a:pt x="917791" y="2454323"/>
                  <a:pt x="921315" y="2463420"/>
                  <a:pt x="917867" y="2471192"/>
                </a:cubicBezTo>
                <a:cubicBezTo>
                  <a:pt x="915333" y="2476955"/>
                  <a:pt x="909695" y="2480374"/>
                  <a:pt x="903780" y="2480374"/>
                </a:cubicBezTo>
                <a:cubicBezTo>
                  <a:pt x="901703" y="2480374"/>
                  <a:pt x="899589" y="2479946"/>
                  <a:pt x="897560" y="2479041"/>
                </a:cubicBezTo>
                <a:cubicBezTo>
                  <a:pt x="831685" y="2449894"/>
                  <a:pt x="772478" y="2410756"/>
                  <a:pt x="721576" y="2362703"/>
                </a:cubicBezTo>
                <a:cubicBezTo>
                  <a:pt x="717480" y="2358845"/>
                  <a:pt x="713499" y="2354854"/>
                  <a:pt x="709508" y="2350863"/>
                </a:cubicBezTo>
                <a:cubicBezTo>
                  <a:pt x="673717" y="2341400"/>
                  <a:pt x="639196" y="2337078"/>
                  <a:pt x="603493" y="2338019"/>
                </a:cubicBezTo>
                <a:lnTo>
                  <a:pt x="490687" y="2356699"/>
                </a:lnTo>
                <a:lnTo>
                  <a:pt x="489861" y="2356207"/>
                </a:lnTo>
                <a:lnTo>
                  <a:pt x="490521" y="2356727"/>
                </a:lnTo>
                <a:lnTo>
                  <a:pt x="490385" y="2356749"/>
                </a:lnTo>
                <a:cubicBezTo>
                  <a:pt x="524199" y="2485604"/>
                  <a:pt x="654177" y="2652682"/>
                  <a:pt x="787051" y="2735854"/>
                </a:cubicBezTo>
                <a:cubicBezTo>
                  <a:pt x="809301" y="2749865"/>
                  <a:pt x="833028" y="2761943"/>
                  <a:pt x="857631" y="2771782"/>
                </a:cubicBezTo>
                <a:cubicBezTo>
                  <a:pt x="857888" y="2771868"/>
                  <a:pt x="858136" y="2771935"/>
                  <a:pt x="858374" y="2772040"/>
                </a:cubicBezTo>
                <a:cubicBezTo>
                  <a:pt x="878643" y="2780383"/>
                  <a:pt x="900522" y="2787356"/>
                  <a:pt x="923392" y="2792737"/>
                </a:cubicBezTo>
                <a:cubicBezTo>
                  <a:pt x="931678" y="2794690"/>
                  <a:pt x="936812" y="2802977"/>
                  <a:pt x="934860" y="2811254"/>
                </a:cubicBezTo>
                <a:cubicBezTo>
                  <a:pt x="933193" y="2818350"/>
                  <a:pt x="926859" y="2823131"/>
                  <a:pt x="919877" y="2823131"/>
                </a:cubicBezTo>
                <a:cubicBezTo>
                  <a:pt x="918715" y="2823131"/>
                  <a:pt x="917524" y="2822998"/>
                  <a:pt x="916343" y="2822722"/>
                </a:cubicBezTo>
                <a:cubicBezTo>
                  <a:pt x="892254" y="2817055"/>
                  <a:pt x="869175" y="2809720"/>
                  <a:pt x="847687" y="2800938"/>
                </a:cubicBezTo>
                <a:cubicBezTo>
                  <a:pt x="734825" y="2772220"/>
                  <a:pt x="616868" y="2776411"/>
                  <a:pt x="505454" y="2812968"/>
                </a:cubicBezTo>
                <a:lnTo>
                  <a:pt x="505498" y="2813064"/>
                </a:lnTo>
                <a:lnTo>
                  <a:pt x="503853" y="2812435"/>
                </a:lnTo>
                <a:lnTo>
                  <a:pt x="505735" y="2813575"/>
                </a:lnTo>
                <a:lnTo>
                  <a:pt x="531702" y="2869508"/>
                </a:lnTo>
                <a:cubicBezTo>
                  <a:pt x="605478" y="3003474"/>
                  <a:pt x="761597" y="3147582"/>
                  <a:pt x="887263" y="3215190"/>
                </a:cubicBezTo>
                <a:cubicBezTo>
                  <a:pt x="887378" y="3215247"/>
                  <a:pt x="887511" y="3215266"/>
                  <a:pt x="887616" y="3215324"/>
                </a:cubicBezTo>
                <a:lnTo>
                  <a:pt x="891750" y="3217514"/>
                </a:lnTo>
                <a:cubicBezTo>
                  <a:pt x="895579" y="3219553"/>
                  <a:pt x="899398" y="3221572"/>
                  <a:pt x="903265" y="3223524"/>
                </a:cubicBezTo>
                <a:cubicBezTo>
                  <a:pt x="924763" y="3234212"/>
                  <a:pt x="947404" y="3243403"/>
                  <a:pt x="970521" y="3250813"/>
                </a:cubicBezTo>
                <a:cubicBezTo>
                  <a:pt x="971779" y="3251128"/>
                  <a:pt x="972988" y="3251604"/>
                  <a:pt x="974103" y="3252214"/>
                </a:cubicBezTo>
                <a:cubicBezTo>
                  <a:pt x="977027" y="3253814"/>
                  <a:pt x="979894" y="3255433"/>
                  <a:pt x="982809" y="3257224"/>
                </a:cubicBezTo>
                <a:cubicBezTo>
                  <a:pt x="990038" y="3261701"/>
                  <a:pt x="992286" y="3271197"/>
                  <a:pt x="987809" y="3278436"/>
                </a:cubicBezTo>
                <a:cubicBezTo>
                  <a:pt x="984895" y="3283151"/>
                  <a:pt x="979846" y="3285742"/>
                  <a:pt x="974684" y="3285742"/>
                </a:cubicBezTo>
                <a:cubicBezTo>
                  <a:pt x="971922" y="3285742"/>
                  <a:pt x="969131" y="3284999"/>
                  <a:pt x="966597" y="3283446"/>
                </a:cubicBezTo>
                <a:cubicBezTo>
                  <a:pt x="964644" y="3282237"/>
                  <a:pt x="962692" y="3281122"/>
                  <a:pt x="960739" y="3280036"/>
                </a:cubicBezTo>
                <a:cubicBezTo>
                  <a:pt x="936279" y="3272178"/>
                  <a:pt x="912314" y="3262424"/>
                  <a:pt x="889483" y="3251080"/>
                </a:cubicBezTo>
                <a:cubicBezTo>
                  <a:pt x="885349" y="3248994"/>
                  <a:pt x="881339" y="3246870"/>
                  <a:pt x="877300" y="3244727"/>
                </a:cubicBezTo>
                <a:lnTo>
                  <a:pt x="874862" y="3243432"/>
                </a:lnTo>
                <a:cubicBezTo>
                  <a:pt x="841057" y="3233412"/>
                  <a:pt x="806243" y="3227889"/>
                  <a:pt x="771251" y="3226886"/>
                </a:cubicBezTo>
                <a:lnTo>
                  <a:pt x="667640" y="3237342"/>
                </a:lnTo>
                <a:lnTo>
                  <a:pt x="666721" y="3236917"/>
                </a:lnTo>
                <a:lnTo>
                  <a:pt x="667455" y="3237361"/>
                </a:lnTo>
                <a:lnTo>
                  <a:pt x="666569" y="3237450"/>
                </a:lnTo>
                <a:cubicBezTo>
                  <a:pt x="700183" y="3338806"/>
                  <a:pt x="835381" y="3474708"/>
                  <a:pt x="925592" y="3537802"/>
                </a:cubicBezTo>
                <a:lnTo>
                  <a:pt x="932974" y="3542964"/>
                </a:lnTo>
                <a:cubicBezTo>
                  <a:pt x="1019375" y="3603420"/>
                  <a:pt x="1021090" y="3604572"/>
                  <a:pt x="1054408" y="3607420"/>
                </a:cubicBezTo>
                <a:cubicBezTo>
                  <a:pt x="1076525" y="3597762"/>
                  <a:pt x="1098766" y="3588494"/>
                  <a:pt x="1121093" y="3579540"/>
                </a:cubicBezTo>
                <a:cubicBezTo>
                  <a:pt x="1095032" y="3500349"/>
                  <a:pt x="1041521" y="3452391"/>
                  <a:pt x="1031472" y="3445943"/>
                </a:cubicBezTo>
                <a:cubicBezTo>
                  <a:pt x="1026290" y="3442618"/>
                  <a:pt x="1023595" y="3436541"/>
                  <a:pt x="1024585" y="3430474"/>
                </a:cubicBezTo>
                <a:cubicBezTo>
                  <a:pt x="1049579" y="3278484"/>
                  <a:pt x="1011288" y="3133608"/>
                  <a:pt x="922163" y="3042940"/>
                </a:cubicBezTo>
                <a:cubicBezTo>
                  <a:pt x="916648" y="3037339"/>
                  <a:pt x="916248" y="3028490"/>
                  <a:pt x="921210" y="3022404"/>
                </a:cubicBezTo>
                <a:cubicBezTo>
                  <a:pt x="989952" y="2938184"/>
                  <a:pt x="969788" y="2767991"/>
                  <a:pt x="908695" y="2667922"/>
                </a:cubicBezTo>
                <a:cubicBezTo>
                  <a:pt x="904904" y="2661702"/>
                  <a:pt x="905970" y="2653682"/>
                  <a:pt x="911266" y="2648691"/>
                </a:cubicBezTo>
                <a:cubicBezTo>
                  <a:pt x="994115" y="2570405"/>
                  <a:pt x="985152" y="2380972"/>
                  <a:pt x="942575" y="2284950"/>
                </a:cubicBezTo>
                <a:cubicBezTo>
                  <a:pt x="939622" y="2278301"/>
                  <a:pt x="941727" y="2270491"/>
                  <a:pt x="947614" y="2266233"/>
                </a:cubicBezTo>
                <a:cubicBezTo>
                  <a:pt x="1035844" y="2202321"/>
                  <a:pt x="1076973" y="2110595"/>
                  <a:pt x="1066543" y="2000972"/>
                </a:cubicBezTo>
                <a:cubicBezTo>
                  <a:pt x="1065543" y="1992104"/>
                  <a:pt x="1063000" y="1985493"/>
                  <a:pt x="1059475" y="1976340"/>
                </a:cubicBezTo>
                <a:lnTo>
                  <a:pt x="1057018" y="1969882"/>
                </a:lnTo>
                <a:cubicBezTo>
                  <a:pt x="1055427" y="1965615"/>
                  <a:pt x="1055808" y="1960871"/>
                  <a:pt x="1058056" y="1956909"/>
                </a:cubicBezTo>
                <a:cubicBezTo>
                  <a:pt x="1060295" y="1952947"/>
                  <a:pt x="1064181" y="1950184"/>
                  <a:pt x="1068657" y="1949356"/>
                </a:cubicBezTo>
                <a:cubicBezTo>
                  <a:pt x="1187606" y="1927458"/>
                  <a:pt x="1248947" y="1820768"/>
                  <a:pt x="1246280" y="1731509"/>
                </a:cubicBezTo>
                <a:cubicBezTo>
                  <a:pt x="1246146" y="1727204"/>
                  <a:pt x="1247823" y="1723042"/>
                  <a:pt x="1250890" y="1720041"/>
                </a:cubicBezTo>
                <a:cubicBezTo>
                  <a:pt x="1253976" y="1717041"/>
                  <a:pt x="1258205" y="1715517"/>
                  <a:pt x="1262453" y="1715660"/>
                </a:cubicBezTo>
                <a:cubicBezTo>
                  <a:pt x="1364847" y="1720803"/>
                  <a:pt x="1466707" y="1627258"/>
                  <a:pt x="1483357" y="1546286"/>
                </a:cubicBezTo>
                <a:cubicBezTo>
                  <a:pt x="1484195" y="1542228"/>
                  <a:pt x="1486633" y="1538666"/>
                  <a:pt x="1490120" y="1536428"/>
                </a:cubicBezTo>
                <a:cubicBezTo>
                  <a:pt x="1493606" y="1534189"/>
                  <a:pt x="1497854" y="1533456"/>
                  <a:pt x="1501902" y="1534380"/>
                </a:cubicBezTo>
                <a:cubicBezTo>
                  <a:pt x="1597943" y="1556507"/>
                  <a:pt x="1675400" y="1518635"/>
                  <a:pt x="1738713" y="1418604"/>
                </a:cubicBezTo>
                <a:cubicBezTo>
                  <a:pt x="1742618" y="1412431"/>
                  <a:pt x="1750333" y="1409860"/>
                  <a:pt x="1757163" y="1412431"/>
                </a:cubicBezTo>
                <a:cubicBezTo>
                  <a:pt x="1839344" y="1443416"/>
                  <a:pt x="1913820" y="1423528"/>
                  <a:pt x="1984696" y="1351633"/>
                </a:cubicBezTo>
                <a:cubicBezTo>
                  <a:pt x="1986182" y="1347766"/>
                  <a:pt x="1989201" y="1344566"/>
                  <a:pt x="1993182" y="1342918"/>
                </a:cubicBezTo>
                <a:cubicBezTo>
                  <a:pt x="1996278" y="1341632"/>
                  <a:pt x="1999641" y="1341403"/>
                  <a:pt x="2002784" y="1342194"/>
                </a:cubicBezTo>
                <a:cubicBezTo>
                  <a:pt x="2004003" y="1342346"/>
                  <a:pt x="2005203" y="1342661"/>
                  <a:pt x="2006365" y="1343127"/>
                </a:cubicBezTo>
                <a:cubicBezTo>
                  <a:pt x="2010327" y="1344737"/>
                  <a:pt x="2013480" y="1347747"/>
                  <a:pt x="2015090" y="1351490"/>
                </a:cubicBezTo>
                <a:cubicBezTo>
                  <a:pt x="2085889" y="1423499"/>
                  <a:pt x="2160403" y="1443426"/>
                  <a:pt x="2242766" y="1412422"/>
                </a:cubicBezTo>
                <a:cubicBezTo>
                  <a:pt x="2249596" y="1409850"/>
                  <a:pt x="2257301" y="1412422"/>
                  <a:pt x="2261216" y="1418604"/>
                </a:cubicBezTo>
                <a:cubicBezTo>
                  <a:pt x="2324472" y="1518616"/>
                  <a:pt x="2401881" y="1556516"/>
                  <a:pt x="2497884" y="1534370"/>
                </a:cubicBezTo>
                <a:cubicBezTo>
                  <a:pt x="2501922" y="1533456"/>
                  <a:pt x="2506170" y="1534180"/>
                  <a:pt x="2509657" y="1536418"/>
                </a:cubicBezTo>
                <a:cubicBezTo>
                  <a:pt x="2513143" y="1538647"/>
                  <a:pt x="2515581" y="1542190"/>
                  <a:pt x="2516429" y="1546258"/>
                </a:cubicBezTo>
                <a:cubicBezTo>
                  <a:pt x="2533231" y="1627249"/>
                  <a:pt x="2635777" y="1720746"/>
                  <a:pt x="2737323" y="1715650"/>
                </a:cubicBezTo>
                <a:cubicBezTo>
                  <a:pt x="2741705" y="1715488"/>
                  <a:pt x="2745819" y="1717031"/>
                  <a:pt x="2748896" y="1720032"/>
                </a:cubicBezTo>
                <a:cubicBezTo>
                  <a:pt x="2751963" y="1723042"/>
                  <a:pt x="2753640" y="1727204"/>
                  <a:pt x="2753506" y="1731500"/>
                </a:cubicBezTo>
                <a:cubicBezTo>
                  <a:pt x="2750801" y="1820740"/>
                  <a:pt x="2812142" y="1927410"/>
                  <a:pt x="2931128" y="1949346"/>
                </a:cubicBezTo>
                <a:cubicBezTo>
                  <a:pt x="2935567" y="1950165"/>
                  <a:pt x="2939434" y="1952899"/>
                  <a:pt x="2941691" y="1956823"/>
                </a:cubicBezTo>
                <a:cubicBezTo>
                  <a:pt x="2943940" y="1960748"/>
                  <a:pt x="2944358" y="1965462"/>
                  <a:pt x="2942825" y="1969711"/>
                </a:cubicBezTo>
                <a:cubicBezTo>
                  <a:pt x="2941844" y="1972444"/>
                  <a:pt x="2940882" y="1974997"/>
                  <a:pt x="2939949" y="1977454"/>
                </a:cubicBezTo>
                <a:cubicBezTo>
                  <a:pt x="2936643" y="1986151"/>
                  <a:pt x="2934262" y="1992428"/>
                  <a:pt x="2933405" y="2001038"/>
                </a:cubicBezTo>
                <a:cubicBezTo>
                  <a:pt x="2922851" y="2110471"/>
                  <a:pt x="2963923" y="2202187"/>
                  <a:pt x="3052201" y="2266224"/>
                </a:cubicBezTo>
                <a:cubicBezTo>
                  <a:pt x="3058097" y="2270501"/>
                  <a:pt x="3060192" y="2278311"/>
                  <a:pt x="3057230" y="2284960"/>
                </a:cubicBezTo>
                <a:cubicBezTo>
                  <a:pt x="3014567" y="2380914"/>
                  <a:pt x="3005604" y="2570290"/>
                  <a:pt x="3088681" y="2648672"/>
                </a:cubicBezTo>
                <a:cubicBezTo>
                  <a:pt x="3093987" y="2653682"/>
                  <a:pt x="3095054" y="2661702"/>
                  <a:pt x="3091263" y="2667912"/>
                </a:cubicBezTo>
                <a:cubicBezTo>
                  <a:pt x="3030141" y="2768029"/>
                  <a:pt x="3009910" y="2938232"/>
                  <a:pt x="3078604" y="3022395"/>
                </a:cubicBezTo>
                <a:cubicBezTo>
                  <a:pt x="3083567" y="3028472"/>
                  <a:pt x="3083157" y="3037330"/>
                  <a:pt x="3077652" y="3042931"/>
                </a:cubicBezTo>
                <a:cubicBezTo>
                  <a:pt x="2988526" y="3133599"/>
                  <a:pt x="2950235" y="3278474"/>
                  <a:pt x="2975229" y="3430465"/>
                </a:cubicBezTo>
                <a:cubicBezTo>
                  <a:pt x="2976229" y="3436561"/>
                  <a:pt x="2973496" y="3442657"/>
                  <a:pt x="2968286" y="3445971"/>
                </a:cubicBezTo>
                <a:cubicBezTo>
                  <a:pt x="2949302" y="3458030"/>
                  <a:pt x="2903325" y="3495158"/>
                  <a:pt x="2881665" y="3580293"/>
                </a:cubicBezTo>
                <a:cubicBezTo>
                  <a:pt x="2904011" y="3589275"/>
                  <a:pt x="2926261" y="3598600"/>
                  <a:pt x="2948407" y="3608296"/>
                </a:cubicBezTo>
                <a:cubicBezTo>
                  <a:pt x="2964009" y="3608811"/>
                  <a:pt x="2965276" y="3607982"/>
                  <a:pt x="2989021" y="3591913"/>
                </a:cubicBezTo>
                <a:cubicBezTo>
                  <a:pt x="3005757" y="3580579"/>
                  <a:pt x="3031055" y="3563472"/>
                  <a:pt x="3076337" y="3537097"/>
                </a:cubicBezTo>
                <a:cubicBezTo>
                  <a:pt x="3158506" y="3489241"/>
                  <a:pt x="3268860" y="3374724"/>
                  <a:pt x="3317524" y="3277710"/>
                </a:cubicBezTo>
                <a:lnTo>
                  <a:pt x="3333054" y="3240531"/>
                </a:lnTo>
                <a:lnTo>
                  <a:pt x="3342731" y="3234688"/>
                </a:lnTo>
                <a:cubicBezTo>
                  <a:pt x="3342731" y="3234688"/>
                  <a:pt x="3341338" y="3235330"/>
                  <a:pt x="3338727" y="3236539"/>
                </a:cubicBezTo>
                <a:lnTo>
                  <a:pt x="3333757" y="3238850"/>
                </a:lnTo>
                <a:lnTo>
                  <a:pt x="3334341" y="3237450"/>
                </a:lnTo>
                <a:cubicBezTo>
                  <a:pt x="3265294" y="3221324"/>
                  <a:pt x="3193637" y="3223372"/>
                  <a:pt x="3125991" y="3243413"/>
                </a:cubicBezTo>
                <a:lnTo>
                  <a:pt x="3124372" y="3244270"/>
                </a:lnTo>
                <a:cubicBezTo>
                  <a:pt x="3120028" y="3246584"/>
                  <a:pt x="3115732" y="3248871"/>
                  <a:pt x="3111361" y="3251061"/>
                </a:cubicBezTo>
                <a:cubicBezTo>
                  <a:pt x="3088129" y="3262625"/>
                  <a:pt x="3063774" y="3272492"/>
                  <a:pt x="3038932" y="3280417"/>
                </a:cubicBezTo>
                <a:cubicBezTo>
                  <a:pt x="3037428" y="3280903"/>
                  <a:pt x="3035846" y="3281141"/>
                  <a:pt x="3034256" y="3281141"/>
                </a:cubicBezTo>
                <a:cubicBezTo>
                  <a:pt x="3025740" y="3281141"/>
                  <a:pt x="3018777" y="3274255"/>
                  <a:pt x="3018777" y="3265739"/>
                </a:cubicBezTo>
                <a:cubicBezTo>
                  <a:pt x="3018777" y="3258462"/>
                  <a:pt x="3023778" y="3252366"/>
                  <a:pt x="3030550" y="3250757"/>
                </a:cubicBezTo>
                <a:cubicBezTo>
                  <a:pt x="3053563" y="3243356"/>
                  <a:pt x="3076108" y="3234192"/>
                  <a:pt x="3097587" y="3223505"/>
                </a:cubicBezTo>
                <a:cubicBezTo>
                  <a:pt x="3101702" y="3221439"/>
                  <a:pt x="3105788" y="3219267"/>
                  <a:pt x="3109922" y="3217076"/>
                </a:cubicBezTo>
                <a:lnTo>
                  <a:pt x="3113151" y="3215352"/>
                </a:lnTo>
                <a:cubicBezTo>
                  <a:pt x="3113275" y="3215285"/>
                  <a:pt x="3113408" y="3215266"/>
                  <a:pt x="3113532" y="3215209"/>
                </a:cubicBezTo>
                <a:cubicBezTo>
                  <a:pt x="3239190" y="3147626"/>
                  <a:pt x="3395337" y="3003499"/>
                  <a:pt x="3469133" y="2869516"/>
                </a:cubicBezTo>
                <a:lnTo>
                  <a:pt x="3495125" y="2813537"/>
                </a:lnTo>
                <a:lnTo>
                  <a:pt x="3496379" y="2812778"/>
                </a:lnTo>
                <a:lnTo>
                  <a:pt x="3495283" y="2813197"/>
                </a:lnTo>
                <a:lnTo>
                  <a:pt x="3495389" y="2812968"/>
                </a:lnTo>
                <a:cubicBezTo>
                  <a:pt x="3383985" y="2776411"/>
                  <a:pt x="3266056" y="2772230"/>
                  <a:pt x="3153175" y="2800919"/>
                </a:cubicBezTo>
                <a:cubicBezTo>
                  <a:pt x="3131849" y="2809663"/>
                  <a:pt x="3108750" y="2816998"/>
                  <a:pt x="3084510" y="2822703"/>
                </a:cubicBezTo>
                <a:cubicBezTo>
                  <a:pt x="3083328" y="2822979"/>
                  <a:pt x="3082138" y="2823113"/>
                  <a:pt x="3080976" y="2823113"/>
                </a:cubicBezTo>
                <a:cubicBezTo>
                  <a:pt x="3073994" y="2823113"/>
                  <a:pt x="3067669" y="2818331"/>
                  <a:pt x="3065993" y="2811235"/>
                </a:cubicBezTo>
                <a:cubicBezTo>
                  <a:pt x="3064040" y="2802958"/>
                  <a:pt x="3069174" y="2794671"/>
                  <a:pt x="3077461" y="2792718"/>
                </a:cubicBezTo>
                <a:cubicBezTo>
                  <a:pt x="3100492" y="2787298"/>
                  <a:pt x="3122371" y="2780336"/>
                  <a:pt x="3142479" y="2772020"/>
                </a:cubicBezTo>
                <a:cubicBezTo>
                  <a:pt x="3142745" y="2771906"/>
                  <a:pt x="3143022" y="2771820"/>
                  <a:pt x="3143298" y="2771725"/>
                </a:cubicBezTo>
                <a:cubicBezTo>
                  <a:pt x="3167891" y="2761886"/>
                  <a:pt x="3191599" y="2749818"/>
                  <a:pt x="3213764" y="2735854"/>
                </a:cubicBezTo>
                <a:cubicBezTo>
                  <a:pt x="3346685" y="2652624"/>
                  <a:pt x="3476644" y="2485537"/>
                  <a:pt x="3510448" y="2356721"/>
                </a:cubicBezTo>
                <a:lnTo>
                  <a:pt x="3509643" y="2356588"/>
                </a:lnTo>
                <a:lnTo>
                  <a:pt x="3511000" y="2355521"/>
                </a:lnTo>
                <a:lnTo>
                  <a:pt x="3509308" y="2356532"/>
                </a:lnTo>
                <a:lnTo>
                  <a:pt x="3397312" y="2337973"/>
                </a:lnTo>
                <a:cubicBezTo>
                  <a:pt x="3361604" y="2337035"/>
                  <a:pt x="3327083" y="2341367"/>
                  <a:pt x="3291297" y="2350844"/>
                </a:cubicBezTo>
                <a:cubicBezTo>
                  <a:pt x="3287316" y="2354835"/>
                  <a:pt x="3283334" y="2358826"/>
                  <a:pt x="3279239" y="2362684"/>
                </a:cubicBezTo>
                <a:cubicBezTo>
                  <a:pt x="3228337" y="2410728"/>
                  <a:pt x="3169130" y="2449866"/>
                  <a:pt x="3103264" y="2479012"/>
                </a:cubicBezTo>
                <a:cubicBezTo>
                  <a:pt x="3101235" y="2479917"/>
                  <a:pt x="3099130" y="2480336"/>
                  <a:pt x="3097044" y="2480336"/>
                </a:cubicBezTo>
                <a:cubicBezTo>
                  <a:pt x="3091129" y="2480336"/>
                  <a:pt x="3085500" y="2476917"/>
                  <a:pt x="3082957" y="2471164"/>
                </a:cubicBezTo>
                <a:cubicBezTo>
                  <a:pt x="3079499" y="2463382"/>
                  <a:pt x="3083024" y="2454285"/>
                  <a:pt x="3090805" y="2450847"/>
                </a:cubicBezTo>
                <a:cubicBezTo>
                  <a:pt x="3153452" y="2423120"/>
                  <a:pt x="3209744" y="2385925"/>
                  <a:pt x="3258093" y="2340281"/>
                </a:cubicBezTo>
                <a:cubicBezTo>
                  <a:pt x="3263027" y="2335623"/>
                  <a:pt x="3267818" y="2330841"/>
                  <a:pt x="3272619" y="2326012"/>
                </a:cubicBezTo>
                <a:cubicBezTo>
                  <a:pt x="3382924" y="2215215"/>
                  <a:pt x="3470710" y="2052393"/>
                  <a:pt x="3498833" y="1914079"/>
                </a:cubicBezTo>
                <a:lnTo>
                  <a:pt x="3506904" y="1858052"/>
                </a:lnTo>
                <a:lnTo>
                  <a:pt x="3508914" y="1856039"/>
                </a:lnTo>
                <a:lnTo>
                  <a:pt x="3506969" y="1857600"/>
                </a:lnTo>
                <a:lnTo>
                  <a:pt x="3507124" y="1856525"/>
                </a:lnTo>
                <a:cubicBezTo>
                  <a:pt x="3398806" y="1856487"/>
                  <a:pt x="3300241" y="1876270"/>
                  <a:pt x="3214192" y="1916275"/>
                </a:cubicBezTo>
                <a:lnTo>
                  <a:pt x="3211735" y="1919295"/>
                </a:lnTo>
                <a:cubicBezTo>
                  <a:pt x="3209078" y="1922552"/>
                  <a:pt x="3206420" y="1925829"/>
                  <a:pt x="3203639" y="1929086"/>
                </a:cubicBezTo>
                <a:cubicBezTo>
                  <a:pt x="3165844" y="1974302"/>
                  <a:pt x="3119009" y="2019831"/>
                  <a:pt x="3068327" y="2060617"/>
                </a:cubicBezTo>
                <a:cubicBezTo>
                  <a:pt x="3065478" y="2062903"/>
                  <a:pt x="3062059" y="2064018"/>
                  <a:pt x="3058678" y="2064018"/>
                </a:cubicBezTo>
                <a:cubicBezTo>
                  <a:pt x="3054172" y="2064018"/>
                  <a:pt x="3049705" y="2062046"/>
                  <a:pt x="3046666" y="2058264"/>
                </a:cubicBezTo>
                <a:cubicBezTo>
                  <a:pt x="3041323" y="2051645"/>
                  <a:pt x="3042380" y="2041948"/>
                  <a:pt x="3049010" y="2036614"/>
                </a:cubicBezTo>
                <a:cubicBezTo>
                  <a:pt x="3098149" y="1997076"/>
                  <a:pt x="3143479" y="1953013"/>
                  <a:pt x="3180102" y="1909198"/>
                </a:cubicBezTo>
                <a:cubicBezTo>
                  <a:pt x="3182836" y="1906007"/>
                  <a:pt x="3185312" y="1902931"/>
                  <a:pt x="3187808" y="1899873"/>
                </a:cubicBezTo>
                <a:lnTo>
                  <a:pt x="3192028" y="1894692"/>
                </a:lnTo>
                <a:cubicBezTo>
                  <a:pt x="3192066" y="1894634"/>
                  <a:pt x="3192123" y="1894596"/>
                  <a:pt x="3192161" y="1894549"/>
                </a:cubicBezTo>
                <a:cubicBezTo>
                  <a:pt x="3192266" y="1894406"/>
                  <a:pt x="3192294" y="1894244"/>
                  <a:pt x="3192399" y="1894111"/>
                </a:cubicBezTo>
                <a:lnTo>
                  <a:pt x="3192390" y="1894139"/>
                </a:lnTo>
                <a:cubicBezTo>
                  <a:pt x="3290354" y="1771400"/>
                  <a:pt x="3335808" y="1638326"/>
                  <a:pt x="3331074" y="1487803"/>
                </a:cubicBezTo>
                <a:lnTo>
                  <a:pt x="3330729" y="1487900"/>
                </a:lnTo>
                <a:lnTo>
                  <a:pt x="3330882" y="1487708"/>
                </a:lnTo>
                <a:lnTo>
                  <a:pt x="3330685" y="1487913"/>
                </a:lnTo>
                <a:lnTo>
                  <a:pt x="3200160" y="1524687"/>
                </a:lnTo>
                <a:cubicBezTo>
                  <a:pt x="3157719" y="1542560"/>
                  <a:pt x="3116561" y="1565970"/>
                  <a:pt x="3076947" y="1594797"/>
                </a:cubicBezTo>
                <a:cubicBezTo>
                  <a:pt x="3061783" y="1624191"/>
                  <a:pt x="3044638" y="1652585"/>
                  <a:pt x="3025874" y="1679189"/>
                </a:cubicBezTo>
                <a:cubicBezTo>
                  <a:pt x="2992488" y="1726413"/>
                  <a:pt x="2952988" y="1769085"/>
                  <a:pt x="2908469" y="1806042"/>
                </a:cubicBezTo>
                <a:cubicBezTo>
                  <a:pt x="2905592" y="1808433"/>
                  <a:pt x="2902106" y="1809595"/>
                  <a:pt x="2898639" y="1809595"/>
                </a:cubicBezTo>
                <a:cubicBezTo>
                  <a:pt x="2894210" y="1809595"/>
                  <a:pt x="2889819" y="1807700"/>
                  <a:pt x="2886780" y="1804033"/>
                </a:cubicBezTo>
                <a:cubicBezTo>
                  <a:pt x="2881351" y="1797489"/>
                  <a:pt x="2882246" y="1787774"/>
                  <a:pt x="2888790" y="1782344"/>
                </a:cubicBezTo>
                <a:cubicBezTo>
                  <a:pt x="2931243" y="1747111"/>
                  <a:pt x="2968895" y="1706430"/>
                  <a:pt x="3000718" y="1661415"/>
                </a:cubicBezTo>
                <a:cubicBezTo>
                  <a:pt x="3019359" y="1634992"/>
                  <a:pt x="3036389" y="1606722"/>
                  <a:pt x="3051315" y="1577395"/>
                </a:cubicBezTo>
                <a:cubicBezTo>
                  <a:pt x="3051344" y="1577357"/>
                  <a:pt x="3051382" y="1577319"/>
                  <a:pt x="3051400" y="1577271"/>
                </a:cubicBezTo>
                <a:cubicBezTo>
                  <a:pt x="3121124" y="1441711"/>
                  <a:pt x="3150832" y="1284415"/>
                  <a:pt x="3132058" y="1152951"/>
                </a:cubicBezTo>
                <a:lnTo>
                  <a:pt x="3130938" y="1153242"/>
                </a:lnTo>
                <a:lnTo>
                  <a:pt x="3131829" y="1151885"/>
                </a:lnTo>
                <a:lnTo>
                  <a:pt x="3130709" y="1153301"/>
                </a:lnTo>
                <a:lnTo>
                  <a:pt x="3055209" y="1172872"/>
                </a:lnTo>
                <a:cubicBezTo>
                  <a:pt x="2979712" y="1197485"/>
                  <a:pt x="2908714" y="1235969"/>
                  <a:pt x="2846213" y="1286454"/>
                </a:cubicBezTo>
                <a:cubicBezTo>
                  <a:pt x="2822077" y="1346499"/>
                  <a:pt x="2791606" y="1402983"/>
                  <a:pt x="2755516" y="1454322"/>
                </a:cubicBezTo>
                <a:cubicBezTo>
                  <a:pt x="2731703" y="1488127"/>
                  <a:pt x="2704938" y="1520140"/>
                  <a:pt x="2675934" y="1549496"/>
                </a:cubicBezTo>
                <a:cubicBezTo>
                  <a:pt x="2672925" y="1552544"/>
                  <a:pt x="2668953" y="1554068"/>
                  <a:pt x="2664981" y="1554068"/>
                </a:cubicBezTo>
                <a:cubicBezTo>
                  <a:pt x="2661066" y="1554068"/>
                  <a:pt x="2657151" y="1552592"/>
                  <a:pt x="2654151" y="1549620"/>
                </a:cubicBezTo>
                <a:cubicBezTo>
                  <a:pt x="2648093" y="1543638"/>
                  <a:pt x="2648036" y="1533894"/>
                  <a:pt x="2654017" y="1527836"/>
                </a:cubicBezTo>
                <a:cubicBezTo>
                  <a:pt x="2681821" y="1499690"/>
                  <a:pt x="2707501" y="1468981"/>
                  <a:pt x="2730322" y="1436587"/>
                </a:cubicBezTo>
                <a:cubicBezTo>
                  <a:pt x="2765784" y="1386142"/>
                  <a:pt x="2795683" y="1330516"/>
                  <a:pt x="2819172" y="1271271"/>
                </a:cubicBezTo>
                <a:cubicBezTo>
                  <a:pt x="2819172" y="1271252"/>
                  <a:pt x="2819172" y="1271233"/>
                  <a:pt x="2819172" y="1271214"/>
                </a:cubicBezTo>
                <a:cubicBezTo>
                  <a:pt x="2869644" y="1143522"/>
                  <a:pt x="2887352" y="1006895"/>
                  <a:pt x="2869540" y="884556"/>
                </a:cubicBezTo>
                <a:cubicBezTo>
                  <a:pt x="2778995" y="902434"/>
                  <a:pt x="2693651" y="937191"/>
                  <a:pt x="2615470" y="987797"/>
                </a:cubicBezTo>
                <a:cubicBezTo>
                  <a:pt x="2601011" y="1059082"/>
                  <a:pt x="2577751" y="1128053"/>
                  <a:pt x="2546128" y="1192852"/>
                </a:cubicBezTo>
                <a:cubicBezTo>
                  <a:pt x="2507561" y="1272004"/>
                  <a:pt x="2456869" y="1343947"/>
                  <a:pt x="2395442" y="1406669"/>
                </a:cubicBezTo>
                <a:cubicBezTo>
                  <a:pt x="2392432" y="1409745"/>
                  <a:pt x="2388442" y="1411288"/>
                  <a:pt x="2384441" y="1411288"/>
                </a:cubicBezTo>
                <a:cubicBezTo>
                  <a:pt x="2380555" y="1411288"/>
                  <a:pt x="2376659" y="1409831"/>
                  <a:pt x="2373659" y="1406888"/>
                </a:cubicBezTo>
                <a:cubicBezTo>
                  <a:pt x="2367591" y="1400935"/>
                  <a:pt x="2367486" y="1391191"/>
                  <a:pt x="2373440" y="1385104"/>
                </a:cubicBezTo>
                <a:cubicBezTo>
                  <a:pt x="2432542" y="1324754"/>
                  <a:pt x="2481339" y="1255526"/>
                  <a:pt x="2518448" y="1179345"/>
                </a:cubicBezTo>
                <a:cubicBezTo>
                  <a:pt x="2549881" y="1114937"/>
                  <a:pt x="2572817" y="1046281"/>
                  <a:pt x="2586628" y="975272"/>
                </a:cubicBezTo>
                <a:cubicBezTo>
                  <a:pt x="2586647" y="975215"/>
                  <a:pt x="2586676" y="975158"/>
                  <a:pt x="2586685" y="975091"/>
                </a:cubicBezTo>
                <a:cubicBezTo>
                  <a:pt x="2613879" y="835369"/>
                  <a:pt x="2604526" y="687950"/>
                  <a:pt x="2560444" y="558105"/>
                </a:cubicBezTo>
                <a:cubicBezTo>
                  <a:pt x="2456955" y="594100"/>
                  <a:pt x="2360800" y="651603"/>
                  <a:pt x="2281009" y="724983"/>
                </a:cubicBezTo>
                <a:cubicBezTo>
                  <a:pt x="2279123" y="927514"/>
                  <a:pt x="2207590" y="1124729"/>
                  <a:pt x="2078955" y="1281034"/>
                </a:cubicBezTo>
                <a:cubicBezTo>
                  <a:pt x="2075907" y="1284730"/>
                  <a:pt x="2071497" y="1286644"/>
                  <a:pt x="2067049" y="1286644"/>
                </a:cubicBezTo>
                <a:cubicBezTo>
                  <a:pt x="2063610" y="1286644"/>
                  <a:pt x="2060143" y="1285492"/>
                  <a:pt x="2057276" y="1283129"/>
                </a:cubicBezTo>
                <a:cubicBezTo>
                  <a:pt x="2050695" y="1277729"/>
                  <a:pt x="2049761" y="1268023"/>
                  <a:pt x="2055162" y="1261451"/>
                </a:cubicBezTo>
                <a:cubicBezTo>
                  <a:pt x="2180768" y="1108832"/>
                  <a:pt x="2250100" y="915798"/>
                  <a:pt x="2250367" y="717906"/>
                </a:cubicBezTo>
                <a:cubicBezTo>
                  <a:pt x="2250491" y="500717"/>
                  <a:pt x="2157336" y="248972"/>
                  <a:pt x="2000431" y="40479"/>
                </a:cubicBezTo>
                <a:close/>
                <a:moveTo>
                  <a:pt x="2000430" y="0"/>
                </a:moveTo>
                <a:cubicBezTo>
                  <a:pt x="2005054" y="0"/>
                  <a:pt x="2009676" y="1878"/>
                  <a:pt x="2012595" y="5636"/>
                </a:cubicBezTo>
                <a:cubicBezTo>
                  <a:pt x="2172738" y="211853"/>
                  <a:pt x="2271398" y="462817"/>
                  <a:pt x="2280485" y="684007"/>
                </a:cubicBezTo>
                <a:cubicBezTo>
                  <a:pt x="2363067" y="613084"/>
                  <a:pt x="2460832" y="558048"/>
                  <a:pt x="2565168" y="523968"/>
                </a:cubicBezTo>
                <a:cubicBezTo>
                  <a:pt x="2573055" y="521358"/>
                  <a:pt x="2581589" y="525540"/>
                  <a:pt x="2584428" y="533360"/>
                </a:cubicBezTo>
                <a:cubicBezTo>
                  <a:pt x="2631548" y="663262"/>
                  <a:pt x="2644702" y="805460"/>
                  <a:pt x="2622899" y="946716"/>
                </a:cubicBezTo>
                <a:cubicBezTo>
                  <a:pt x="2702385" y="899320"/>
                  <a:pt x="2788577" y="867258"/>
                  <a:pt x="2879627" y="851295"/>
                </a:cubicBezTo>
                <a:cubicBezTo>
                  <a:pt x="2883675" y="850580"/>
                  <a:pt x="2887809" y="851523"/>
                  <a:pt x="2891152" y="853876"/>
                </a:cubicBezTo>
                <a:cubicBezTo>
                  <a:pt x="2894495" y="856228"/>
                  <a:pt x="2896781" y="859819"/>
                  <a:pt x="2897467" y="863858"/>
                </a:cubicBezTo>
                <a:cubicBezTo>
                  <a:pt x="2917441" y="980063"/>
                  <a:pt x="2906068" y="1109470"/>
                  <a:pt x="2865577" y="1233295"/>
                </a:cubicBezTo>
                <a:cubicBezTo>
                  <a:pt x="2948454" y="1175478"/>
                  <a:pt x="3043142" y="1136502"/>
                  <a:pt x="3142250" y="1119747"/>
                </a:cubicBezTo>
                <a:cubicBezTo>
                  <a:pt x="3150518" y="1118376"/>
                  <a:pt x="3158538" y="1123938"/>
                  <a:pt x="3159985" y="1132292"/>
                </a:cubicBezTo>
                <a:cubicBezTo>
                  <a:pt x="3163377" y="1151713"/>
                  <a:pt x="3165596" y="1171773"/>
                  <a:pt x="3166920" y="1192213"/>
                </a:cubicBezTo>
                <a:cubicBezTo>
                  <a:pt x="3166920" y="1192175"/>
                  <a:pt x="3166920" y="1192109"/>
                  <a:pt x="3166920" y="1192109"/>
                </a:cubicBezTo>
                <a:lnTo>
                  <a:pt x="3780806" y="578222"/>
                </a:lnTo>
                <a:cubicBezTo>
                  <a:pt x="3780806" y="578222"/>
                  <a:pt x="3979288" y="578222"/>
                  <a:pt x="3979288" y="578222"/>
                </a:cubicBezTo>
                <a:lnTo>
                  <a:pt x="4000862" y="578222"/>
                </a:lnTo>
                <a:lnTo>
                  <a:pt x="4000862" y="798288"/>
                </a:lnTo>
                <a:lnTo>
                  <a:pt x="3996404" y="802755"/>
                </a:lnTo>
                <a:lnTo>
                  <a:pt x="3996395" y="802774"/>
                </a:lnTo>
                <a:lnTo>
                  <a:pt x="3344180" y="1454989"/>
                </a:lnTo>
                <a:cubicBezTo>
                  <a:pt x="3344104" y="1454989"/>
                  <a:pt x="3344037" y="1454989"/>
                  <a:pt x="3343961" y="1454989"/>
                </a:cubicBezTo>
                <a:cubicBezTo>
                  <a:pt x="3348228" y="1454541"/>
                  <a:pt x="3352419" y="1455770"/>
                  <a:pt x="3355667" y="1458494"/>
                </a:cubicBezTo>
                <a:cubicBezTo>
                  <a:pt x="3358925" y="1461237"/>
                  <a:pt x="3360896" y="1465190"/>
                  <a:pt x="3361135" y="1469429"/>
                </a:cubicBezTo>
                <a:cubicBezTo>
                  <a:pt x="3369269" y="1616190"/>
                  <a:pt x="3332874" y="1747111"/>
                  <a:pt x="3250073" y="1868012"/>
                </a:cubicBezTo>
                <a:cubicBezTo>
                  <a:pt x="3332579" y="1837875"/>
                  <a:pt x="3424485" y="1823826"/>
                  <a:pt x="3523802" y="1825931"/>
                </a:cubicBezTo>
                <a:cubicBezTo>
                  <a:pt x="3527936" y="1826026"/>
                  <a:pt x="3531861" y="1827778"/>
                  <a:pt x="3534690" y="1830779"/>
                </a:cubicBezTo>
                <a:cubicBezTo>
                  <a:pt x="3537509" y="1833798"/>
                  <a:pt x="3539023" y="1837808"/>
                  <a:pt x="3538861" y="1841933"/>
                </a:cubicBezTo>
                <a:cubicBezTo>
                  <a:pt x="3533270" y="1985589"/>
                  <a:pt x="3446726" y="2175917"/>
                  <a:pt x="3328235" y="2311506"/>
                </a:cubicBezTo>
                <a:cubicBezTo>
                  <a:pt x="3393415" y="2301400"/>
                  <a:pt x="3457280" y="2307867"/>
                  <a:pt x="3533366" y="2331413"/>
                </a:cubicBezTo>
                <a:cubicBezTo>
                  <a:pt x="3540976" y="2333766"/>
                  <a:pt x="3545538" y="2341538"/>
                  <a:pt x="3543881" y="2349329"/>
                </a:cubicBezTo>
                <a:cubicBezTo>
                  <a:pt x="3511763" y="2500596"/>
                  <a:pt x="3367650" y="2670817"/>
                  <a:pt x="3242110" y="2754237"/>
                </a:cubicBezTo>
                <a:cubicBezTo>
                  <a:pt x="3335455" y="2745265"/>
                  <a:pt x="3430038" y="2756885"/>
                  <a:pt x="3520135" y="2788870"/>
                </a:cubicBezTo>
                <a:cubicBezTo>
                  <a:pt x="3527965" y="2791651"/>
                  <a:pt x="3532185" y="2800138"/>
                  <a:pt x="3529660" y="2808063"/>
                </a:cubicBezTo>
                <a:cubicBezTo>
                  <a:pt x="3485836" y="2945985"/>
                  <a:pt x="3337665" y="3103052"/>
                  <a:pt x="3200400" y="3197798"/>
                </a:cubicBezTo>
                <a:cubicBezTo>
                  <a:pt x="3252778" y="3192892"/>
                  <a:pt x="3305975" y="3197464"/>
                  <a:pt x="3357525" y="3211561"/>
                </a:cubicBezTo>
                <a:cubicBezTo>
                  <a:pt x="3365535" y="3213752"/>
                  <a:pt x="3370364" y="3221905"/>
                  <a:pt x="3368440" y="3229992"/>
                </a:cubicBezTo>
                <a:cubicBezTo>
                  <a:pt x="3346847" y="3320470"/>
                  <a:pt x="3250225" y="3440590"/>
                  <a:pt x="3158261" y="3516485"/>
                </a:cubicBezTo>
                <a:lnTo>
                  <a:pt x="3396558" y="3754781"/>
                </a:lnTo>
                <a:lnTo>
                  <a:pt x="3434849" y="3716491"/>
                </a:lnTo>
                <a:lnTo>
                  <a:pt x="3434849" y="3637786"/>
                </a:lnTo>
                <a:lnTo>
                  <a:pt x="3610852" y="3461792"/>
                </a:lnTo>
                <a:lnTo>
                  <a:pt x="3610852" y="3779108"/>
                </a:lnTo>
                <a:lnTo>
                  <a:pt x="3488150" y="3901809"/>
                </a:lnTo>
                <a:cubicBezTo>
                  <a:pt x="3488150" y="3901809"/>
                  <a:pt x="3501247" y="3914906"/>
                  <a:pt x="3501247" y="3914906"/>
                </a:cubicBezTo>
                <a:cubicBezTo>
                  <a:pt x="3501247" y="3914906"/>
                  <a:pt x="3541938" y="3955587"/>
                  <a:pt x="3541938" y="3955587"/>
                </a:cubicBezTo>
                <a:lnTo>
                  <a:pt x="3558207" y="3971856"/>
                </a:lnTo>
                <a:cubicBezTo>
                  <a:pt x="3558207" y="3971856"/>
                  <a:pt x="3566150" y="3979800"/>
                  <a:pt x="3566150" y="3979800"/>
                </a:cubicBezTo>
                <a:lnTo>
                  <a:pt x="3633140" y="4046799"/>
                </a:lnTo>
                <a:lnTo>
                  <a:pt x="3679393" y="4093052"/>
                </a:lnTo>
                <a:cubicBezTo>
                  <a:pt x="3679393" y="4093052"/>
                  <a:pt x="3749916" y="4163566"/>
                  <a:pt x="3749916" y="4163566"/>
                </a:cubicBezTo>
                <a:lnTo>
                  <a:pt x="3763861" y="4177510"/>
                </a:lnTo>
                <a:cubicBezTo>
                  <a:pt x="3763861" y="4177510"/>
                  <a:pt x="3774138" y="4187797"/>
                  <a:pt x="3774138" y="4187797"/>
                </a:cubicBezTo>
                <a:lnTo>
                  <a:pt x="3856834" y="4270503"/>
                </a:lnTo>
                <a:lnTo>
                  <a:pt x="3885505" y="4241833"/>
                </a:lnTo>
                <a:lnTo>
                  <a:pt x="4000843" y="4357181"/>
                </a:lnTo>
                <a:lnTo>
                  <a:pt x="4000843" y="4579113"/>
                </a:lnTo>
                <a:lnTo>
                  <a:pt x="3778910" y="4579113"/>
                </a:lnTo>
                <a:lnTo>
                  <a:pt x="3663572" y="4463765"/>
                </a:lnTo>
                <a:lnTo>
                  <a:pt x="3692242" y="4435095"/>
                </a:lnTo>
                <a:lnTo>
                  <a:pt x="3609413" y="4352275"/>
                </a:lnTo>
                <a:lnTo>
                  <a:pt x="3599050" y="4341912"/>
                </a:lnTo>
                <a:lnTo>
                  <a:pt x="3584991" y="4327853"/>
                </a:lnTo>
                <a:lnTo>
                  <a:pt x="3526689" y="4269541"/>
                </a:lnTo>
                <a:cubicBezTo>
                  <a:pt x="3526689" y="4269541"/>
                  <a:pt x="3468415" y="4211277"/>
                  <a:pt x="3468415" y="4211277"/>
                </a:cubicBezTo>
                <a:cubicBezTo>
                  <a:pt x="3468415" y="4211277"/>
                  <a:pt x="3401425" y="4144287"/>
                  <a:pt x="3401425" y="4144287"/>
                </a:cubicBezTo>
                <a:lnTo>
                  <a:pt x="3323558" y="4066401"/>
                </a:lnTo>
                <a:lnTo>
                  <a:pt x="3200857" y="4189102"/>
                </a:lnTo>
                <a:lnTo>
                  <a:pt x="2883542" y="4189102"/>
                </a:lnTo>
                <a:lnTo>
                  <a:pt x="3059535" y="4013109"/>
                </a:lnTo>
                <a:lnTo>
                  <a:pt x="3138240" y="4013109"/>
                </a:lnTo>
                <a:lnTo>
                  <a:pt x="3176530" y="3974818"/>
                </a:lnTo>
                <a:lnTo>
                  <a:pt x="3016834" y="3815122"/>
                </a:lnTo>
                <a:lnTo>
                  <a:pt x="3031322" y="3786471"/>
                </a:lnTo>
                <a:lnTo>
                  <a:pt x="3198095" y="3953244"/>
                </a:lnTo>
                <a:lnTo>
                  <a:pt x="3275800" y="3875539"/>
                </a:lnTo>
                <a:lnTo>
                  <a:pt x="3083500" y="3683239"/>
                </a:lnTo>
                <a:lnTo>
                  <a:pt x="3087834" y="3674657"/>
                </a:lnTo>
                <a:lnTo>
                  <a:pt x="3074594" y="3667923"/>
                </a:lnTo>
                <a:cubicBezTo>
                  <a:pt x="3070384" y="3665780"/>
                  <a:pt x="3066136" y="3663770"/>
                  <a:pt x="3061916" y="3661665"/>
                </a:cubicBezTo>
                <a:lnTo>
                  <a:pt x="3013101" y="3612849"/>
                </a:lnTo>
                <a:cubicBezTo>
                  <a:pt x="3010700" y="3614459"/>
                  <a:pt x="3008386" y="3616021"/>
                  <a:pt x="3006319" y="3617421"/>
                </a:cubicBezTo>
                <a:cubicBezTo>
                  <a:pt x="3000347" y="3621460"/>
                  <a:pt x="2995375" y="3624832"/>
                  <a:pt x="2990917" y="3627613"/>
                </a:cubicBezTo>
                <a:cubicBezTo>
                  <a:pt x="3018958" y="3640548"/>
                  <a:pt x="3046895" y="3653845"/>
                  <a:pt x="3074584" y="3667933"/>
                </a:cubicBezTo>
                <a:lnTo>
                  <a:pt x="3087824" y="3674666"/>
                </a:lnTo>
                <a:lnTo>
                  <a:pt x="2839679" y="4165604"/>
                </a:lnTo>
                <a:lnTo>
                  <a:pt x="2826382" y="4158851"/>
                </a:lnTo>
                <a:cubicBezTo>
                  <a:pt x="2569083" y="4028215"/>
                  <a:pt x="2291163" y="3961969"/>
                  <a:pt x="2000488" y="3961969"/>
                </a:cubicBezTo>
                <a:cubicBezTo>
                  <a:pt x="1709814" y="3961969"/>
                  <a:pt x="1431950" y="4028215"/>
                  <a:pt x="1174604" y="4158851"/>
                </a:cubicBezTo>
                <a:lnTo>
                  <a:pt x="1161307" y="4165604"/>
                </a:lnTo>
                <a:lnTo>
                  <a:pt x="984152" y="3814998"/>
                </a:lnTo>
                <a:lnTo>
                  <a:pt x="824341" y="3974809"/>
                </a:lnTo>
                <a:lnTo>
                  <a:pt x="862632" y="4013099"/>
                </a:lnTo>
                <a:lnTo>
                  <a:pt x="941337" y="4013099"/>
                </a:lnTo>
                <a:lnTo>
                  <a:pt x="1117330" y="4189093"/>
                </a:lnTo>
                <a:lnTo>
                  <a:pt x="800014" y="4189093"/>
                </a:lnTo>
                <a:lnTo>
                  <a:pt x="677313" y="4066392"/>
                </a:lnTo>
                <a:cubicBezTo>
                  <a:pt x="677313" y="4066392"/>
                  <a:pt x="599437" y="4144278"/>
                  <a:pt x="599437" y="4144278"/>
                </a:cubicBezTo>
                <a:cubicBezTo>
                  <a:pt x="599437" y="4144278"/>
                  <a:pt x="532448" y="4211267"/>
                  <a:pt x="532448" y="4211267"/>
                </a:cubicBezTo>
                <a:lnTo>
                  <a:pt x="474174" y="4269531"/>
                </a:lnTo>
                <a:lnTo>
                  <a:pt x="415871" y="4327844"/>
                </a:lnTo>
                <a:lnTo>
                  <a:pt x="401812" y="4341903"/>
                </a:lnTo>
                <a:lnTo>
                  <a:pt x="391449" y="4352266"/>
                </a:lnTo>
                <a:lnTo>
                  <a:pt x="308620" y="4435086"/>
                </a:lnTo>
                <a:lnTo>
                  <a:pt x="337290" y="4463756"/>
                </a:lnTo>
                <a:lnTo>
                  <a:pt x="221952" y="4579103"/>
                </a:lnTo>
                <a:lnTo>
                  <a:pt x="19" y="4579103"/>
                </a:lnTo>
                <a:lnTo>
                  <a:pt x="19" y="4357171"/>
                </a:lnTo>
                <a:lnTo>
                  <a:pt x="115357" y="4241823"/>
                </a:lnTo>
                <a:lnTo>
                  <a:pt x="144028" y="4270494"/>
                </a:lnTo>
                <a:lnTo>
                  <a:pt x="226733" y="4187788"/>
                </a:lnTo>
                <a:lnTo>
                  <a:pt x="250955" y="4163566"/>
                </a:lnTo>
                <a:lnTo>
                  <a:pt x="297247" y="4117274"/>
                </a:lnTo>
                <a:lnTo>
                  <a:pt x="321469" y="4093052"/>
                </a:lnTo>
                <a:lnTo>
                  <a:pt x="367722" y="4046799"/>
                </a:lnTo>
                <a:lnTo>
                  <a:pt x="391935" y="4022586"/>
                </a:lnTo>
                <a:lnTo>
                  <a:pt x="434721" y="3979800"/>
                </a:lnTo>
                <a:lnTo>
                  <a:pt x="458934" y="3955587"/>
                </a:lnTo>
                <a:lnTo>
                  <a:pt x="499615" y="3914906"/>
                </a:lnTo>
                <a:lnTo>
                  <a:pt x="512712" y="3901809"/>
                </a:lnTo>
                <a:lnTo>
                  <a:pt x="390011" y="3779108"/>
                </a:lnTo>
                <a:lnTo>
                  <a:pt x="390011" y="3461792"/>
                </a:lnTo>
                <a:lnTo>
                  <a:pt x="566004" y="3637786"/>
                </a:lnTo>
                <a:lnTo>
                  <a:pt x="566004" y="3716491"/>
                </a:lnTo>
                <a:lnTo>
                  <a:pt x="604285" y="3754772"/>
                </a:lnTo>
                <a:lnTo>
                  <a:pt x="845287" y="3513770"/>
                </a:lnTo>
                <a:cubicBezTo>
                  <a:pt x="756647" y="3437256"/>
                  <a:pt x="654339" y="3321880"/>
                  <a:pt x="632403" y="3229992"/>
                </a:cubicBezTo>
                <a:cubicBezTo>
                  <a:pt x="630469" y="3221896"/>
                  <a:pt x="635298" y="3213733"/>
                  <a:pt x="643319" y="3211552"/>
                </a:cubicBezTo>
                <a:cubicBezTo>
                  <a:pt x="694849" y="3197455"/>
                  <a:pt x="748008" y="3192882"/>
                  <a:pt x="800443" y="3197788"/>
                </a:cubicBezTo>
                <a:cubicBezTo>
                  <a:pt x="663169" y="3103043"/>
                  <a:pt x="514998" y="2945975"/>
                  <a:pt x="471183" y="2808044"/>
                </a:cubicBezTo>
                <a:cubicBezTo>
                  <a:pt x="468659" y="2800129"/>
                  <a:pt x="472878" y="2791642"/>
                  <a:pt x="480708" y="2788861"/>
                </a:cubicBezTo>
                <a:cubicBezTo>
                  <a:pt x="570805" y="2756857"/>
                  <a:pt x="665407" y="2745207"/>
                  <a:pt x="758723" y="2754209"/>
                </a:cubicBezTo>
                <a:cubicBezTo>
                  <a:pt x="633212" y="2670836"/>
                  <a:pt x="489109" y="2500615"/>
                  <a:pt x="456971" y="2349320"/>
                </a:cubicBezTo>
                <a:cubicBezTo>
                  <a:pt x="455324" y="2341519"/>
                  <a:pt x="459877" y="2333756"/>
                  <a:pt x="467487" y="2331403"/>
                </a:cubicBezTo>
                <a:cubicBezTo>
                  <a:pt x="543554" y="2307867"/>
                  <a:pt x="607447" y="2301400"/>
                  <a:pt x="672627" y="2311506"/>
                </a:cubicBezTo>
                <a:cubicBezTo>
                  <a:pt x="554145" y="2175917"/>
                  <a:pt x="467592" y="1985589"/>
                  <a:pt x="461991" y="1841923"/>
                </a:cubicBezTo>
                <a:cubicBezTo>
                  <a:pt x="461829" y="1837799"/>
                  <a:pt x="463334" y="1833779"/>
                  <a:pt x="466163" y="1830769"/>
                </a:cubicBezTo>
                <a:cubicBezTo>
                  <a:pt x="468992" y="1827759"/>
                  <a:pt x="472916" y="1826016"/>
                  <a:pt x="477050" y="1825921"/>
                </a:cubicBezTo>
                <a:cubicBezTo>
                  <a:pt x="576444" y="1823778"/>
                  <a:pt x="668350" y="1837894"/>
                  <a:pt x="750799" y="1868003"/>
                </a:cubicBezTo>
                <a:cubicBezTo>
                  <a:pt x="667988" y="1747054"/>
                  <a:pt x="631584" y="1616143"/>
                  <a:pt x="639718" y="1469419"/>
                </a:cubicBezTo>
                <a:cubicBezTo>
                  <a:pt x="639956" y="1465181"/>
                  <a:pt x="641937" y="1461218"/>
                  <a:pt x="645185" y="1458485"/>
                </a:cubicBezTo>
                <a:cubicBezTo>
                  <a:pt x="648433" y="1455751"/>
                  <a:pt x="652729" y="1454532"/>
                  <a:pt x="656901" y="1454980"/>
                </a:cubicBezTo>
                <a:cubicBezTo>
                  <a:pt x="656835" y="1454980"/>
                  <a:pt x="656758" y="1454980"/>
                  <a:pt x="656682" y="1454980"/>
                </a:cubicBezTo>
                <a:lnTo>
                  <a:pt x="0" y="798297"/>
                </a:lnTo>
                <a:lnTo>
                  <a:pt x="0" y="578232"/>
                </a:lnTo>
                <a:lnTo>
                  <a:pt x="220056" y="578232"/>
                </a:lnTo>
                <a:lnTo>
                  <a:pt x="833942" y="1192099"/>
                </a:lnTo>
                <a:cubicBezTo>
                  <a:pt x="835266" y="1171687"/>
                  <a:pt x="837486" y="1151665"/>
                  <a:pt x="840867" y="1132282"/>
                </a:cubicBezTo>
                <a:cubicBezTo>
                  <a:pt x="842324" y="1123919"/>
                  <a:pt x="850325" y="1118395"/>
                  <a:pt x="858603" y="1119738"/>
                </a:cubicBezTo>
                <a:cubicBezTo>
                  <a:pt x="957691" y="1136483"/>
                  <a:pt x="1052379" y="1175459"/>
                  <a:pt x="1135285" y="1233285"/>
                </a:cubicBezTo>
                <a:cubicBezTo>
                  <a:pt x="1094785" y="1109470"/>
                  <a:pt x="1083402" y="980044"/>
                  <a:pt x="1103395" y="863848"/>
                </a:cubicBezTo>
                <a:cubicBezTo>
                  <a:pt x="1104081" y="859819"/>
                  <a:pt x="1106357" y="856228"/>
                  <a:pt x="1109701" y="853866"/>
                </a:cubicBezTo>
                <a:cubicBezTo>
                  <a:pt x="1113053" y="851504"/>
                  <a:pt x="1117197" y="850580"/>
                  <a:pt x="1121235" y="851285"/>
                </a:cubicBezTo>
                <a:cubicBezTo>
                  <a:pt x="1212228" y="867211"/>
                  <a:pt x="1298420" y="899272"/>
                  <a:pt x="1377953" y="946706"/>
                </a:cubicBezTo>
                <a:cubicBezTo>
                  <a:pt x="1356122" y="805432"/>
                  <a:pt x="1369276" y="663233"/>
                  <a:pt x="1416434" y="533350"/>
                </a:cubicBezTo>
                <a:cubicBezTo>
                  <a:pt x="1419263" y="525540"/>
                  <a:pt x="1427798" y="521358"/>
                  <a:pt x="1435694" y="523968"/>
                </a:cubicBezTo>
                <a:cubicBezTo>
                  <a:pt x="1540031" y="558039"/>
                  <a:pt x="1637795" y="613084"/>
                  <a:pt x="1720386" y="684016"/>
                </a:cubicBezTo>
                <a:cubicBezTo>
                  <a:pt x="1729521" y="462636"/>
                  <a:pt x="1828162" y="211786"/>
                  <a:pt x="1988258" y="5636"/>
                </a:cubicBezTo>
                <a:cubicBezTo>
                  <a:pt x="1991182" y="1878"/>
                  <a:pt x="1995807" y="0"/>
                  <a:pt x="2000430" y="0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lv-LV" dirty="0"/>
          </a:p>
        </p:txBody>
      </p:sp>
      <p:sp>
        <p:nvSpPr>
          <p:cNvPr id="143" name="Picture Placeholder 142">
            <a:extLst>
              <a:ext uri="{FF2B5EF4-FFF2-40B4-BE49-F238E27FC236}">
                <a16:creationId xmlns:a16="http://schemas.microsoft.com/office/drawing/2014/main" id="{4EE1D55D-B41F-5798-28EC-9709BDE6DD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31639 w 12192000"/>
              <a:gd name="connsiteY0" fmla="*/ 1507701 h 6858000"/>
              <a:gd name="connsiteX1" fmla="*/ 533685 w 12192000"/>
              <a:gd name="connsiteY1" fmla="*/ 1509747 h 6858000"/>
              <a:gd name="connsiteX2" fmla="*/ 580950 w 12192000"/>
              <a:gd name="connsiteY2" fmla="*/ 1557012 h 6858000"/>
              <a:gd name="connsiteX3" fmla="*/ 582994 w 12192000"/>
              <a:gd name="connsiteY3" fmla="*/ 1559055 h 6858000"/>
              <a:gd name="connsiteX4" fmla="*/ 558622 w 12192000"/>
              <a:gd name="connsiteY4" fmla="*/ 1583429 h 6858000"/>
              <a:gd name="connsiteX5" fmla="*/ 558620 w 12192000"/>
              <a:gd name="connsiteY5" fmla="*/ 1583426 h 6858000"/>
              <a:gd name="connsiteX6" fmla="*/ 507268 w 12192000"/>
              <a:gd name="connsiteY6" fmla="*/ 1583426 h 6858000"/>
              <a:gd name="connsiteX7" fmla="*/ 507268 w 12192000"/>
              <a:gd name="connsiteY7" fmla="*/ 1532075 h 6858000"/>
              <a:gd name="connsiteX8" fmla="*/ 1614295 w 12192000"/>
              <a:gd name="connsiteY8" fmla="*/ 1507699 h 6858000"/>
              <a:gd name="connsiteX9" fmla="*/ 1638666 w 12192000"/>
              <a:gd name="connsiteY9" fmla="*/ 1532072 h 6858000"/>
              <a:gd name="connsiteX10" fmla="*/ 1638666 w 12192000"/>
              <a:gd name="connsiteY10" fmla="*/ 1583424 h 6858000"/>
              <a:gd name="connsiteX11" fmla="*/ 1587315 w 12192000"/>
              <a:gd name="connsiteY11" fmla="*/ 1583424 h 6858000"/>
              <a:gd name="connsiteX12" fmla="*/ 1562944 w 12192000"/>
              <a:gd name="connsiteY12" fmla="*/ 1559050 h 6858000"/>
              <a:gd name="connsiteX13" fmla="*/ 1564987 w 12192000"/>
              <a:gd name="connsiteY13" fmla="*/ 1557007 h 6858000"/>
              <a:gd name="connsiteX14" fmla="*/ 1612252 w 12192000"/>
              <a:gd name="connsiteY14" fmla="*/ 1509745 h 6858000"/>
              <a:gd name="connsiteX15" fmla="*/ 1612249 w 12192000"/>
              <a:gd name="connsiteY15" fmla="*/ 1509745 h 6858000"/>
              <a:gd name="connsiteX16" fmla="*/ 628697 w 12192000"/>
              <a:gd name="connsiteY16" fmla="*/ 1496877 h 6858000"/>
              <a:gd name="connsiteX17" fmla="*/ 628699 w 12192000"/>
              <a:gd name="connsiteY17" fmla="*/ 1496878 h 6858000"/>
              <a:gd name="connsiteX18" fmla="*/ 628697 w 12192000"/>
              <a:gd name="connsiteY18" fmla="*/ 1496878 h 6858000"/>
              <a:gd name="connsiteX19" fmla="*/ 1579297 w 12192000"/>
              <a:gd name="connsiteY19" fmla="*/ 1489167 h 6858000"/>
              <a:gd name="connsiteX20" fmla="*/ 1599872 w 12192000"/>
              <a:gd name="connsiteY20" fmla="*/ 1509745 h 6858000"/>
              <a:gd name="connsiteX21" fmla="*/ 1564987 w 12192000"/>
              <a:gd name="connsiteY21" fmla="*/ 1544630 h 6858000"/>
              <a:gd name="connsiteX22" fmla="*/ 1544497 w 12192000"/>
              <a:gd name="connsiteY22" fmla="*/ 1524143 h 6858000"/>
              <a:gd name="connsiteX23" fmla="*/ 1570580 w 12192000"/>
              <a:gd name="connsiteY23" fmla="*/ 1516186 h 6858000"/>
              <a:gd name="connsiteX24" fmla="*/ 1579295 w 12192000"/>
              <a:gd name="connsiteY24" fmla="*/ 1489165 h 6858000"/>
              <a:gd name="connsiteX25" fmla="*/ 1579298 w 12192000"/>
              <a:gd name="connsiteY25" fmla="*/ 1489165 h 6858000"/>
              <a:gd name="connsiteX26" fmla="*/ 1579297 w 12192000"/>
              <a:gd name="connsiteY26" fmla="*/ 1489167 h 6858000"/>
              <a:gd name="connsiteX27" fmla="*/ 566642 w 12192000"/>
              <a:gd name="connsiteY27" fmla="*/ 1489165 h 6858000"/>
              <a:gd name="connsiteX28" fmla="*/ 575357 w 12192000"/>
              <a:gd name="connsiteY28" fmla="*/ 1516186 h 6858000"/>
              <a:gd name="connsiteX29" fmla="*/ 601440 w 12192000"/>
              <a:gd name="connsiteY29" fmla="*/ 1524143 h 6858000"/>
              <a:gd name="connsiteX30" fmla="*/ 580950 w 12192000"/>
              <a:gd name="connsiteY30" fmla="*/ 1544630 h 6858000"/>
              <a:gd name="connsiteX31" fmla="*/ 580947 w 12192000"/>
              <a:gd name="connsiteY31" fmla="*/ 1544630 h 6858000"/>
              <a:gd name="connsiteX32" fmla="*/ 546062 w 12192000"/>
              <a:gd name="connsiteY32" fmla="*/ 1509745 h 6858000"/>
              <a:gd name="connsiteX33" fmla="*/ 1559043 w 12192000"/>
              <a:gd name="connsiteY33" fmla="*/ 1468916 h 6858000"/>
              <a:gd name="connsiteX34" fmla="*/ 1572339 w 12192000"/>
              <a:gd name="connsiteY34" fmla="*/ 1482209 h 6858000"/>
              <a:gd name="connsiteX35" fmla="*/ 1563649 w 12192000"/>
              <a:gd name="connsiteY35" fmla="*/ 1509151 h 6858000"/>
              <a:gd name="connsiteX36" fmla="*/ 1537484 w 12192000"/>
              <a:gd name="connsiteY36" fmla="*/ 1517132 h 6858000"/>
              <a:gd name="connsiteX37" fmla="*/ 1524245 w 12192000"/>
              <a:gd name="connsiteY37" fmla="*/ 1503891 h 6858000"/>
              <a:gd name="connsiteX38" fmla="*/ 1550329 w 12192000"/>
              <a:gd name="connsiteY38" fmla="*/ 1495934 h 6858000"/>
              <a:gd name="connsiteX39" fmla="*/ 586891 w 12192000"/>
              <a:gd name="connsiteY39" fmla="*/ 1468913 h 6858000"/>
              <a:gd name="connsiteX40" fmla="*/ 595606 w 12192000"/>
              <a:gd name="connsiteY40" fmla="*/ 1495931 h 6858000"/>
              <a:gd name="connsiteX41" fmla="*/ 621689 w 12192000"/>
              <a:gd name="connsiteY41" fmla="*/ 1503888 h 6858000"/>
              <a:gd name="connsiteX42" fmla="*/ 608450 w 12192000"/>
              <a:gd name="connsiteY42" fmla="*/ 1517129 h 6858000"/>
              <a:gd name="connsiteX43" fmla="*/ 582285 w 12192000"/>
              <a:gd name="connsiteY43" fmla="*/ 1509148 h 6858000"/>
              <a:gd name="connsiteX44" fmla="*/ 573598 w 12192000"/>
              <a:gd name="connsiteY44" fmla="*/ 1482206 h 6858000"/>
              <a:gd name="connsiteX45" fmla="*/ 1538800 w 12192000"/>
              <a:gd name="connsiteY45" fmla="*/ 1448675 h 6858000"/>
              <a:gd name="connsiteX46" fmla="*/ 1552085 w 12192000"/>
              <a:gd name="connsiteY46" fmla="*/ 1461960 h 6858000"/>
              <a:gd name="connsiteX47" fmla="*/ 1552087 w 12192000"/>
              <a:gd name="connsiteY47" fmla="*/ 1461960 h 6858000"/>
              <a:gd name="connsiteX48" fmla="*/ 1543400 w 12192000"/>
              <a:gd name="connsiteY48" fmla="*/ 1488899 h 6858000"/>
              <a:gd name="connsiteX49" fmla="*/ 1517235 w 12192000"/>
              <a:gd name="connsiteY49" fmla="*/ 1496881 h 6858000"/>
              <a:gd name="connsiteX50" fmla="*/ 1504002 w 12192000"/>
              <a:gd name="connsiteY50" fmla="*/ 1483650 h 6858000"/>
              <a:gd name="connsiteX51" fmla="*/ 1530074 w 12192000"/>
              <a:gd name="connsiteY51" fmla="*/ 1475682 h 6858000"/>
              <a:gd name="connsiteX52" fmla="*/ 607132 w 12192000"/>
              <a:gd name="connsiteY52" fmla="*/ 1448672 h 6858000"/>
              <a:gd name="connsiteX53" fmla="*/ 615857 w 12192000"/>
              <a:gd name="connsiteY53" fmla="*/ 1475680 h 6858000"/>
              <a:gd name="connsiteX54" fmla="*/ 641930 w 12192000"/>
              <a:gd name="connsiteY54" fmla="*/ 1483647 h 6858000"/>
              <a:gd name="connsiteX55" fmla="*/ 628697 w 12192000"/>
              <a:gd name="connsiteY55" fmla="*/ 1496877 h 6858000"/>
              <a:gd name="connsiteX56" fmla="*/ 602534 w 12192000"/>
              <a:gd name="connsiteY56" fmla="*/ 1488896 h 6858000"/>
              <a:gd name="connsiteX57" fmla="*/ 593847 w 12192000"/>
              <a:gd name="connsiteY57" fmla="*/ 1461957 h 6858000"/>
              <a:gd name="connsiteX58" fmla="*/ 1519562 w 12192000"/>
              <a:gd name="connsiteY58" fmla="*/ 1429432 h 6858000"/>
              <a:gd name="connsiteX59" fmla="*/ 1531846 w 12192000"/>
              <a:gd name="connsiteY59" fmla="*/ 1441719 h 6858000"/>
              <a:gd name="connsiteX60" fmla="*/ 1523151 w 12192000"/>
              <a:gd name="connsiteY60" fmla="*/ 1468645 h 6858000"/>
              <a:gd name="connsiteX61" fmla="*/ 1496994 w 12192000"/>
              <a:gd name="connsiteY61" fmla="*/ 1476637 h 6858000"/>
              <a:gd name="connsiteX62" fmla="*/ 1484765 w 12192000"/>
              <a:gd name="connsiteY62" fmla="*/ 1464410 h 6858000"/>
              <a:gd name="connsiteX63" fmla="*/ 1510837 w 12192000"/>
              <a:gd name="connsiteY63" fmla="*/ 1456443 h 6858000"/>
              <a:gd name="connsiteX64" fmla="*/ 626375 w 12192000"/>
              <a:gd name="connsiteY64" fmla="*/ 1429432 h 6858000"/>
              <a:gd name="connsiteX65" fmla="*/ 635097 w 12192000"/>
              <a:gd name="connsiteY65" fmla="*/ 1456443 h 6858000"/>
              <a:gd name="connsiteX66" fmla="*/ 661169 w 12192000"/>
              <a:gd name="connsiteY66" fmla="*/ 1464410 h 6858000"/>
              <a:gd name="connsiteX67" fmla="*/ 648940 w 12192000"/>
              <a:gd name="connsiteY67" fmla="*/ 1476637 h 6858000"/>
              <a:gd name="connsiteX68" fmla="*/ 622783 w 12192000"/>
              <a:gd name="connsiteY68" fmla="*/ 1468645 h 6858000"/>
              <a:gd name="connsiteX69" fmla="*/ 614088 w 12192000"/>
              <a:gd name="connsiteY69" fmla="*/ 1441719 h 6858000"/>
              <a:gd name="connsiteX70" fmla="*/ 1500928 w 12192000"/>
              <a:gd name="connsiteY70" fmla="*/ 1410797 h 6858000"/>
              <a:gd name="connsiteX71" fmla="*/ 1512610 w 12192000"/>
              <a:gd name="connsiteY71" fmla="*/ 1422479 h 6858000"/>
              <a:gd name="connsiteX72" fmla="*/ 1503912 w 12192000"/>
              <a:gd name="connsiteY72" fmla="*/ 1449408 h 6858000"/>
              <a:gd name="connsiteX73" fmla="*/ 1477755 w 12192000"/>
              <a:gd name="connsiteY73" fmla="*/ 1457400 h 6858000"/>
              <a:gd name="connsiteX74" fmla="*/ 1466130 w 12192000"/>
              <a:gd name="connsiteY74" fmla="*/ 1445775 h 6858000"/>
              <a:gd name="connsiteX75" fmla="*/ 1492210 w 12192000"/>
              <a:gd name="connsiteY75" fmla="*/ 1437818 h 6858000"/>
              <a:gd name="connsiteX76" fmla="*/ 645007 w 12192000"/>
              <a:gd name="connsiteY76" fmla="*/ 1410797 h 6858000"/>
              <a:gd name="connsiteX77" fmla="*/ 653724 w 12192000"/>
              <a:gd name="connsiteY77" fmla="*/ 1437816 h 6858000"/>
              <a:gd name="connsiteX78" fmla="*/ 679807 w 12192000"/>
              <a:gd name="connsiteY78" fmla="*/ 1445773 h 6858000"/>
              <a:gd name="connsiteX79" fmla="*/ 668180 w 12192000"/>
              <a:gd name="connsiteY79" fmla="*/ 1457397 h 6858000"/>
              <a:gd name="connsiteX80" fmla="*/ 668177 w 12192000"/>
              <a:gd name="connsiteY80" fmla="*/ 1457400 h 6858000"/>
              <a:gd name="connsiteX81" fmla="*/ 642020 w 12192000"/>
              <a:gd name="connsiteY81" fmla="*/ 1449408 h 6858000"/>
              <a:gd name="connsiteX82" fmla="*/ 633325 w 12192000"/>
              <a:gd name="connsiteY82" fmla="*/ 1422479 h 6858000"/>
              <a:gd name="connsiteX83" fmla="*/ 1493947 w 12192000"/>
              <a:gd name="connsiteY83" fmla="*/ 1403915 h 6858000"/>
              <a:gd name="connsiteX84" fmla="*/ 1485282 w 12192000"/>
              <a:gd name="connsiteY84" fmla="*/ 1430781 h 6858000"/>
              <a:gd name="connsiteX85" fmla="*/ 1459119 w 12192000"/>
              <a:gd name="connsiteY85" fmla="*/ 1438762 h 6858000"/>
              <a:gd name="connsiteX86" fmla="*/ 1459111 w 12192000"/>
              <a:gd name="connsiteY86" fmla="*/ 1438754 h 6858000"/>
              <a:gd name="connsiteX87" fmla="*/ 1459108 w 12192000"/>
              <a:gd name="connsiteY87" fmla="*/ 1438754 h 6858000"/>
              <a:gd name="connsiteX88" fmla="*/ 1476535 w 12192000"/>
              <a:gd name="connsiteY88" fmla="*/ 1421328 h 6858000"/>
              <a:gd name="connsiteX89" fmla="*/ 651984 w 12192000"/>
              <a:gd name="connsiteY89" fmla="*/ 1403915 h 6858000"/>
              <a:gd name="connsiteX90" fmla="*/ 686823 w 12192000"/>
              <a:gd name="connsiteY90" fmla="*/ 1438757 h 6858000"/>
              <a:gd name="connsiteX91" fmla="*/ 686815 w 12192000"/>
              <a:gd name="connsiteY91" fmla="*/ 1438765 h 6858000"/>
              <a:gd name="connsiteX92" fmla="*/ 660650 w 12192000"/>
              <a:gd name="connsiteY92" fmla="*/ 1430784 h 6858000"/>
              <a:gd name="connsiteX93" fmla="*/ 1072971 w 12192000"/>
              <a:gd name="connsiteY93" fmla="*/ 1350838 h 6858000"/>
              <a:gd name="connsiteX94" fmla="*/ 1335161 w 12192000"/>
              <a:gd name="connsiteY94" fmla="*/ 1412542 h 6858000"/>
              <a:gd name="connsiteX95" fmla="*/ 1310188 w 12192000"/>
              <a:gd name="connsiteY95" fmla="*/ 1461954 h 6858000"/>
              <a:gd name="connsiteX96" fmla="*/ 1072977 w 12192000"/>
              <a:gd name="connsiteY96" fmla="*/ 1406415 h 6858000"/>
              <a:gd name="connsiteX97" fmla="*/ 835768 w 12192000"/>
              <a:gd name="connsiteY97" fmla="*/ 1461954 h 6858000"/>
              <a:gd name="connsiteX98" fmla="*/ 810798 w 12192000"/>
              <a:gd name="connsiteY98" fmla="*/ 1412534 h 6858000"/>
              <a:gd name="connsiteX99" fmla="*/ 1072971 w 12192000"/>
              <a:gd name="connsiteY99" fmla="*/ 1350838 h 6858000"/>
              <a:gd name="connsiteX100" fmla="*/ 761988 w 12192000"/>
              <a:gd name="connsiteY100" fmla="*/ 1334880 h 6858000"/>
              <a:gd name="connsiteX101" fmla="*/ 776969 w 12192000"/>
              <a:gd name="connsiteY101" fmla="*/ 1364528 h 6858000"/>
              <a:gd name="connsiteX102" fmla="*/ 729042 w 12192000"/>
              <a:gd name="connsiteY102" fmla="*/ 1412455 h 6858000"/>
              <a:gd name="connsiteX103" fmla="*/ 706728 w 12192000"/>
              <a:gd name="connsiteY103" fmla="*/ 1390141 h 6858000"/>
              <a:gd name="connsiteX104" fmla="*/ 781345 w 12192000"/>
              <a:gd name="connsiteY104" fmla="*/ 1315529 h 6858000"/>
              <a:gd name="connsiteX105" fmla="*/ 787932 w 12192000"/>
              <a:gd name="connsiteY105" fmla="*/ 1319202 h 6858000"/>
              <a:gd name="connsiteX106" fmla="*/ 768197 w 12192000"/>
              <a:gd name="connsiteY106" fmla="*/ 1328677 h 6858000"/>
              <a:gd name="connsiteX107" fmla="*/ 1398558 w 12192000"/>
              <a:gd name="connsiteY107" fmla="*/ 1292454 h 6858000"/>
              <a:gd name="connsiteX108" fmla="*/ 1398534 w 12192000"/>
              <a:gd name="connsiteY108" fmla="*/ 1292473 h 6858000"/>
              <a:gd name="connsiteX109" fmla="*/ 1467702 w 12192000"/>
              <a:gd name="connsiteY109" fmla="*/ 1361639 h 6858000"/>
              <a:gd name="connsiteX110" fmla="*/ 1467700 w 12192000"/>
              <a:gd name="connsiteY110" fmla="*/ 1361642 h 6858000"/>
              <a:gd name="connsiteX111" fmla="*/ 1445391 w 12192000"/>
              <a:gd name="connsiteY111" fmla="*/ 1383951 h 6858000"/>
              <a:gd name="connsiteX112" fmla="*/ 1371241 w 12192000"/>
              <a:gd name="connsiteY112" fmla="*/ 1309801 h 6858000"/>
              <a:gd name="connsiteX113" fmla="*/ 1386387 w 12192000"/>
              <a:gd name="connsiteY113" fmla="*/ 1300591 h 6858000"/>
              <a:gd name="connsiteX114" fmla="*/ 1398558 w 12192000"/>
              <a:gd name="connsiteY114" fmla="*/ 1292454 h 6858000"/>
              <a:gd name="connsiteX115" fmla="*/ 619263 w 12192000"/>
              <a:gd name="connsiteY115" fmla="*/ 1292451 h 6858000"/>
              <a:gd name="connsiteX116" fmla="*/ 652299 w 12192000"/>
              <a:gd name="connsiteY116" fmla="*/ 1325487 h 6858000"/>
              <a:gd name="connsiteX117" fmla="*/ 652299 w 12192000"/>
              <a:gd name="connsiteY117" fmla="*/ 1348089 h 6858000"/>
              <a:gd name="connsiteX118" fmla="*/ 665855 w 12192000"/>
              <a:gd name="connsiteY118" fmla="*/ 1361645 h 6858000"/>
              <a:gd name="connsiteX119" fmla="*/ 729042 w 12192000"/>
              <a:gd name="connsiteY119" fmla="*/ 1424831 h 6858000"/>
              <a:gd name="connsiteX120" fmla="*/ 729042 w 12192000"/>
              <a:gd name="connsiteY120" fmla="*/ 1424837 h 6858000"/>
              <a:gd name="connsiteX121" fmla="*/ 742600 w 12192000"/>
              <a:gd name="connsiteY121" fmla="*/ 1438393 h 6858000"/>
              <a:gd name="connsiteX122" fmla="*/ 742603 w 12192000"/>
              <a:gd name="connsiteY122" fmla="*/ 1438393 h 6858000"/>
              <a:gd name="connsiteX123" fmla="*/ 765205 w 12192000"/>
              <a:gd name="connsiteY123" fmla="*/ 1438393 h 6858000"/>
              <a:gd name="connsiteX124" fmla="*/ 798241 w 12192000"/>
              <a:gd name="connsiteY124" fmla="*/ 1471429 h 6858000"/>
              <a:gd name="connsiteX125" fmla="*/ 731873 w 12192000"/>
              <a:gd name="connsiteY125" fmla="*/ 1471429 h 6858000"/>
              <a:gd name="connsiteX126" fmla="*/ 699200 w 12192000"/>
              <a:gd name="connsiteY126" fmla="*/ 1438757 h 6858000"/>
              <a:gd name="connsiteX127" fmla="*/ 651935 w 12192000"/>
              <a:gd name="connsiteY127" fmla="*/ 1391492 h 6858000"/>
              <a:gd name="connsiteX128" fmla="*/ 619263 w 12192000"/>
              <a:gd name="connsiteY128" fmla="*/ 1358819 h 6858000"/>
              <a:gd name="connsiteX129" fmla="*/ 1526671 w 12192000"/>
              <a:gd name="connsiteY129" fmla="*/ 1292449 h 6858000"/>
              <a:gd name="connsiteX130" fmla="*/ 1526671 w 12192000"/>
              <a:gd name="connsiteY130" fmla="*/ 1358816 h 6858000"/>
              <a:gd name="connsiteX131" fmla="*/ 1493996 w 12192000"/>
              <a:gd name="connsiteY131" fmla="*/ 1391492 h 6858000"/>
              <a:gd name="connsiteX132" fmla="*/ 1470364 w 12192000"/>
              <a:gd name="connsiteY132" fmla="*/ 1415124 h 6858000"/>
              <a:gd name="connsiteX133" fmla="*/ 1414056 w 12192000"/>
              <a:gd name="connsiteY133" fmla="*/ 1471429 h 6858000"/>
              <a:gd name="connsiteX134" fmla="*/ 1347688 w 12192000"/>
              <a:gd name="connsiteY134" fmla="*/ 1471429 h 6858000"/>
              <a:gd name="connsiteX135" fmla="*/ 1380724 w 12192000"/>
              <a:gd name="connsiteY135" fmla="*/ 1438393 h 6858000"/>
              <a:gd name="connsiteX136" fmla="*/ 1403326 w 12192000"/>
              <a:gd name="connsiteY136" fmla="*/ 1438393 h 6858000"/>
              <a:gd name="connsiteX137" fmla="*/ 1416884 w 12192000"/>
              <a:gd name="connsiteY137" fmla="*/ 1424834 h 6858000"/>
              <a:gd name="connsiteX138" fmla="*/ 1480071 w 12192000"/>
              <a:gd name="connsiteY138" fmla="*/ 1361642 h 6858000"/>
              <a:gd name="connsiteX139" fmla="*/ 1480077 w 12192000"/>
              <a:gd name="connsiteY139" fmla="*/ 1361642 h 6858000"/>
              <a:gd name="connsiteX140" fmla="*/ 1493633 w 12192000"/>
              <a:gd name="connsiteY140" fmla="*/ 1348086 h 6858000"/>
              <a:gd name="connsiteX141" fmla="*/ 1493633 w 12192000"/>
              <a:gd name="connsiteY141" fmla="*/ 1325485 h 6858000"/>
              <a:gd name="connsiteX142" fmla="*/ 747994 w 12192000"/>
              <a:gd name="connsiteY142" fmla="*/ 1291882 h 6858000"/>
              <a:gd name="connsiteX143" fmla="*/ 759242 w 12192000"/>
              <a:gd name="connsiteY143" fmla="*/ 1300394 h 6858000"/>
              <a:gd name="connsiteX144" fmla="*/ 761359 w 12192000"/>
              <a:gd name="connsiteY144" fmla="*/ 1301877 h 6858000"/>
              <a:gd name="connsiteX145" fmla="*/ 773897 w 12192000"/>
              <a:gd name="connsiteY145" fmla="*/ 1310597 h 6858000"/>
              <a:gd name="connsiteX146" fmla="*/ 700543 w 12192000"/>
              <a:gd name="connsiteY146" fmla="*/ 1383951 h 6858000"/>
              <a:gd name="connsiteX147" fmla="*/ 678235 w 12192000"/>
              <a:gd name="connsiteY147" fmla="*/ 1361642 h 6858000"/>
              <a:gd name="connsiteX148" fmla="*/ 747992 w 12192000"/>
              <a:gd name="connsiteY148" fmla="*/ 1291885 h 6858000"/>
              <a:gd name="connsiteX149" fmla="*/ 1222211 w 12192000"/>
              <a:gd name="connsiteY149" fmla="*/ 1273173 h 6858000"/>
              <a:gd name="connsiteX150" fmla="*/ 1222211 w 12192000"/>
              <a:gd name="connsiteY150" fmla="*/ 1273173 h 6858000"/>
              <a:gd name="connsiteX151" fmla="*/ 1222209 w 12192000"/>
              <a:gd name="connsiteY151" fmla="*/ 1273176 h 6858000"/>
              <a:gd name="connsiteX152" fmla="*/ 1072974 w 12192000"/>
              <a:gd name="connsiteY152" fmla="*/ 1265315 h 6858000"/>
              <a:gd name="connsiteX153" fmla="*/ 1072991 w 12192000"/>
              <a:gd name="connsiteY153" fmla="*/ 1265315 h 6858000"/>
              <a:gd name="connsiteX154" fmla="*/ 1341881 w 12192000"/>
              <a:gd name="connsiteY154" fmla="*/ 1321313 h 6858000"/>
              <a:gd name="connsiteX155" fmla="*/ 1343675 w 12192000"/>
              <a:gd name="connsiteY155" fmla="*/ 1322118 h 6858000"/>
              <a:gd name="connsiteX156" fmla="*/ 1373744 w 12192000"/>
              <a:gd name="connsiteY156" fmla="*/ 1336212 h 6858000"/>
              <a:gd name="connsiteX157" fmla="*/ 1373739 w 12192000"/>
              <a:gd name="connsiteY157" fmla="*/ 1336215 h 6858000"/>
              <a:gd name="connsiteX158" fmla="*/ 1348651 w 12192000"/>
              <a:gd name="connsiteY158" fmla="*/ 1385854 h 6858000"/>
              <a:gd name="connsiteX159" fmla="*/ 1072971 w 12192000"/>
              <a:gd name="connsiteY159" fmla="*/ 1320903 h 6858000"/>
              <a:gd name="connsiteX160" fmla="*/ 797313 w 12192000"/>
              <a:gd name="connsiteY160" fmla="*/ 1385843 h 6858000"/>
              <a:gd name="connsiteX161" fmla="*/ 772218 w 12192000"/>
              <a:gd name="connsiteY161" fmla="*/ 1336177 h 6858000"/>
              <a:gd name="connsiteX162" fmla="*/ 802623 w 12192000"/>
              <a:gd name="connsiteY162" fmla="*/ 1321943 h 6858000"/>
              <a:gd name="connsiteX163" fmla="*/ 804455 w 12192000"/>
              <a:gd name="connsiteY163" fmla="*/ 1321122 h 6858000"/>
              <a:gd name="connsiteX164" fmla="*/ 826280 w 12192000"/>
              <a:gd name="connsiteY164" fmla="*/ 1311997 h 6858000"/>
              <a:gd name="connsiteX165" fmla="*/ 827040 w 12192000"/>
              <a:gd name="connsiteY165" fmla="*/ 1311893 h 6858000"/>
              <a:gd name="connsiteX166" fmla="*/ 828544 w 12192000"/>
              <a:gd name="connsiteY166" fmla="*/ 1311136 h 6858000"/>
              <a:gd name="connsiteX167" fmla="*/ 1072974 w 12192000"/>
              <a:gd name="connsiteY167" fmla="*/ 1265315 h 6858000"/>
              <a:gd name="connsiteX168" fmla="*/ 689977 w 12192000"/>
              <a:gd name="connsiteY168" fmla="*/ 1206748 h 6858000"/>
              <a:gd name="connsiteX169" fmla="*/ 690241 w 12192000"/>
              <a:gd name="connsiteY169" fmla="*/ 1206870 h 6858000"/>
              <a:gd name="connsiteX170" fmla="*/ 690188 w 12192000"/>
              <a:gd name="connsiteY170" fmla="*/ 1206876 h 6858000"/>
              <a:gd name="connsiteX171" fmla="*/ 1458432 w 12192000"/>
              <a:gd name="connsiteY171" fmla="*/ 1206108 h 6858000"/>
              <a:gd name="connsiteX172" fmla="*/ 1455654 w 12192000"/>
              <a:gd name="connsiteY172" fmla="*/ 1207786 h 6858000"/>
              <a:gd name="connsiteX173" fmla="*/ 1455855 w 12192000"/>
              <a:gd name="connsiteY173" fmla="*/ 1207303 h 6858000"/>
              <a:gd name="connsiteX174" fmla="*/ 1457282 w 12192000"/>
              <a:gd name="connsiteY174" fmla="*/ 1206639 h 6858000"/>
              <a:gd name="connsiteX175" fmla="*/ 1458432 w 12192000"/>
              <a:gd name="connsiteY175" fmla="*/ 1206108 h 6858000"/>
              <a:gd name="connsiteX176" fmla="*/ 1502554 w 12192000"/>
              <a:gd name="connsiteY176" fmla="*/ 1084950 h 6858000"/>
              <a:gd name="connsiteX177" fmla="*/ 1502195 w 12192000"/>
              <a:gd name="connsiteY177" fmla="*/ 1085168 h 6858000"/>
              <a:gd name="connsiteX178" fmla="*/ 1502240 w 12192000"/>
              <a:gd name="connsiteY178" fmla="*/ 1085071 h 6858000"/>
              <a:gd name="connsiteX179" fmla="*/ 643207 w 12192000"/>
              <a:gd name="connsiteY179" fmla="*/ 1084852 h 6858000"/>
              <a:gd name="connsiteX180" fmla="*/ 643679 w 12192000"/>
              <a:gd name="connsiteY180" fmla="*/ 1085032 h 6858000"/>
              <a:gd name="connsiteX181" fmla="*/ 643747 w 12192000"/>
              <a:gd name="connsiteY181" fmla="*/ 1085179 h 6858000"/>
              <a:gd name="connsiteX182" fmla="*/ 1117257 w 12192000"/>
              <a:gd name="connsiteY182" fmla="*/ 973369 h 6858000"/>
              <a:gd name="connsiteX183" fmla="*/ 1102544 w 12192000"/>
              <a:gd name="connsiteY183" fmla="*/ 1003218 h 6858000"/>
              <a:gd name="connsiteX184" fmla="*/ 1069568 w 12192000"/>
              <a:gd name="connsiteY184" fmla="*/ 1007962 h 6858000"/>
              <a:gd name="connsiteX185" fmla="*/ 1093450 w 12192000"/>
              <a:gd name="connsiteY185" fmla="*/ 1031170 h 6858000"/>
              <a:gd name="connsiteX186" fmla="*/ 1087782 w 12192000"/>
              <a:gd name="connsiteY186" fmla="*/ 1063963 h 6858000"/>
              <a:gd name="connsiteX187" fmla="*/ 1062178 w 12192000"/>
              <a:gd name="connsiteY187" fmla="*/ 1085271 h 6858000"/>
              <a:gd name="connsiteX188" fmla="*/ 1030121 w 12192000"/>
              <a:gd name="connsiteY188" fmla="*/ 1076217 h 6858000"/>
              <a:gd name="connsiteX189" fmla="*/ 1042498 w 12192000"/>
              <a:gd name="connsiteY189" fmla="*/ 1107109 h 6858000"/>
              <a:gd name="connsiteX190" fmla="*/ 1023969 w 12192000"/>
              <a:gd name="connsiteY190" fmla="*/ 1134764 h 6858000"/>
              <a:gd name="connsiteX191" fmla="*/ 1057200 w 12192000"/>
              <a:gd name="connsiteY191" fmla="*/ 1132563 h 6858000"/>
              <a:gd name="connsiteX192" fmla="*/ 1077802 w 12192000"/>
              <a:gd name="connsiteY192" fmla="*/ 1158717 h 6858000"/>
              <a:gd name="connsiteX193" fmla="*/ 1085977 w 12192000"/>
              <a:gd name="connsiteY193" fmla="*/ 1126450 h 6858000"/>
              <a:gd name="connsiteX194" fmla="*/ 1117257 w 12192000"/>
              <a:gd name="connsiteY194" fmla="*/ 1114956 h 6858000"/>
              <a:gd name="connsiteX195" fmla="*/ 1148527 w 12192000"/>
              <a:gd name="connsiteY195" fmla="*/ 1126450 h 6858000"/>
              <a:gd name="connsiteX196" fmla="*/ 1156703 w 12192000"/>
              <a:gd name="connsiteY196" fmla="*/ 1158717 h 6858000"/>
              <a:gd name="connsiteX197" fmla="*/ 1177304 w 12192000"/>
              <a:gd name="connsiteY197" fmla="*/ 1132563 h 6858000"/>
              <a:gd name="connsiteX198" fmla="*/ 1210535 w 12192000"/>
              <a:gd name="connsiteY198" fmla="*/ 1134764 h 6858000"/>
              <a:gd name="connsiteX199" fmla="*/ 1192009 w 12192000"/>
              <a:gd name="connsiteY199" fmla="*/ 1107109 h 6858000"/>
              <a:gd name="connsiteX200" fmla="*/ 1204383 w 12192000"/>
              <a:gd name="connsiteY200" fmla="*/ 1076217 h 6858000"/>
              <a:gd name="connsiteX201" fmla="*/ 1172326 w 12192000"/>
              <a:gd name="connsiteY201" fmla="*/ 1085271 h 6858000"/>
              <a:gd name="connsiteX202" fmla="*/ 1146730 w 12192000"/>
              <a:gd name="connsiteY202" fmla="*/ 1063963 h 6858000"/>
              <a:gd name="connsiteX203" fmla="*/ 1145452 w 12192000"/>
              <a:gd name="connsiteY203" fmla="*/ 1097237 h 6858000"/>
              <a:gd name="connsiteX204" fmla="*/ 1117257 w 12192000"/>
              <a:gd name="connsiteY204" fmla="*/ 1114956 h 6858000"/>
              <a:gd name="connsiteX205" fmla="*/ 1089054 w 12192000"/>
              <a:gd name="connsiteY205" fmla="*/ 1097237 h 6858000"/>
              <a:gd name="connsiteX206" fmla="*/ 1087782 w 12192000"/>
              <a:gd name="connsiteY206" fmla="*/ 1063963 h 6858000"/>
              <a:gd name="connsiteX207" fmla="*/ 1117257 w 12192000"/>
              <a:gd name="connsiteY207" fmla="*/ 1048429 h 6858000"/>
              <a:gd name="connsiteX208" fmla="*/ 1146729 w 12192000"/>
              <a:gd name="connsiteY208" fmla="*/ 1063963 h 6858000"/>
              <a:gd name="connsiteX209" fmla="*/ 1141057 w 12192000"/>
              <a:gd name="connsiteY209" fmla="*/ 1031170 h 6858000"/>
              <a:gd name="connsiteX210" fmla="*/ 1164938 w 12192000"/>
              <a:gd name="connsiteY210" fmla="*/ 1007962 h 6858000"/>
              <a:gd name="connsiteX211" fmla="*/ 1131962 w 12192000"/>
              <a:gd name="connsiteY211" fmla="*/ 1003218 h 6858000"/>
              <a:gd name="connsiteX212" fmla="*/ 639189 w 12192000"/>
              <a:gd name="connsiteY212" fmla="*/ 953839 h 6858000"/>
              <a:gd name="connsiteX213" fmla="*/ 639426 w 12192000"/>
              <a:gd name="connsiteY213" fmla="*/ 953981 h 6858000"/>
              <a:gd name="connsiteX214" fmla="*/ 639379 w 12192000"/>
              <a:gd name="connsiteY214" fmla="*/ 953989 h 6858000"/>
              <a:gd name="connsiteX215" fmla="*/ 1506753 w 12192000"/>
              <a:gd name="connsiteY215" fmla="*/ 953642 h 6858000"/>
              <a:gd name="connsiteX216" fmla="*/ 1506363 w 12192000"/>
              <a:gd name="connsiteY216" fmla="*/ 953949 h 6858000"/>
              <a:gd name="connsiteX217" fmla="*/ 1506267 w 12192000"/>
              <a:gd name="connsiteY217" fmla="*/ 953933 h 6858000"/>
              <a:gd name="connsiteX218" fmla="*/ 1038999 w 12192000"/>
              <a:gd name="connsiteY218" fmla="*/ 943790 h 6858000"/>
              <a:gd name="connsiteX219" fmla="*/ 1024820 w 12192000"/>
              <a:gd name="connsiteY219" fmla="*/ 951851 h 6858000"/>
              <a:gd name="connsiteX220" fmla="*/ 943720 w 12192000"/>
              <a:gd name="connsiteY220" fmla="*/ 997972 h 6858000"/>
              <a:gd name="connsiteX221" fmla="*/ 951379 w 12192000"/>
              <a:gd name="connsiteY221" fmla="*/ 998670 h 6858000"/>
              <a:gd name="connsiteX222" fmla="*/ 971398 w 12192000"/>
              <a:gd name="connsiteY222" fmla="*/ 1027718 h 6858000"/>
              <a:gd name="connsiteX223" fmla="*/ 971398 w 12192000"/>
              <a:gd name="connsiteY223" fmla="*/ 1169995 h 6858000"/>
              <a:gd name="connsiteX224" fmla="*/ 967183 w 12192000"/>
              <a:gd name="connsiteY224" fmla="*/ 1209243 h 6858000"/>
              <a:gd name="connsiteX225" fmla="*/ 946310 w 12192000"/>
              <a:gd name="connsiteY225" fmla="*/ 1238701 h 6858000"/>
              <a:gd name="connsiteX226" fmla="*/ 942317 w 12192000"/>
              <a:gd name="connsiteY226" fmla="*/ 1243969 h 6858000"/>
              <a:gd name="connsiteX227" fmla="*/ 1009549 w 12192000"/>
              <a:gd name="connsiteY227" fmla="*/ 1228805 h 6858000"/>
              <a:gd name="connsiteX228" fmla="*/ 1188150 w 12192000"/>
              <a:gd name="connsiteY228" fmla="*/ 1228805 h 6858000"/>
              <a:gd name="connsiteX229" fmla="*/ 1211736 w 12192000"/>
              <a:gd name="connsiteY229" fmla="*/ 1169871 h 6858000"/>
              <a:gd name="connsiteX230" fmla="*/ 1199361 w 12192000"/>
              <a:gd name="connsiteY230" fmla="*/ 1169871 h 6858000"/>
              <a:gd name="connsiteX231" fmla="*/ 1199361 w 12192000"/>
              <a:gd name="connsiteY231" fmla="*/ 1169880 h 6858000"/>
              <a:gd name="connsiteX232" fmla="*/ 1199356 w 12192000"/>
              <a:gd name="connsiteY232" fmla="*/ 1169874 h 6858000"/>
              <a:gd name="connsiteX233" fmla="*/ 1198790 w 12192000"/>
              <a:gd name="connsiteY233" fmla="*/ 1171496 h 6858000"/>
              <a:gd name="connsiteX234" fmla="*/ 1167882 w 12192000"/>
              <a:gd name="connsiteY234" fmla="*/ 1197555 h 6858000"/>
              <a:gd name="connsiteX235" fmla="*/ 1141607 w 12192000"/>
              <a:gd name="connsiteY235" fmla="*/ 1199702 h 6858000"/>
              <a:gd name="connsiteX236" fmla="*/ 1134514 w 12192000"/>
              <a:gd name="connsiteY236" fmla="*/ 1199669 h 6858000"/>
              <a:gd name="connsiteX237" fmla="*/ 1123458 w 12192000"/>
              <a:gd name="connsiteY237" fmla="*/ 1199677 h 6858000"/>
              <a:gd name="connsiteX238" fmla="*/ 1032361 w 12192000"/>
              <a:gd name="connsiteY238" fmla="*/ 1199677 h 6858000"/>
              <a:gd name="connsiteX239" fmla="*/ 1015460 w 12192000"/>
              <a:gd name="connsiteY239" fmla="*/ 1195911 h 6858000"/>
              <a:gd name="connsiteX240" fmla="*/ 1012509 w 12192000"/>
              <a:gd name="connsiteY240" fmla="*/ 1170542 h 6858000"/>
              <a:gd name="connsiteX241" fmla="*/ 1012509 w 12192000"/>
              <a:gd name="connsiteY241" fmla="*/ 1019269 h 6858000"/>
              <a:gd name="connsiteX242" fmla="*/ 1027591 w 12192000"/>
              <a:gd name="connsiteY242" fmla="*/ 955781 h 6858000"/>
              <a:gd name="connsiteX243" fmla="*/ 1072681 w 12192000"/>
              <a:gd name="connsiteY243" fmla="*/ 900529 h 6858000"/>
              <a:gd name="connsiteX244" fmla="*/ 1238059 w 12192000"/>
              <a:gd name="connsiteY244" fmla="*/ 1241545 h 6858000"/>
              <a:gd name="connsiteX245" fmla="*/ 1222211 w 12192000"/>
              <a:gd name="connsiteY245" fmla="*/ 1273173 h 6858000"/>
              <a:gd name="connsiteX246" fmla="*/ 1148486 w 12192000"/>
              <a:gd name="connsiteY246" fmla="*/ 1260898 h 6858000"/>
              <a:gd name="connsiteX247" fmla="*/ 1072985 w 12192000"/>
              <a:gd name="connsiteY247" fmla="*/ 1256776 h 6858000"/>
              <a:gd name="connsiteX248" fmla="*/ 1072969 w 12192000"/>
              <a:gd name="connsiteY248" fmla="*/ 1256776 h 6858000"/>
              <a:gd name="connsiteX249" fmla="*/ 922790 w 12192000"/>
              <a:gd name="connsiteY249" fmla="*/ 1273381 h 6858000"/>
              <a:gd name="connsiteX250" fmla="*/ 1072681 w 12192000"/>
              <a:gd name="connsiteY250" fmla="*/ 900529 h 6858000"/>
              <a:gd name="connsiteX251" fmla="*/ 1506154 w 12192000"/>
              <a:gd name="connsiteY251" fmla="*/ 810209 h 6858000"/>
              <a:gd name="connsiteX252" fmla="*/ 1505577 w 12192000"/>
              <a:gd name="connsiteY252" fmla="*/ 810787 h 6858000"/>
              <a:gd name="connsiteX253" fmla="*/ 1505596 w 12192000"/>
              <a:gd name="connsiteY253" fmla="*/ 810657 h 6858000"/>
              <a:gd name="connsiteX254" fmla="*/ 640141 w 12192000"/>
              <a:gd name="connsiteY254" fmla="*/ 810209 h 6858000"/>
              <a:gd name="connsiteX255" fmla="*/ 640324 w 12192000"/>
              <a:gd name="connsiteY255" fmla="*/ 810356 h 6858000"/>
              <a:gd name="connsiteX256" fmla="*/ 640294 w 12192000"/>
              <a:gd name="connsiteY256" fmla="*/ 810356 h 6858000"/>
              <a:gd name="connsiteX257" fmla="*/ 640295 w 12192000"/>
              <a:gd name="connsiteY257" fmla="*/ 810364 h 6858000"/>
              <a:gd name="connsiteX258" fmla="*/ 1455030 w 12192000"/>
              <a:gd name="connsiteY258" fmla="*/ 704437 h 6858000"/>
              <a:gd name="connsiteX259" fmla="*/ 1454986 w 12192000"/>
              <a:gd name="connsiteY259" fmla="*/ 704492 h 6858000"/>
              <a:gd name="connsiteX260" fmla="*/ 1454973 w 12192000"/>
              <a:gd name="connsiteY260" fmla="*/ 704496 h 6858000"/>
              <a:gd name="connsiteX261" fmla="*/ 690699 w 12192000"/>
              <a:gd name="connsiteY261" fmla="*/ 704265 h 6858000"/>
              <a:gd name="connsiteX262" fmla="*/ 690907 w 12192000"/>
              <a:gd name="connsiteY262" fmla="*/ 704481 h 6858000"/>
              <a:gd name="connsiteX263" fmla="*/ 690860 w 12192000"/>
              <a:gd name="connsiteY263" fmla="*/ 704468 h 6858000"/>
              <a:gd name="connsiteX264" fmla="*/ 1072826 w 12192000"/>
              <a:gd name="connsiteY264" fmla="*/ 673471 h 6858000"/>
              <a:gd name="connsiteX265" fmla="*/ 1142296 w 12192000"/>
              <a:gd name="connsiteY265" fmla="*/ 692282 h 6858000"/>
              <a:gd name="connsiteX266" fmla="*/ 1213574 w 12192000"/>
              <a:gd name="connsiteY266" fmla="*/ 727320 h 6858000"/>
              <a:gd name="connsiteX267" fmla="*/ 1280393 w 12192000"/>
              <a:gd name="connsiteY267" fmla="*/ 778775 h 6858000"/>
              <a:gd name="connsiteX268" fmla="*/ 1333525 w 12192000"/>
              <a:gd name="connsiteY268" fmla="*/ 844572 h 6858000"/>
              <a:gd name="connsiteX269" fmla="*/ 1332084 w 12192000"/>
              <a:gd name="connsiteY269" fmla="*/ 850986 h 6858000"/>
              <a:gd name="connsiteX270" fmla="*/ 1366993 w 12192000"/>
              <a:gd name="connsiteY270" fmla="*/ 933057 h 6858000"/>
              <a:gd name="connsiteX271" fmla="*/ 1376922 w 12192000"/>
              <a:gd name="connsiteY271" fmla="*/ 1041736 h 6858000"/>
              <a:gd name="connsiteX272" fmla="*/ 1373367 w 12192000"/>
              <a:gd name="connsiteY272" fmla="*/ 1147620 h 6858000"/>
              <a:gd name="connsiteX273" fmla="*/ 1343733 w 12192000"/>
              <a:gd name="connsiteY273" fmla="*/ 1260971 h 6858000"/>
              <a:gd name="connsiteX274" fmla="*/ 1317726 w 12192000"/>
              <a:gd name="connsiteY274" fmla="*/ 1302148 h 6858000"/>
              <a:gd name="connsiteX275" fmla="*/ 1278960 w 12192000"/>
              <a:gd name="connsiteY275" fmla="*/ 1288535 h 6858000"/>
              <a:gd name="connsiteX276" fmla="*/ 1072758 w 12192000"/>
              <a:gd name="connsiteY276" fmla="*/ 843677 h 6858000"/>
              <a:gd name="connsiteX277" fmla="*/ 1072610 w 12192000"/>
              <a:gd name="connsiteY277" fmla="*/ 843677 h 6858000"/>
              <a:gd name="connsiteX278" fmla="*/ 866493 w 12192000"/>
              <a:gd name="connsiteY278" fmla="*/ 1288687 h 6858000"/>
              <a:gd name="connsiteX279" fmla="*/ 828733 w 12192000"/>
              <a:gd name="connsiteY279" fmla="*/ 1301937 h 6858000"/>
              <a:gd name="connsiteX280" fmla="*/ 801876 w 12192000"/>
              <a:gd name="connsiteY280" fmla="*/ 1261119 h 6858000"/>
              <a:gd name="connsiteX281" fmla="*/ 772264 w 12192000"/>
              <a:gd name="connsiteY281" fmla="*/ 1147620 h 6858000"/>
              <a:gd name="connsiteX282" fmla="*/ 768749 w 12192000"/>
              <a:gd name="connsiteY282" fmla="*/ 1041734 h 6858000"/>
              <a:gd name="connsiteX283" fmla="*/ 778634 w 12192000"/>
              <a:gd name="connsiteY283" fmla="*/ 933060 h 6858000"/>
              <a:gd name="connsiteX284" fmla="*/ 813583 w 12192000"/>
              <a:gd name="connsiteY284" fmla="*/ 850915 h 6858000"/>
              <a:gd name="connsiteX285" fmla="*/ 812117 w 12192000"/>
              <a:gd name="connsiteY285" fmla="*/ 844569 h 6858000"/>
              <a:gd name="connsiteX286" fmla="*/ 865224 w 12192000"/>
              <a:gd name="connsiteY286" fmla="*/ 778778 h 6858000"/>
              <a:gd name="connsiteX287" fmla="*/ 932051 w 12192000"/>
              <a:gd name="connsiteY287" fmla="*/ 727323 h 6858000"/>
              <a:gd name="connsiteX288" fmla="*/ 1003359 w 12192000"/>
              <a:gd name="connsiteY288" fmla="*/ 692284 h 6858000"/>
              <a:gd name="connsiteX289" fmla="*/ 1072826 w 12192000"/>
              <a:gd name="connsiteY289" fmla="*/ 673471 h 6858000"/>
              <a:gd name="connsiteX290" fmla="*/ 1397869 w 12192000"/>
              <a:gd name="connsiteY290" fmla="*/ 608001 h 6858000"/>
              <a:gd name="connsiteX291" fmla="*/ 1397613 w 12192000"/>
              <a:gd name="connsiteY291" fmla="*/ 608390 h 6858000"/>
              <a:gd name="connsiteX292" fmla="*/ 1397547 w 12192000"/>
              <a:gd name="connsiteY292" fmla="*/ 608407 h 6858000"/>
              <a:gd name="connsiteX293" fmla="*/ 747680 w 12192000"/>
              <a:gd name="connsiteY293" fmla="*/ 607927 h 6858000"/>
              <a:gd name="connsiteX294" fmla="*/ 748004 w 12192000"/>
              <a:gd name="connsiteY294" fmla="*/ 608335 h 6858000"/>
              <a:gd name="connsiteX295" fmla="*/ 748000 w 12192000"/>
              <a:gd name="connsiteY295" fmla="*/ 608414 h 6858000"/>
              <a:gd name="connsiteX296" fmla="*/ 1316410 w 12192000"/>
              <a:gd name="connsiteY296" fmla="*/ 539778 h 6858000"/>
              <a:gd name="connsiteX297" fmla="*/ 1232786 w 12192000"/>
              <a:gd name="connsiteY297" fmla="*/ 699281 h 6858000"/>
              <a:gd name="connsiteX298" fmla="*/ 1316410 w 12192000"/>
              <a:gd name="connsiteY298" fmla="*/ 539778 h 6858000"/>
              <a:gd name="connsiteX299" fmla="*/ 829526 w 12192000"/>
              <a:gd name="connsiteY299" fmla="*/ 539778 h 6858000"/>
              <a:gd name="connsiteX300" fmla="*/ 913151 w 12192000"/>
              <a:gd name="connsiteY300" fmla="*/ 699281 h 6858000"/>
              <a:gd name="connsiteX301" fmla="*/ 829526 w 12192000"/>
              <a:gd name="connsiteY301" fmla="*/ 539778 h 6858000"/>
              <a:gd name="connsiteX302" fmla="*/ 1222974 w 12192000"/>
              <a:gd name="connsiteY302" fmla="*/ 465774 h 6858000"/>
              <a:gd name="connsiteX303" fmla="*/ 1149634 w 12192000"/>
              <a:gd name="connsiteY303" fmla="*/ 672552 h 6858000"/>
              <a:gd name="connsiteX304" fmla="*/ 1222974 w 12192000"/>
              <a:gd name="connsiteY304" fmla="*/ 465774 h 6858000"/>
              <a:gd name="connsiteX305" fmla="*/ 922959 w 12192000"/>
              <a:gd name="connsiteY305" fmla="*/ 465774 h 6858000"/>
              <a:gd name="connsiteX306" fmla="*/ 996299 w 12192000"/>
              <a:gd name="connsiteY306" fmla="*/ 672552 h 6858000"/>
              <a:gd name="connsiteX307" fmla="*/ 922959 w 12192000"/>
              <a:gd name="connsiteY307" fmla="*/ 465774 h 6858000"/>
              <a:gd name="connsiteX308" fmla="*/ 507271 w 12192000"/>
              <a:gd name="connsiteY308" fmla="*/ 458205 h 6858000"/>
              <a:gd name="connsiteX309" fmla="*/ 749047 w 12192000"/>
              <a:gd name="connsiteY309" fmla="*/ 699981 h 6858000"/>
              <a:gd name="connsiteX310" fmla="*/ 756402 w 12192000"/>
              <a:gd name="connsiteY310" fmla="*/ 719547 h 6858000"/>
              <a:gd name="connsiteX311" fmla="*/ 701982 w 12192000"/>
              <a:gd name="connsiteY311" fmla="*/ 697547 h 6858000"/>
              <a:gd name="connsiteX312" fmla="*/ 507271 w 12192000"/>
              <a:gd name="connsiteY312" fmla="*/ 502830 h 6858000"/>
              <a:gd name="connsiteX313" fmla="*/ 1638666 w 12192000"/>
              <a:gd name="connsiteY313" fmla="*/ 458202 h 6858000"/>
              <a:gd name="connsiteX314" fmla="*/ 1638666 w 12192000"/>
              <a:gd name="connsiteY314" fmla="*/ 502828 h 6858000"/>
              <a:gd name="connsiteX315" fmla="*/ 1443958 w 12192000"/>
              <a:gd name="connsiteY315" fmla="*/ 697536 h 6858000"/>
              <a:gd name="connsiteX316" fmla="*/ 1443958 w 12192000"/>
              <a:gd name="connsiteY316" fmla="*/ 697539 h 6858000"/>
              <a:gd name="connsiteX317" fmla="*/ 1389535 w 12192000"/>
              <a:gd name="connsiteY317" fmla="*/ 719541 h 6858000"/>
              <a:gd name="connsiteX318" fmla="*/ 1396895 w 12192000"/>
              <a:gd name="connsiteY318" fmla="*/ 699959 h 6858000"/>
              <a:gd name="connsiteX319" fmla="*/ 1396890 w 12192000"/>
              <a:gd name="connsiteY319" fmla="*/ 699976 h 6858000"/>
              <a:gd name="connsiteX320" fmla="*/ 1587859 w 12192000"/>
              <a:gd name="connsiteY320" fmla="*/ 452021 h 6858000"/>
              <a:gd name="connsiteX321" fmla="*/ 1632476 w 12192000"/>
              <a:gd name="connsiteY321" fmla="*/ 452021 h 6858000"/>
              <a:gd name="connsiteX322" fmla="*/ 1401909 w 12192000"/>
              <a:gd name="connsiteY322" fmla="*/ 682585 h 6858000"/>
              <a:gd name="connsiteX323" fmla="*/ 1401851 w 12192000"/>
              <a:gd name="connsiteY323" fmla="*/ 682796 h 6858000"/>
              <a:gd name="connsiteX324" fmla="*/ 1408337 w 12192000"/>
              <a:gd name="connsiteY324" fmla="*/ 631491 h 6858000"/>
              <a:gd name="connsiteX325" fmla="*/ 1408337 w 12192000"/>
              <a:gd name="connsiteY325" fmla="*/ 631543 h 6858000"/>
              <a:gd name="connsiteX326" fmla="*/ 513466 w 12192000"/>
              <a:gd name="connsiteY326" fmla="*/ 452018 h 6858000"/>
              <a:gd name="connsiteX327" fmla="*/ 558081 w 12192000"/>
              <a:gd name="connsiteY327" fmla="*/ 452018 h 6858000"/>
              <a:gd name="connsiteX328" fmla="*/ 737603 w 12192000"/>
              <a:gd name="connsiteY328" fmla="*/ 631540 h 6858000"/>
              <a:gd name="connsiteX329" fmla="*/ 744031 w 12192000"/>
              <a:gd name="connsiteY329" fmla="*/ 682582 h 6858000"/>
              <a:gd name="connsiteX330" fmla="*/ 1072864 w 12192000"/>
              <a:gd name="connsiteY330" fmla="*/ 323377 h 6858000"/>
              <a:gd name="connsiteX331" fmla="*/ 1072421 w 12192000"/>
              <a:gd name="connsiteY331" fmla="*/ 647897 h 6858000"/>
              <a:gd name="connsiteX332" fmla="*/ 1072864 w 12192000"/>
              <a:gd name="connsiteY332" fmla="*/ 323377 h 6858000"/>
              <a:gd name="connsiteX333" fmla="*/ 1072971 w 12192000"/>
              <a:gd name="connsiteY333" fmla="*/ 288844 h 6858000"/>
              <a:gd name="connsiteX334" fmla="*/ 1144744 w 12192000"/>
              <a:gd name="connsiteY334" fmla="*/ 483377 h 6858000"/>
              <a:gd name="connsiteX335" fmla="*/ 1088688 w 12192000"/>
              <a:gd name="connsiteY335" fmla="*/ 639464 h 6858000"/>
              <a:gd name="connsiteX336" fmla="*/ 1089295 w 12192000"/>
              <a:gd name="connsiteY336" fmla="*/ 645689 h 6858000"/>
              <a:gd name="connsiteX337" fmla="*/ 1092101 w 12192000"/>
              <a:gd name="connsiteY337" fmla="*/ 646699 h 6858000"/>
              <a:gd name="connsiteX338" fmla="*/ 1095521 w 12192000"/>
              <a:gd name="connsiteY338" fmla="*/ 645088 h 6858000"/>
              <a:gd name="connsiteX339" fmla="*/ 1153543 w 12192000"/>
              <a:gd name="connsiteY339" fmla="*/ 485410 h 6858000"/>
              <a:gd name="connsiteX340" fmla="*/ 1233787 w 12192000"/>
              <a:gd name="connsiteY340" fmla="*/ 437488 h 6858000"/>
              <a:gd name="connsiteX341" fmla="*/ 1241323 w 12192000"/>
              <a:gd name="connsiteY341" fmla="*/ 557232 h 6858000"/>
              <a:gd name="connsiteX342" fmla="*/ 1241306 w 12192000"/>
              <a:gd name="connsiteY342" fmla="*/ 557284 h 6858000"/>
              <a:gd name="connsiteX343" fmla="*/ 1221727 w 12192000"/>
              <a:gd name="connsiteY343" fmla="*/ 615886 h 6858000"/>
              <a:gd name="connsiteX344" fmla="*/ 1180086 w 12192000"/>
              <a:gd name="connsiteY344" fmla="*/ 674973 h 6858000"/>
              <a:gd name="connsiteX345" fmla="*/ 1180149 w 12192000"/>
              <a:gd name="connsiteY345" fmla="*/ 681229 h 6858000"/>
              <a:gd name="connsiteX346" fmla="*/ 1183245 w 12192000"/>
              <a:gd name="connsiteY346" fmla="*/ 682492 h 6858000"/>
              <a:gd name="connsiteX347" fmla="*/ 1186405 w 12192000"/>
              <a:gd name="connsiteY347" fmla="*/ 681166 h 6858000"/>
              <a:gd name="connsiteX348" fmla="*/ 1229676 w 12192000"/>
              <a:gd name="connsiteY348" fmla="*/ 619765 h 6858000"/>
              <a:gd name="connsiteX349" fmla="*/ 1249589 w 12192000"/>
              <a:gd name="connsiteY349" fmla="*/ 560880 h 6858000"/>
              <a:gd name="connsiteX350" fmla="*/ 1322549 w 12192000"/>
              <a:gd name="connsiteY350" fmla="*/ 531233 h 6858000"/>
              <a:gd name="connsiteX351" fmla="*/ 1308085 w 12192000"/>
              <a:gd name="connsiteY351" fmla="*/ 642268 h 6858000"/>
              <a:gd name="connsiteX352" fmla="*/ 1308085 w 12192000"/>
              <a:gd name="connsiteY352" fmla="*/ 642284 h 6858000"/>
              <a:gd name="connsiteX353" fmla="*/ 1282570 w 12192000"/>
              <a:gd name="connsiteY353" fmla="*/ 689757 h 6858000"/>
              <a:gd name="connsiteX354" fmla="*/ 1260658 w 12192000"/>
              <a:gd name="connsiteY354" fmla="*/ 715960 h 6858000"/>
              <a:gd name="connsiteX355" fmla="*/ 1260697 w 12192000"/>
              <a:gd name="connsiteY355" fmla="*/ 722216 h 6858000"/>
              <a:gd name="connsiteX356" fmla="*/ 1263806 w 12192000"/>
              <a:gd name="connsiteY356" fmla="*/ 723493 h 6858000"/>
              <a:gd name="connsiteX357" fmla="*/ 1266952 w 12192000"/>
              <a:gd name="connsiteY357" fmla="*/ 722181 h 6858000"/>
              <a:gd name="connsiteX358" fmla="*/ 1289805 w 12192000"/>
              <a:gd name="connsiteY358" fmla="*/ 694850 h 6858000"/>
              <a:gd name="connsiteX359" fmla="*/ 1315850 w 12192000"/>
              <a:gd name="connsiteY359" fmla="*/ 646644 h 6858000"/>
              <a:gd name="connsiteX360" fmla="*/ 1375866 w 12192000"/>
              <a:gd name="connsiteY360" fmla="*/ 614027 h 6858000"/>
              <a:gd name="connsiteX361" fmla="*/ 1397547 w 12192000"/>
              <a:gd name="connsiteY361" fmla="*/ 608407 h 6858000"/>
              <a:gd name="connsiteX362" fmla="*/ 1396607 w 12192000"/>
              <a:gd name="connsiteY362" fmla="*/ 609596 h 6858000"/>
              <a:gd name="connsiteX363" fmla="*/ 1296301 w 12192000"/>
              <a:gd name="connsiteY363" fmla="*/ 757977 h 6858000"/>
              <a:gd name="connsiteX364" fmla="*/ 1385568 w 12192000"/>
              <a:gd name="connsiteY364" fmla="*/ 626718 h 6858000"/>
              <a:gd name="connsiteX365" fmla="*/ 1397613 w 12192000"/>
              <a:gd name="connsiteY365" fmla="*/ 608390 h 6858000"/>
              <a:gd name="connsiteX366" fmla="*/ 1397935 w 12192000"/>
              <a:gd name="connsiteY366" fmla="*/ 608307 h 6858000"/>
              <a:gd name="connsiteX367" fmla="*/ 1374772 w 12192000"/>
              <a:gd name="connsiteY367" fmla="*/ 730156 h 6858000"/>
              <a:gd name="connsiteX368" fmla="*/ 1374748 w 12192000"/>
              <a:gd name="connsiteY368" fmla="*/ 730192 h 6858000"/>
              <a:gd name="connsiteX369" fmla="*/ 1360218 w 12192000"/>
              <a:gd name="connsiteY369" fmla="*/ 754320 h 6858000"/>
              <a:gd name="connsiteX370" fmla="*/ 1328077 w 12192000"/>
              <a:gd name="connsiteY370" fmla="*/ 789046 h 6858000"/>
              <a:gd name="connsiteX371" fmla="*/ 1327499 w 12192000"/>
              <a:gd name="connsiteY371" fmla="*/ 795274 h 6858000"/>
              <a:gd name="connsiteX372" fmla="*/ 1330905 w 12192000"/>
              <a:gd name="connsiteY372" fmla="*/ 796872 h 6858000"/>
              <a:gd name="connsiteX373" fmla="*/ 1333728 w 12192000"/>
              <a:gd name="connsiteY373" fmla="*/ 795851 h 6858000"/>
              <a:gd name="connsiteX374" fmla="*/ 1367442 w 12192000"/>
              <a:gd name="connsiteY374" fmla="*/ 759424 h 6858000"/>
              <a:gd name="connsiteX375" fmla="*/ 1382108 w 12192000"/>
              <a:gd name="connsiteY375" fmla="*/ 735189 h 6858000"/>
              <a:gd name="connsiteX376" fmla="*/ 1417491 w 12192000"/>
              <a:gd name="connsiteY376" fmla="*/ 715056 h 6858000"/>
              <a:gd name="connsiteX377" fmla="*/ 1454973 w 12192000"/>
              <a:gd name="connsiteY377" fmla="*/ 704496 h 6858000"/>
              <a:gd name="connsiteX378" fmla="*/ 1453724 w 12192000"/>
              <a:gd name="connsiteY378" fmla="*/ 705791 h 6858000"/>
              <a:gd name="connsiteX379" fmla="*/ 1348829 w 12192000"/>
              <a:gd name="connsiteY379" fmla="*/ 833918 h 6858000"/>
              <a:gd name="connsiteX380" fmla="*/ 1441445 w 12192000"/>
              <a:gd name="connsiteY380" fmla="*/ 721497 h 6858000"/>
              <a:gd name="connsiteX381" fmla="*/ 1454986 w 12192000"/>
              <a:gd name="connsiteY381" fmla="*/ 704492 h 6858000"/>
              <a:gd name="connsiteX382" fmla="*/ 1455085 w 12192000"/>
              <a:gd name="connsiteY382" fmla="*/ 704464 h 6858000"/>
              <a:gd name="connsiteX383" fmla="*/ 1415260 w 12192000"/>
              <a:gd name="connsiteY383" fmla="*/ 821150 h 6858000"/>
              <a:gd name="connsiteX384" fmla="*/ 1415262 w 12192000"/>
              <a:gd name="connsiteY384" fmla="*/ 821142 h 6858000"/>
              <a:gd name="connsiteX385" fmla="*/ 1415194 w 12192000"/>
              <a:gd name="connsiteY385" fmla="*/ 821267 h 6858000"/>
              <a:gd name="connsiteX386" fmla="*/ 1415156 w 12192000"/>
              <a:gd name="connsiteY386" fmla="*/ 821309 h 6858000"/>
              <a:gd name="connsiteX387" fmla="*/ 1413944 w 12192000"/>
              <a:gd name="connsiteY387" fmla="*/ 822796 h 6858000"/>
              <a:gd name="connsiteX388" fmla="*/ 1411731 w 12192000"/>
              <a:gd name="connsiteY388" fmla="*/ 825474 h 6858000"/>
              <a:gd name="connsiteX389" fmla="*/ 1374086 w 12192000"/>
              <a:gd name="connsiteY389" fmla="*/ 862063 h 6858000"/>
              <a:gd name="connsiteX390" fmla="*/ 1373413 w 12192000"/>
              <a:gd name="connsiteY390" fmla="*/ 868281 h 6858000"/>
              <a:gd name="connsiteX391" fmla="*/ 1376862 w 12192000"/>
              <a:gd name="connsiteY391" fmla="*/ 869933 h 6858000"/>
              <a:gd name="connsiteX392" fmla="*/ 1379633 w 12192000"/>
              <a:gd name="connsiteY392" fmla="*/ 868956 h 6858000"/>
              <a:gd name="connsiteX393" fmla="*/ 1418490 w 12192000"/>
              <a:gd name="connsiteY393" fmla="*/ 831185 h 6858000"/>
              <a:gd name="connsiteX394" fmla="*/ 1420815 w 12192000"/>
              <a:gd name="connsiteY394" fmla="*/ 828374 h 6858000"/>
              <a:gd name="connsiteX395" fmla="*/ 1421520 w 12192000"/>
              <a:gd name="connsiteY395" fmla="*/ 827506 h 6858000"/>
              <a:gd name="connsiteX396" fmla="*/ 1505640 w 12192000"/>
              <a:gd name="connsiteY396" fmla="*/ 810348 h 6858000"/>
              <a:gd name="connsiteX397" fmla="*/ 1505596 w 12192000"/>
              <a:gd name="connsiteY397" fmla="*/ 810657 h 6858000"/>
              <a:gd name="connsiteX398" fmla="*/ 1504699 w 12192000"/>
              <a:gd name="connsiteY398" fmla="*/ 811377 h 6858000"/>
              <a:gd name="connsiteX399" fmla="*/ 1385585 w 12192000"/>
              <a:gd name="connsiteY399" fmla="*/ 924167 h 6858000"/>
              <a:gd name="connsiteX400" fmla="*/ 1490792 w 12192000"/>
              <a:gd name="connsiteY400" fmla="*/ 825591 h 6858000"/>
              <a:gd name="connsiteX401" fmla="*/ 1505577 w 12192000"/>
              <a:gd name="connsiteY401" fmla="*/ 810787 h 6858000"/>
              <a:gd name="connsiteX402" fmla="*/ 1503259 w 12192000"/>
              <a:gd name="connsiteY402" fmla="*/ 826876 h 6858000"/>
              <a:gd name="connsiteX403" fmla="*/ 1438299 w 12192000"/>
              <a:gd name="connsiteY403" fmla="*/ 945168 h 6858000"/>
              <a:gd name="connsiteX404" fmla="*/ 1434127 w 12192000"/>
              <a:gd name="connsiteY404" fmla="*/ 949266 h 6858000"/>
              <a:gd name="connsiteX405" fmla="*/ 1386088 w 12192000"/>
              <a:gd name="connsiteY405" fmla="*/ 981017 h 6858000"/>
              <a:gd name="connsiteX406" fmla="*/ 1383835 w 12192000"/>
              <a:gd name="connsiteY406" fmla="*/ 986851 h 6858000"/>
              <a:gd name="connsiteX407" fmla="*/ 1387880 w 12192000"/>
              <a:gd name="connsiteY407" fmla="*/ 989485 h 6858000"/>
              <a:gd name="connsiteX408" fmla="*/ 1389666 w 12192000"/>
              <a:gd name="connsiteY408" fmla="*/ 989105 h 6858000"/>
              <a:gd name="connsiteX409" fmla="*/ 1440200 w 12192000"/>
              <a:gd name="connsiteY409" fmla="*/ 955699 h 6858000"/>
              <a:gd name="connsiteX410" fmla="*/ 1443662 w 12192000"/>
              <a:gd name="connsiteY410" fmla="*/ 952299 h 6858000"/>
              <a:gd name="connsiteX411" fmla="*/ 1474106 w 12192000"/>
              <a:gd name="connsiteY411" fmla="*/ 948603 h 6858000"/>
              <a:gd name="connsiteX412" fmla="*/ 1506267 w 12192000"/>
              <a:gd name="connsiteY412" fmla="*/ 953933 h 6858000"/>
              <a:gd name="connsiteX413" fmla="*/ 1505377 w 12192000"/>
              <a:gd name="connsiteY413" fmla="*/ 954464 h 6858000"/>
              <a:gd name="connsiteX414" fmla="*/ 1392021 w 12192000"/>
              <a:gd name="connsiteY414" fmla="*/ 1037806 h 6858000"/>
              <a:gd name="connsiteX415" fmla="*/ 1490462 w 12192000"/>
              <a:gd name="connsiteY415" fmla="*/ 966446 h 6858000"/>
              <a:gd name="connsiteX416" fmla="*/ 1506363 w 12192000"/>
              <a:gd name="connsiteY416" fmla="*/ 953949 h 6858000"/>
              <a:gd name="connsiteX417" fmla="*/ 1506595 w 12192000"/>
              <a:gd name="connsiteY417" fmla="*/ 953987 h 6858000"/>
              <a:gd name="connsiteX418" fmla="*/ 1421397 w 12192000"/>
              <a:gd name="connsiteY418" fmla="*/ 1062860 h 6858000"/>
              <a:gd name="connsiteX419" fmla="*/ 1401162 w 12192000"/>
              <a:gd name="connsiteY419" fmla="*/ 1073161 h 6858000"/>
              <a:gd name="connsiteX420" fmla="*/ 1400927 w 12192000"/>
              <a:gd name="connsiteY420" fmla="*/ 1073246 h 6858000"/>
              <a:gd name="connsiteX421" fmla="*/ 1382256 w 12192000"/>
              <a:gd name="connsiteY421" fmla="*/ 1079190 h 6858000"/>
              <a:gd name="connsiteX422" fmla="*/ 1378963 w 12192000"/>
              <a:gd name="connsiteY422" fmla="*/ 1084507 h 6858000"/>
              <a:gd name="connsiteX423" fmla="*/ 1383266 w 12192000"/>
              <a:gd name="connsiteY423" fmla="*/ 1087918 h 6858000"/>
              <a:gd name="connsiteX424" fmla="*/ 1384280 w 12192000"/>
              <a:gd name="connsiteY424" fmla="*/ 1087800 h 6858000"/>
              <a:gd name="connsiteX425" fmla="*/ 1403998 w 12192000"/>
              <a:gd name="connsiteY425" fmla="*/ 1081545 h 6858000"/>
              <a:gd name="connsiteX426" fmla="*/ 1502270 w 12192000"/>
              <a:gd name="connsiteY426" fmla="*/ 1085005 h 6858000"/>
              <a:gd name="connsiteX427" fmla="*/ 1502240 w 12192000"/>
              <a:gd name="connsiteY427" fmla="*/ 1085071 h 6858000"/>
              <a:gd name="connsiteX428" fmla="*/ 1501217 w 12192000"/>
              <a:gd name="connsiteY428" fmla="*/ 1085461 h 6858000"/>
              <a:gd name="connsiteX429" fmla="*/ 1389882 w 12192000"/>
              <a:gd name="connsiteY429" fmla="*/ 1142270 h 6858000"/>
              <a:gd name="connsiteX430" fmla="*/ 1467298 w 12192000"/>
              <a:gd name="connsiteY430" fmla="*/ 1106291 h 6858000"/>
              <a:gd name="connsiteX431" fmla="*/ 1502195 w 12192000"/>
              <a:gd name="connsiteY431" fmla="*/ 1085168 h 6858000"/>
              <a:gd name="connsiteX432" fmla="*/ 1494730 w 12192000"/>
              <a:gd name="connsiteY432" fmla="*/ 1101243 h 6858000"/>
              <a:gd name="connsiteX433" fmla="*/ 1392615 w 12192000"/>
              <a:gd name="connsiteY433" fmla="*/ 1200514 h 6858000"/>
              <a:gd name="connsiteX434" fmla="*/ 1392505 w 12192000"/>
              <a:gd name="connsiteY434" fmla="*/ 1200555 h 6858000"/>
              <a:gd name="connsiteX435" fmla="*/ 1391578 w 12192000"/>
              <a:gd name="connsiteY435" fmla="*/ 1201050 h 6858000"/>
              <a:gd name="connsiteX436" fmla="*/ 1388036 w 12192000"/>
              <a:gd name="connsiteY436" fmla="*/ 1202897 h 6858000"/>
              <a:gd name="connsiteX437" fmla="*/ 1368785 w 12192000"/>
              <a:gd name="connsiteY437" fmla="*/ 1210722 h 6858000"/>
              <a:gd name="connsiteX438" fmla="*/ 1365404 w 12192000"/>
              <a:gd name="connsiteY438" fmla="*/ 1215025 h 6858000"/>
              <a:gd name="connsiteX439" fmla="*/ 1369849 w 12192000"/>
              <a:gd name="connsiteY439" fmla="*/ 1219448 h 6858000"/>
              <a:gd name="connsiteX440" fmla="*/ 1371192 w 12192000"/>
              <a:gd name="connsiteY440" fmla="*/ 1219240 h 6858000"/>
              <a:gd name="connsiteX441" fmla="*/ 1391991 w 12192000"/>
              <a:gd name="connsiteY441" fmla="*/ 1210810 h 6858000"/>
              <a:gd name="connsiteX442" fmla="*/ 1395727 w 12192000"/>
              <a:gd name="connsiteY442" fmla="*/ 1208860 h 6858000"/>
              <a:gd name="connsiteX443" fmla="*/ 1396192 w 12192000"/>
              <a:gd name="connsiteY443" fmla="*/ 1208613 h 6858000"/>
              <a:gd name="connsiteX444" fmla="*/ 1456023 w 12192000"/>
              <a:gd name="connsiteY444" fmla="*/ 1206901 h 6858000"/>
              <a:gd name="connsiteX445" fmla="*/ 1455855 w 12192000"/>
              <a:gd name="connsiteY445" fmla="*/ 1207303 h 6858000"/>
              <a:gd name="connsiteX446" fmla="*/ 1454035 w 12192000"/>
              <a:gd name="connsiteY446" fmla="*/ 1208149 h 6858000"/>
              <a:gd name="connsiteX447" fmla="*/ 1358035 w 12192000"/>
              <a:gd name="connsiteY447" fmla="*/ 1260468 h 6858000"/>
              <a:gd name="connsiteX448" fmla="*/ 1424517 w 12192000"/>
              <a:gd name="connsiteY448" fmla="*/ 1226586 h 6858000"/>
              <a:gd name="connsiteX449" fmla="*/ 1455654 w 12192000"/>
              <a:gd name="connsiteY449" fmla="*/ 1207786 h 6858000"/>
              <a:gd name="connsiteX450" fmla="*/ 1451194 w 12192000"/>
              <a:gd name="connsiteY450" fmla="*/ 1218462 h 6858000"/>
              <a:gd name="connsiteX451" fmla="*/ 1381933 w 12192000"/>
              <a:gd name="connsiteY451" fmla="*/ 1292949 h 6858000"/>
              <a:gd name="connsiteX452" fmla="*/ 1356859 w 12192000"/>
              <a:gd name="connsiteY452" fmla="*/ 1308690 h 6858000"/>
              <a:gd name="connsiteX453" fmla="*/ 1345196 w 12192000"/>
              <a:gd name="connsiteY453" fmla="*/ 1313395 h 6858000"/>
              <a:gd name="connsiteX454" fmla="*/ 1326030 w 12192000"/>
              <a:gd name="connsiteY454" fmla="*/ 1305353 h 6858000"/>
              <a:gd name="connsiteX455" fmla="*/ 1350905 w 12192000"/>
              <a:gd name="connsiteY455" fmla="*/ 1266781 h 6858000"/>
              <a:gd name="connsiteX456" fmla="*/ 1352899 w 12192000"/>
              <a:gd name="connsiteY456" fmla="*/ 1262328 h 6858000"/>
              <a:gd name="connsiteX457" fmla="*/ 1382311 w 12192000"/>
              <a:gd name="connsiteY457" fmla="*/ 1151042 h 6858000"/>
              <a:gd name="connsiteX458" fmla="*/ 1382584 w 12192000"/>
              <a:gd name="connsiteY458" fmla="*/ 1145145 h 6858000"/>
              <a:gd name="connsiteX459" fmla="*/ 1386220 w 12192000"/>
              <a:gd name="connsiteY459" fmla="*/ 1043350 h 6858000"/>
              <a:gd name="connsiteX460" fmla="*/ 1385478 w 12192000"/>
              <a:gd name="connsiteY460" fmla="*/ 1037825 h 6858000"/>
              <a:gd name="connsiteX461" fmla="*/ 1376447 w 12192000"/>
              <a:gd name="connsiteY461" fmla="*/ 933380 h 6858000"/>
              <a:gd name="connsiteX462" fmla="*/ 1375002 w 12192000"/>
              <a:gd name="connsiteY462" fmla="*/ 927999 h 6858000"/>
              <a:gd name="connsiteX463" fmla="*/ 1340888 w 12192000"/>
              <a:gd name="connsiteY463" fmla="*/ 851847 h 6858000"/>
              <a:gd name="connsiteX464" fmla="*/ 1342767 w 12192000"/>
              <a:gd name="connsiteY464" fmla="*/ 845075 h 6858000"/>
              <a:gd name="connsiteX465" fmla="*/ 1343594 w 12192000"/>
              <a:gd name="connsiteY465" fmla="*/ 842851 h 6858000"/>
              <a:gd name="connsiteX466" fmla="*/ 1343268 w 12192000"/>
              <a:gd name="connsiteY466" fmla="*/ 839150 h 6858000"/>
              <a:gd name="connsiteX467" fmla="*/ 1340235 w 12192000"/>
              <a:gd name="connsiteY467" fmla="*/ 837003 h 6858000"/>
              <a:gd name="connsiteX468" fmla="*/ 1289228 w 12192000"/>
              <a:gd name="connsiteY468" fmla="*/ 774446 h 6858000"/>
              <a:gd name="connsiteX469" fmla="*/ 1287904 w 12192000"/>
              <a:gd name="connsiteY469" fmla="*/ 771152 h 6858000"/>
              <a:gd name="connsiteX470" fmla="*/ 1284580 w 12192000"/>
              <a:gd name="connsiteY470" fmla="*/ 769894 h 6858000"/>
              <a:gd name="connsiteX471" fmla="*/ 1221148 w 12192000"/>
              <a:gd name="connsiteY471" fmla="*/ 721251 h 6858000"/>
              <a:gd name="connsiteX472" fmla="*/ 1219203 w 12192000"/>
              <a:gd name="connsiteY472" fmla="*/ 718425 h 6858000"/>
              <a:gd name="connsiteX473" fmla="*/ 1215822 w 12192000"/>
              <a:gd name="connsiteY473" fmla="*/ 717837 h 6858000"/>
              <a:gd name="connsiteX474" fmla="*/ 1147860 w 12192000"/>
              <a:gd name="connsiteY474" fmla="*/ 684593 h 6858000"/>
              <a:gd name="connsiteX475" fmla="*/ 1142561 w 12192000"/>
              <a:gd name="connsiteY475" fmla="*/ 682818 h 6858000"/>
              <a:gd name="connsiteX476" fmla="*/ 1077181 w 12192000"/>
              <a:gd name="connsiteY476" fmla="*/ 665320 h 6858000"/>
              <a:gd name="connsiteX477" fmla="*/ 1074675 w 12192000"/>
              <a:gd name="connsiteY477" fmla="*/ 662919 h 6858000"/>
              <a:gd name="connsiteX478" fmla="*/ 1073647 w 12192000"/>
              <a:gd name="connsiteY478" fmla="*/ 662651 h 6858000"/>
              <a:gd name="connsiteX479" fmla="*/ 1070889 w 12192000"/>
              <a:gd name="connsiteY479" fmla="*/ 662859 h 6858000"/>
              <a:gd name="connsiteX480" fmla="*/ 1068453 w 12192000"/>
              <a:gd name="connsiteY480" fmla="*/ 665361 h 6858000"/>
              <a:gd name="connsiteX481" fmla="*/ 1003113 w 12192000"/>
              <a:gd name="connsiteY481" fmla="*/ 682820 h 6858000"/>
              <a:gd name="connsiteX482" fmla="*/ 997815 w 12192000"/>
              <a:gd name="connsiteY482" fmla="*/ 684593 h 6858000"/>
              <a:gd name="connsiteX483" fmla="*/ 929811 w 12192000"/>
              <a:gd name="connsiteY483" fmla="*/ 717840 h 6858000"/>
              <a:gd name="connsiteX484" fmla="*/ 926428 w 12192000"/>
              <a:gd name="connsiteY484" fmla="*/ 718428 h 6858000"/>
              <a:gd name="connsiteX485" fmla="*/ 924486 w 12192000"/>
              <a:gd name="connsiteY485" fmla="*/ 721259 h 6858000"/>
              <a:gd name="connsiteX486" fmla="*/ 861050 w 12192000"/>
              <a:gd name="connsiteY486" fmla="*/ 769897 h 6858000"/>
              <a:gd name="connsiteX487" fmla="*/ 857730 w 12192000"/>
              <a:gd name="connsiteY487" fmla="*/ 771155 h 6858000"/>
              <a:gd name="connsiteX488" fmla="*/ 856406 w 12192000"/>
              <a:gd name="connsiteY488" fmla="*/ 774448 h 6858000"/>
              <a:gd name="connsiteX489" fmla="*/ 805399 w 12192000"/>
              <a:gd name="connsiteY489" fmla="*/ 837006 h 6858000"/>
              <a:gd name="connsiteX490" fmla="*/ 802354 w 12192000"/>
              <a:gd name="connsiteY490" fmla="*/ 839175 h 6858000"/>
              <a:gd name="connsiteX491" fmla="*/ 802056 w 12192000"/>
              <a:gd name="connsiteY491" fmla="*/ 842900 h 6858000"/>
              <a:gd name="connsiteX492" fmla="*/ 802762 w 12192000"/>
              <a:gd name="connsiteY492" fmla="*/ 844755 h 6858000"/>
              <a:gd name="connsiteX493" fmla="*/ 804792 w 12192000"/>
              <a:gd name="connsiteY493" fmla="*/ 851828 h 6858000"/>
              <a:gd name="connsiteX494" fmla="*/ 770639 w 12192000"/>
              <a:gd name="connsiteY494" fmla="*/ 928002 h 6858000"/>
              <a:gd name="connsiteX495" fmla="*/ 769192 w 12192000"/>
              <a:gd name="connsiteY495" fmla="*/ 933377 h 6858000"/>
              <a:gd name="connsiteX496" fmla="*/ 760202 w 12192000"/>
              <a:gd name="connsiteY496" fmla="*/ 1037830 h 6858000"/>
              <a:gd name="connsiteX497" fmla="*/ 759463 w 12192000"/>
              <a:gd name="connsiteY497" fmla="*/ 1043353 h 6858000"/>
              <a:gd name="connsiteX498" fmla="*/ 763057 w 12192000"/>
              <a:gd name="connsiteY498" fmla="*/ 1145147 h 6858000"/>
              <a:gd name="connsiteX499" fmla="*/ 763331 w 12192000"/>
              <a:gd name="connsiteY499" fmla="*/ 1151045 h 6858000"/>
              <a:gd name="connsiteX500" fmla="*/ 792743 w 12192000"/>
              <a:gd name="connsiteY500" fmla="*/ 1262331 h 6858000"/>
              <a:gd name="connsiteX501" fmla="*/ 794720 w 12192000"/>
              <a:gd name="connsiteY501" fmla="*/ 1266773 h 6858000"/>
              <a:gd name="connsiteX502" fmla="*/ 820456 w 12192000"/>
              <a:gd name="connsiteY502" fmla="*/ 1305137 h 6858000"/>
              <a:gd name="connsiteX503" fmla="*/ 801307 w 12192000"/>
              <a:gd name="connsiteY503" fmla="*/ 1313143 h 6858000"/>
              <a:gd name="connsiteX504" fmla="*/ 766435 w 12192000"/>
              <a:gd name="connsiteY504" fmla="*/ 1294634 h 6858000"/>
              <a:gd name="connsiteX505" fmla="*/ 764315 w 12192000"/>
              <a:gd name="connsiteY505" fmla="*/ 1293152 h 6858000"/>
              <a:gd name="connsiteX506" fmla="*/ 689933 w 12192000"/>
              <a:gd name="connsiteY506" fmla="*/ 1206901 h 6858000"/>
              <a:gd name="connsiteX507" fmla="*/ 690188 w 12192000"/>
              <a:gd name="connsiteY507" fmla="*/ 1206876 h 6858000"/>
              <a:gd name="connsiteX508" fmla="*/ 723892 w 12192000"/>
              <a:gd name="connsiteY508" fmla="*/ 1227226 h 6858000"/>
              <a:gd name="connsiteX509" fmla="*/ 790374 w 12192000"/>
              <a:gd name="connsiteY509" fmla="*/ 1261108 h 6858000"/>
              <a:gd name="connsiteX510" fmla="*/ 691127 w 12192000"/>
              <a:gd name="connsiteY510" fmla="*/ 1207280 h 6858000"/>
              <a:gd name="connsiteX511" fmla="*/ 690241 w 12192000"/>
              <a:gd name="connsiteY511" fmla="*/ 1206870 h 6858000"/>
              <a:gd name="connsiteX512" fmla="*/ 719994 w 12192000"/>
              <a:gd name="connsiteY512" fmla="*/ 1203867 h 6858000"/>
              <a:gd name="connsiteX513" fmla="*/ 749748 w 12192000"/>
              <a:gd name="connsiteY513" fmla="*/ 1208619 h 6858000"/>
              <a:gd name="connsiteX514" fmla="*/ 750448 w 12192000"/>
              <a:gd name="connsiteY514" fmla="*/ 1208991 h 6858000"/>
              <a:gd name="connsiteX515" fmla="*/ 753946 w 12192000"/>
              <a:gd name="connsiteY515" fmla="*/ 1210815 h 6858000"/>
              <a:gd name="connsiteX516" fmla="*/ 774408 w 12192000"/>
              <a:gd name="connsiteY516" fmla="*/ 1219130 h 6858000"/>
              <a:gd name="connsiteX517" fmla="*/ 776091 w 12192000"/>
              <a:gd name="connsiteY517" fmla="*/ 1220110 h 6858000"/>
              <a:gd name="connsiteX518" fmla="*/ 778413 w 12192000"/>
              <a:gd name="connsiteY518" fmla="*/ 1220769 h 6858000"/>
              <a:gd name="connsiteX519" fmla="*/ 782182 w 12192000"/>
              <a:gd name="connsiteY519" fmla="*/ 1218671 h 6858000"/>
              <a:gd name="connsiteX520" fmla="*/ 780746 w 12192000"/>
              <a:gd name="connsiteY520" fmla="*/ 1212579 h 6858000"/>
              <a:gd name="connsiteX521" fmla="*/ 778246 w 12192000"/>
              <a:gd name="connsiteY521" fmla="*/ 1211141 h 6858000"/>
              <a:gd name="connsiteX522" fmla="*/ 777217 w 12192000"/>
              <a:gd name="connsiteY522" fmla="*/ 1210738 h 6858000"/>
              <a:gd name="connsiteX523" fmla="*/ 757904 w 12192000"/>
              <a:gd name="connsiteY523" fmla="*/ 1202902 h 6858000"/>
              <a:gd name="connsiteX524" fmla="*/ 754597 w 12192000"/>
              <a:gd name="connsiteY524" fmla="*/ 1201176 h 6858000"/>
              <a:gd name="connsiteX525" fmla="*/ 753410 w 12192000"/>
              <a:gd name="connsiteY525" fmla="*/ 1200547 h 6858000"/>
              <a:gd name="connsiteX526" fmla="*/ 753309 w 12192000"/>
              <a:gd name="connsiteY526" fmla="*/ 1200509 h 6858000"/>
              <a:gd name="connsiteX527" fmla="*/ 651204 w 12192000"/>
              <a:gd name="connsiteY527" fmla="*/ 1101241 h 6858000"/>
              <a:gd name="connsiteX528" fmla="*/ 643747 w 12192000"/>
              <a:gd name="connsiteY528" fmla="*/ 1085179 h 6858000"/>
              <a:gd name="connsiteX529" fmla="*/ 678490 w 12192000"/>
              <a:gd name="connsiteY529" fmla="*/ 1106209 h 6858000"/>
              <a:gd name="connsiteX530" fmla="*/ 756060 w 12192000"/>
              <a:gd name="connsiteY530" fmla="*/ 1142276 h 6858000"/>
              <a:gd name="connsiteX531" fmla="*/ 644546 w 12192000"/>
              <a:gd name="connsiteY531" fmla="*/ 1085364 h 6858000"/>
              <a:gd name="connsiteX532" fmla="*/ 643679 w 12192000"/>
              <a:gd name="connsiteY532" fmla="*/ 1085032 h 6858000"/>
              <a:gd name="connsiteX533" fmla="*/ 643667 w 12192000"/>
              <a:gd name="connsiteY533" fmla="*/ 1085005 h 6858000"/>
              <a:gd name="connsiteX534" fmla="*/ 741944 w 12192000"/>
              <a:gd name="connsiteY534" fmla="*/ 1081550 h 6858000"/>
              <a:gd name="connsiteX535" fmla="*/ 761659 w 12192000"/>
              <a:gd name="connsiteY535" fmla="*/ 1087806 h 6858000"/>
              <a:gd name="connsiteX536" fmla="*/ 762674 w 12192000"/>
              <a:gd name="connsiteY536" fmla="*/ 1087923 h 6858000"/>
              <a:gd name="connsiteX537" fmla="*/ 766977 w 12192000"/>
              <a:gd name="connsiteY537" fmla="*/ 1084513 h 6858000"/>
              <a:gd name="connsiteX538" fmla="*/ 763684 w 12192000"/>
              <a:gd name="connsiteY538" fmla="*/ 1079195 h 6858000"/>
              <a:gd name="connsiteX539" fmla="*/ 745013 w 12192000"/>
              <a:gd name="connsiteY539" fmla="*/ 1073252 h 6858000"/>
              <a:gd name="connsiteX540" fmla="*/ 744799 w 12192000"/>
              <a:gd name="connsiteY540" fmla="*/ 1073178 h 6858000"/>
              <a:gd name="connsiteX541" fmla="*/ 724531 w 12192000"/>
              <a:gd name="connsiteY541" fmla="*/ 1062860 h 6858000"/>
              <a:gd name="connsiteX542" fmla="*/ 639339 w 12192000"/>
              <a:gd name="connsiteY542" fmla="*/ 953995 h 6858000"/>
              <a:gd name="connsiteX543" fmla="*/ 639379 w 12192000"/>
              <a:gd name="connsiteY543" fmla="*/ 953989 h 6858000"/>
              <a:gd name="connsiteX544" fmla="*/ 655307 w 12192000"/>
              <a:gd name="connsiteY544" fmla="*/ 966531 h 6858000"/>
              <a:gd name="connsiteX545" fmla="*/ 749887 w 12192000"/>
              <a:gd name="connsiteY545" fmla="*/ 1035399 h 6858000"/>
              <a:gd name="connsiteX546" fmla="*/ 640520 w 12192000"/>
              <a:gd name="connsiteY546" fmla="*/ 954632 h 6858000"/>
              <a:gd name="connsiteX547" fmla="*/ 639426 w 12192000"/>
              <a:gd name="connsiteY547" fmla="*/ 953981 h 6858000"/>
              <a:gd name="connsiteX548" fmla="*/ 671820 w 12192000"/>
              <a:gd name="connsiteY548" fmla="*/ 948616 h 6858000"/>
              <a:gd name="connsiteX549" fmla="*/ 702264 w 12192000"/>
              <a:gd name="connsiteY549" fmla="*/ 952305 h 6858000"/>
              <a:gd name="connsiteX550" fmla="*/ 705729 w 12192000"/>
              <a:gd name="connsiteY550" fmla="*/ 955705 h 6858000"/>
              <a:gd name="connsiteX551" fmla="*/ 756266 w 12192000"/>
              <a:gd name="connsiteY551" fmla="*/ 989113 h 6858000"/>
              <a:gd name="connsiteX552" fmla="*/ 758052 w 12192000"/>
              <a:gd name="connsiteY552" fmla="*/ 989496 h 6858000"/>
              <a:gd name="connsiteX553" fmla="*/ 762097 w 12192000"/>
              <a:gd name="connsiteY553" fmla="*/ 986859 h 6858000"/>
              <a:gd name="connsiteX554" fmla="*/ 759844 w 12192000"/>
              <a:gd name="connsiteY554" fmla="*/ 981025 h 6858000"/>
              <a:gd name="connsiteX555" fmla="*/ 711799 w 12192000"/>
              <a:gd name="connsiteY555" fmla="*/ 949269 h 6858000"/>
              <a:gd name="connsiteX556" fmla="*/ 707655 w 12192000"/>
              <a:gd name="connsiteY556" fmla="*/ 945201 h 6858000"/>
              <a:gd name="connsiteX557" fmla="*/ 707636 w 12192000"/>
              <a:gd name="connsiteY557" fmla="*/ 945174 h 6858000"/>
              <a:gd name="connsiteX558" fmla="*/ 642676 w 12192000"/>
              <a:gd name="connsiteY558" fmla="*/ 826885 h 6858000"/>
              <a:gd name="connsiteX559" fmla="*/ 640295 w 12192000"/>
              <a:gd name="connsiteY559" fmla="*/ 810364 h 6858000"/>
              <a:gd name="connsiteX560" fmla="*/ 655488 w 12192000"/>
              <a:gd name="connsiteY560" fmla="*/ 825591 h 6858000"/>
              <a:gd name="connsiteX561" fmla="*/ 760352 w 12192000"/>
              <a:gd name="connsiteY561" fmla="*/ 924167 h 6858000"/>
              <a:gd name="connsiteX562" fmla="*/ 641592 w 12192000"/>
              <a:gd name="connsiteY562" fmla="*/ 811377 h 6858000"/>
              <a:gd name="connsiteX563" fmla="*/ 640324 w 12192000"/>
              <a:gd name="connsiteY563" fmla="*/ 810356 h 6858000"/>
              <a:gd name="connsiteX564" fmla="*/ 641172 w 12192000"/>
              <a:gd name="connsiteY564" fmla="*/ 810356 h 6858000"/>
              <a:gd name="connsiteX565" fmla="*/ 724406 w 12192000"/>
              <a:gd name="connsiteY565" fmla="*/ 827509 h 6858000"/>
              <a:gd name="connsiteX566" fmla="*/ 725084 w 12192000"/>
              <a:gd name="connsiteY566" fmla="*/ 828341 h 6858000"/>
              <a:gd name="connsiteX567" fmla="*/ 727409 w 12192000"/>
              <a:gd name="connsiteY567" fmla="*/ 831155 h 6858000"/>
              <a:gd name="connsiteX568" fmla="*/ 766296 w 12192000"/>
              <a:gd name="connsiteY568" fmla="*/ 868962 h 6858000"/>
              <a:gd name="connsiteX569" fmla="*/ 769067 w 12192000"/>
              <a:gd name="connsiteY569" fmla="*/ 869938 h 6858000"/>
              <a:gd name="connsiteX570" fmla="*/ 772516 w 12192000"/>
              <a:gd name="connsiteY570" fmla="*/ 868286 h 6858000"/>
              <a:gd name="connsiteX571" fmla="*/ 771843 w 12192000"/>
              <a:gd name="connsiteY571" fmla="*/ 862069 h 6858000"/>
              <a:gd name="connsiteX572" fmla="*/ 734170 w 12192000"/>
              <a:gd name="connsiteY572" fmla="*/ 825444 h 6858000"/>
              <a:gd name="connsiteX573" fmla="*/ 731958 w 12192000"/>
              <a:gd name="connsiteY573" fmla="*/ 822764 h 6858000"/>
              <a:gd name="connsiteX574" fmla="*/ 730910 w 12192000"/>
              <a:gd name="connsiteY574" fmla="*/ 821481 h 6858000"/>
              <a:gd name="connsiteX575" fmla="*/ 730770 w 12192000"/>
              <a:gd name="connsiteY575" fmla="*/ 821319 h 6858000"/>
              <a:gd name="connsiteX576" fmla="*/ 730677 w 12192000"/>
              <a:gd name="connsiteY576" fmla="*/ 821150 h 6858000"/>
              <a:gd name="connsiteX577" fmla="*/ 690850 w 12192000"/>
              <a:gd name="connsiteY577" fmla="*/ 704464 h 6858000"/>
              <a:gd name="connsiteX578" fmla="*/ 690860 w 12192000"/>
              <a:gd name="connsiteY578" fmla="*/ 704468 h 6858000"/>
              <a:gd name="connsiteX579" fmla="*/ 704293 w 12192000"/>
              <a:gd name="connsiteY579" fmla="*/ 721333 h 6858000"/>
              <a:gd name="connsiteX580" fmla="*/ 797114 w 12192000"/>
              <a:gd name="connsiteY580" fmla="*/ 833918 h 6858000"/>
              <a:gd name="connsiteX581" fmla="*/ 692007 w 12192000"/>
              <a:gd name="connsiteY581" fmla="*/ 705621 h 6858000"/>
              <a:gd name="connsiteX582" fmla="*/ 690907 w 12192000"/>
              <a:gd name="connsiteY582" fmla="*/ 704481 h 6858000"/>
              <a:gd name="connsiteX583" fmla="*/ 728449 w 12192000"/>
              <a:gd name="connsiteY583" fmla="*/ 715073 h 6858000"/>
              <a:gd name="connsiteX584" fmla="*/ 763828 w 12192000"/>
              <a:gd name="connsiteY584" fmla="*/ 735209 h 6858000"/>
              <a:gd name="connsiteX585" fmla="*/ 778489 w 12192000"/>
              <a:gd name="connsiteY585" fmla="*/ 759429 h 6858000"/>
              <a:gd name="connsiteX586" fmla="*/ 812201 w 12192000"/>
              <a:gd name="connsiteY586" fmla="*/ 795854 h 6858000"/>
              <a:gd name="connsiteX587" fmla="*/ 815024 w 12192000"/>
              <a:gd name="connsiteY587" fmla="*/ 796875 h 6858000"/>
              <a:gd name="connsiteX588" fmla="*/ 818430 w 12192000"/>
              <a:gd name="connsiteY588" fmla="*/ 795277 h 6858000"/>
              <a:gd name="connsiteX589" fmla="*/ 817853 w 12192000"/>
              <a:gd name="connsiteY589" fmla="*/ 789049 h 6858000"/>
              <a:gd name="connsiteX590" fmla="*/ 785713 w 12192000"/>
              <a:gd name="connsiteY590" fmla="*/ 754325 h 6858000"/>
              <a:gd name="connsiteX591" fmla="*/ 771181 w 12192000"/>
              <a:gd name="connsiteY591" fmla="*/ 730195 h 6858000"/>
              <a:gd name="connsiteX592" fmla="*/ 771181 w 12192000"/>
              <a:gd name="connsiteY592" fmla="*/ 730192 h 6858000"/>
              <a:gd name="connsiteX593" fmla="*/ 771176 w 12192000"/>
              <a:gd name="connsiteY593" fmla="*/ 730176 h 6858000"/>
              <a:gd name="connsiteX594" fmla="*/ 746538 w 12192000"/>
              <a:gd name="connsiteY594" fmla="*/ 637804 h 6858000"/>
              <a:gd name="connsiteX595" fmla="*/ 748000 w 12192000"/>
              <a:gd name="connsiteY595" fmla="*/ 608414 h 6858000"/>
              <a:gd name="connsiteX596" fmla="*/ 759997 w 12192000"/>
              <a:gd name="connsiteY596" fmla="*/ 626647 h 6858000"/>
              <a:gd name="connsiteX597" fmla="*/ 849641 w 12192000"/>
              <a:gd name="connsiteY597" fmla="*/ 757969 h 6858000"/>
              <a:gd name="connsiteX598" fmla="*/ 748946 w 12192000"/>
              <a:gd name="connsiteY598" fmla="*/ 609522 h 6858000"/>
              <a:gd name="connsiteX599" fmla="*/ 748004 w 12192000"/>
              <a:gd name="connsiteY599" fmla="*/ 608335 h 6858000"/>
              <a:gd name="connsiteX600" fmla="*/ 748005 w 12192000"/>
              <a:gd name="connsiteY600" fmla="*/ 608310 h 6858000"/>
              <a:gd name="connsiteX601" fmla="*/ 830093 w 12192000"/>
              <a:gd name="connsiteY601" fmla="*/ 646647 h 6858000"/>
              <a:gd name="connsiteX602" fmla="*/ 856140 w 12192000"/>
              <a:gd name="connsiteY602" fmla="*/ 694853 h 6858000"/>
              <a:gd name="connsiteX603" fmla="*/ 878991 w 12192000"/>
              <a:gd name="connsiteY603" fmla="*/ 722181 h 6858000"/>
              <a:gd name="connsiteX604" fmla="*/ 882136 w 12192000"/>
              <a:gd name="connsiteY604" fmla="*/ 723493 h 6858000"/>
              <a:gd name="connsiteX605" fmla="*/ 885246 w 12192000"/>
              <a:gd name="connsiteY605" fmla="*/ 722216 h 6858000"/>
              <a:gd name="connsiteX606" fmla="*/ 885284 w 12192000"/>
              <a:gd name="connsiteY606" fmla="*/ 715960 h 6858000"/>
              <a:gd name="connsiteX607" fmla="*/ 863378 w 12192000"/>
              <a:gd name="connsiteY607" fmla="*/ 689760 h 6858000"/>
              <a:gd name="connsiteX608" fmla="*/ 837861 w 12192000"/>
              <a:gd name="connsiteY608" fmla="*/ 642284 h 6858000"/>
              <a:gd name="connsiteX609" fmla="*/ 837858 w 12192000"/>
              <a:gd name="connsiteY609" fmla="*/ 642265 h 6858000"/>
              <a:gd name="connsiteX610" fmla="*/ 823394 w 12192000"/>
              <a:gd name="connsiteY610" fmla="*/ 531230 h 6858000"/>
              <a:gd name="connsiteX611" fmla="*/ 896346 w 12192000"/>
              <a:gd name="connsiteY611" fmla="*/ 560872 h 6858000"/>
              <a:gd name="connsiteX612" fmla="*/ 916253 w 12192000"/>
              <a:gd name="connsiteY612" fmla="*/ 619762 h 6858000"/>
              <a:gd name="connsiteX613" fmla="*/ 959527 w 12192000"/>
              <a:gd name="connsiteY613" fmla="*/ 681163 h 6858000"/>
              <a:gd name="connsiteX614" fmla="*/ 962686 w 12192000"/>
              <a:gd name="connsiteY614" fmla="*/ 682489 h 6858000"/>
              <a:gd name="connsiteX615" fmla="*/ 965782 w 12192000"/>
              <a:gd name="connsiteY615" fmla="*/ 681226 h 6858000"/>
              <a:gd name="connsiteX616" fmla="*/ 965845 w 12192000"/>
              <a:gd name="connsiteY616" fmla="*/ 674970 h 6858000"/>
              <a:gd name="connsiteX617" fmla="*/ 924201 w 12192000"/>
              <a:gd name="connsiteY617" fmla="*/ 615884 h 6858000"/>
              <a:gd name="connsiteX618" fmla="*/ 904628 w 12192000"/>
              <a:gd name="connsiteY618" fmla="*/ 557284 h 6858000"/>
              <a:gd name="connsiteX619" fmla="*/ 904628 w 12192000"/>
              <a:gd name="connsiteY619" fmla="*/ 557275 h 6858000"/>
              <a:gd name="connsiteX620" fmla="*/ 912155 w 12192000"/>
              <a:gd name="connsiteY620" fmla="*/ 437488 h 6858000"/>
              <a:gd name="connsiteX621" fmla="*/ 992394 w 12192000"/>
              <a:gd name="connsiteY621" fmla="*/ 485401 h 6858000"/>
              <a:gd name="connsiteX622" fmla="*/ 1050414 w 12192000"/>
              <a:gd name="connsiteY622" fmla="*/ 645088 h 6858000"/>
              <a:gd name="connsiteX623" fmla="*/ 1053833 w 12192000"/>
              <a:gd name="connsiteY623" fmla="*/ 646699 h 6858000"/>
              <a:gd name="connsiteX624" fmla="*/ 1056639 w 12192000"/>
              <a:gd name="connsiteY624" fmla="*/ 645689 h 6858000"/>
              <a:gd name="connsiteX625" fmla="*/ 1057246 w 12192000"/>
              <a:gd name="connsiteY625" fmla="*/ 639464 h 6858000"/>
              <a:gd name="connsiteX626" fmla="*/ 1001193 w 12192000"/>
              <a:gd name="connsiteY626" fmla="*/ 483380 h 6858000"/>
              <a:gd name="connsiteX627" fmla="*/ 1001193 w 12192000"/>
              <a:gd name="connsiteY627" fmla="*/ 483361 h 6858000"/>
              <a:gd name="connsiteX628" fmla="*/ 1001201 w 12192000"/>
              <a:gd name="connsiteY628" fmla="*/ 483293 h 6858000"/>
              <a:gd name="connsiteX629" fmla="*/ 1072971 w 12192000"/>
              <a:gd name="connsiteY629" fmla="*/ 288844 h 6858000"/>
              <a:gd name="connsiteX630" fmla="*/ 1072971 w 12192000"/>
              <a:gd name="connsiteY630" fmla="*/ 277220 h 6858000"/>
              <a:gd name="connsiteX631" fmla="*/ 1069476 w 12192000"/>
              <a:gd name="connsiteY631" fmla="*/ 278839 h 6858000"/>
              <a:gd name="connsiteX632" fmla="*/ 992552 w 12192000"/>
              <a:gd name="connsiteY632" fmla="*/ 473645 h 6858000"/>
              <a:gd name="connsiteX633" fmla="*/ 910799 w 12192000"/>
              <a:gd name="connsiteY633" fmla="*/ 427685 h 6858000"/>
              <a:gd name="connsiteX634" fmla="*/ 905268 w 12192000"/>
              <a:gd name="connsiteY634" fmla="*/ 430379 h 6858000"/>
              <a:gd name="connsiteX635" fmla="*/ 894218 w 12192000"/>
              <a:gd name="connsiteY635" fmla="*/ 549080 h 6858000"/>
              <a:gd name="connsiteX636" fmla="*/ 820497 w 12192000"/>
              <a:gd name="connsiteY636" fmla="*/ 521679 h 6858000"/>
              <a:gd name="connsiteX637" fmla="*/ 817185 w 12192000"/>
              <a:gd name="connsiteY637" fmla="*/ 522420 h 6858000"/>
              <a:gd name="connsiteX638" fmla="*/ 815374 w 12192000"/>
              <a:gd name="connsiteY638" fmla="*/ 525287 h 6858000"/>
              <a:gd name="connsiteX639" fmla="*/ 824532 w 12192000"/>
              <a:gd name="connsiteY639" fmla="*/ 631376 h 6858000"/>
              <a:gd name="connsiteX640" fmla="*/ 745079 w 12192000"/>
              <a:gd name="connsiteY640" fmla="*/ 598769 h 6858000"/>
              <a:gd name="connsiteX641" fmla="*/ 739985 w 12192000"/>
              <a:gd name="connsiteY641" fmla="*/ 602371 h 6858000"/>
              <a:gd name="connsiteX642" fmla="*/ 737997 w 12192000"/>
              <a:gd name="connsiteY642" fmla="*/ 619549 h 6858000"/>
              <a:gd name="connsiteX643" fmla="*/ 561710 w 12192000"/>
              <a:gd name="connsiteY643" fmla="*/ 443268 h 6858000"/>
              <a:gd name="connsiteX644" fmla="*/ 498518 w 12192000"/>
              <a:gd name="connsiteY644" fmla="*/ 443268 h 6858000"/>
              <a:gd name="connsiteX645" fmla="*/ 498518 w 12192000"/>
              <a:gd name="connsiteY645" fmla="*/ 506463 h 6858000"/>
              <a:gd name="connsiteX646" fmla="*/ 687094 w 12192000"/>
              <a:gd name="connsiteY646" fmla="*/ 695039 h 6858000"/>
              <a:gd name="connsiteX647" fmla="*/ 687157 w 12192000"/>
              <a:gd name="connsiteY647" fmla="*/ 695039 h 6858000"/>
              <a:gd name="connsiteX648" fmla="*/ 683793 w 12192000"/>
              <a:gd name="connsiteY648" fmla="*/ 696045 h 6858000"/>
              <a:gd name="connsiteX649" fmla="*/ 682223 w 12192000"/>
              <a:gd name="connsiteY649" fmla="*/ 699185 h 6858000"/>
              <a:gd name="connsiteX650" fmla="*/ 714121 w 12192000"/>
              <a:gd name="connsiteY650" fmla="*/ 813644 h 6858000"/>
              <a:gd name="connsiteX651" fmla="*/ 635510 w 12192000"/>
              <a:gd name="connsiteY651" fmla="*/ 801560 h 6858000"/>
              <a:gd name="connsiteX652" fmla="*/ 632384 w 12192000"/>
              <a:gd name="connsiteY652" fmla="*/ 802952 h 6858000"/>
              <a:gd name="connsiteX653" fmla="*/ 631186 w 12192000"/>
              <a:gd name="connsiteY653" fmla="*/ 806155 h 6858000"/>
              <a:gd name="connsiteX654" fmla="*/ 691673 w 12192000"/>
              <a:gd name="connsiteY654" fmla="*/ 941003 h 6858000"/>
              <a:gd name="connsiteX655" fmla="*/ 632764 w 12192000"/>
              <a:gd name="connsiteY655" fmla="*/ 946716 h 6858000"/>
              <a:gd name="connsiteX656" fmla="*/ 629744 w 12192000"/>
              <a:gd name="connsiteY656" fmla="*/ 951862 h 6858000"/>
              <a:gd name="connsiteX657" fmla="*/ 716397 w 12192000"/>
              <a:gd name="connsiteY657" fmla="*/ 1068131 h 6858000"/>
              <a:gd name="connsiteX658" fmla="*/ 636561 w 12192000"/>
              <a:gd name="connsiteY658" fmla="*/ 1078082 h 6858000"/>
              <a:gd name="connsiteX659" fmla="*/ 633825 w 12192000"/>
              <a:gd name="connsiteY659" fmla="*/ 1083591 h 6858000"/>
              <a:gd name="connsiteX660" fmla="*/ 728377 w 12192000"/>
              <a:gd name="connsiteY660" fmla="*/ 1195512 h 6858000"/>
              <a:gd name="connsiteX661" fmla="*/ 683257 w 12192000"/>
              <a:gd name="connsiteY661" fmla="*/ 1199464 h 6858000"/>
              <a:gd name="connsiteX662" fmla="*/ 680122 w 12192000"/>
              <a:gd name="connsiteY662" fmla="*/ 1204759 h 6858000"/>
              <a:gd name="connsiteX663" fmla="*/ 741255 w 12192000"/>
              <a:gd name="connsiteY663" fmla="*/ 1286250 h 6858000"/>
              <a:gd name="connsiteX664" fmla="*/ 672047 w 12192000"/>
              <a:gd name="connsiteY664" fmla="*/ 1355458 h 6858000"/>
              <a:gd name="connsiteX665" fmla="*/ 661055 w 12192000"/>
              <a:gd name="connsiteY665" fmla="*/ 1344465 h 6858000"/>
              <a:gd name="connsiteX666" fmla="*/ 661055 w 12192000"/>
              <a:gd name="connsiteY666" fmla="*/ 1321863 h 6858000"/>
              <a:gd name="connsiteX667" fmla="*/ 610516 w 12192000"/>
              <a:gd name="connsiteY667" fmla="*/ 1271324 h 6858000"/>
              <a:gd name="connsiteX668" fmla="*/ 610516 w 12192000"/>
              <a:gd name="connsiteY668" fmla="*/ 1362446 h 6858000"/>
              <a:gd name="connsiteX669" fmla="*/ 645751 w 12192000"/>
              <a:gd name="connsiteY669" fmla="*/ 1397681 h 6858000"/>
              <a:gd name="connsiteX670" fmla="*/ 641990 w 12192000"/>
              <a:gd name="connsiteY670" fmla="*/ 1401442 h 6858000"/>
              <a:gd name="connsiteX671" fmla="*/ 630308 w 12192000"/>
              <a:gd name="connsiteY671" fmla="*/ 1413125 h 6858000"/>
              <a:gd name="connsiteX672" fmla="*/ 623355 w 12192000"/>
              <a:gd name="connsiteY672" fmla="*/ 1420078 h 6858000"/>
              <a:gd name="connsiteX673" fmla="*/ 611068 w 12192000"/>
              <a:gd name="connsiteY673" fmla="*/ 1432364 h 6858000"/>
              <a:gd name="connsiteX674" fmla="*/ 604115 w 12192000"/>
              <a:gd name="connsiteY674" fmla="*/ 1439317 h 6858000"/>
              <a:gd name="connsiteX675" fmla="*/ 590833 w 12192000"/>
              <a:gd name="connsiteY675" fmla="*/ 1452600 h 6858000"/>
              <a:gd name="connsiteX676" fmla="*/ 583877 w 12192000"/>
              <a:gd name="connsiteY676" fmla="*/ 1459555 h 6858000"/>
              <a:gd name="connsiteX677" fmla="*/ 570584 w 12192000"/>
              <a:gd name="connsiteY677" fmla="*/ 1472849 h 6858000"/>
              <a:gd name="connsiteX678" fmla="*/ 563628 w 12192000"/>
              <a:gd name="connsiteY678" fmla="*/ 1479805 h 6858000"/>
              <a:gd name="connsiteX679" fmla="*/ 539878 w 12192000"/>
              <a:gd name="connsiteY679" fmla="*/ 1503555 h 6858000"/>
              <a:gd name="connsiteX680" fmla="*/ 531645 w 12192000"/>
              <a:gd name="connsiteY680" fmla="*/ 1495321 h 6858000"/>
              <a:gd name="connsiteX681" fmla="*/ 498524 w 12192000"/>
              <a:gd name="connsiteY681" fmla="*/ 1528445 h 6858000"/>
              <a:gd name="connsiteX682" fmla="*/ 498524 w 12192000"/>
              <a:gd name="connsiteY682" fmla="*/ 1592176 h 6858000"/>
              <a:gd name="connsiteX683" fmla="*/ 562255 w 12192000"/>
              <a:gd name="connsiteY683" fmla="*/ 1592176 h 6858000"/>
              <a:gd name="connsiteX684" fmla="*/ 595376 w 12192000"/>
              <a:gd name="connsiteY684" fmla="*/ 1559053 h 6858000"/>
              <a:gd name="connsiteX685" fmla="*/ 587143 w 12192000"/>
              <a:gd name="connsiteY685" fmla="*/ 1550820 h 6858000"/>
              <a:gd name="connsiteX686" fmla="*/ 610929 w 12192000"/>
              <a:gd name="connsiteY686" fmla="*/ 1527037 h 6858000"/>
              <a:gd name="connsiteX687" fmla="*/ 613904 w 12192000"/>
              <a:gd name="connsiteY687" fmla="*/ 1524061 h 6858000"/>
              <a:gd name="connsiteX688" fmla="*/ 617942 w 12192000"/>
              <a:gd name="connsiteY688" fmla="*/ 1520024 h 6858000"/>
              <a:gd name="connsiteX689" fmla="*/ 634684 w 12192000"/>
              <a:gd name="connsiteY689" fmla="*/ 1503278 h 6858000"/>
              <a:gd name="connsiteX690" fmla="*/ 651418 w 12192000"/>
              <a:gd name="connsiteY690" fmla="*/ 1486547 h 6858000"/>
              <a:gd name="connsiteX691" fmla="*/ 670655 w 12192000"/>
              <a:gd name="connsiteY691" fmla="*/ 1467310 h 6858000"/>
              <a:gd name="connsiteX692" fmla="*/ 693019 w 12192000"/>
              <a:gd name="connsiteY692" fmla="*/ 1444944 h 6858000"/>
              <a:gd name="connsiteX693" fmla="*/ 728254 w 12192000"/>
              <a:gd name="connsiteY693" fmla="*/ 1480179 h 6858000"/>
              <a:gd name="connsiteX694" fmla="*/ 819376 w 12192000"/>
              <a:gd name="connsiteY694" fmla="*/ 1480179 h 6858000"/>
              <a:gd name="connsiteX695" fmla="*/ 768837 w 12192000"/>
              <a:gd name="connsiteY695" fmla="*/ 1429640 h 6858000"/>
              <a:gd name="connsiteX696" fmla="*/ 746236 w 12192000"/>
              <a:gd name="connsiteY696" fmla="*/ 1429640 h 6858000"/>
              <a:gd name="connsiteX697" fmla="*/ 735240 w 12192000"/>
              <a:gd name="connsiteY697" fmla="*/ 1418644 h 6858000"/>
              <a:gd name="connsiteX698" fmla="*/ 781132 w 12192000"/>
              <a:gd name="connsiteY698" fmla="*/ 1372752 h 6858000"/>
              <a:gd name="connsiteX699" fmla="*/ 832004 w 12192000"/>
              <a:gd name="connsiteY699" fmla="*/ 1473434 h 6858000"/>
              <a:gd name="connsiteX700" fmla="*/ 835823 w 12192000"/>
              <a:gd name="connsiteY700" fmla="*/ 1471495 h 6858000"/>
              <a:gd name="connsiteX701" fmla="*/ 1072988 w 12192000"/>
              <a:gd name="connsiteY701" fmla="*/ 1414957 h 6858000"/>
              <a:gd name="connsiteX702" fmla="*/ 1310155 w 12192000"/>
              <a:gd name="connsiteY702" fmla="*/ 1471495 h 6858000"/>
              <a:gd name="connsiteX703" fmla="*/ 1313973 w 12192000"/>
              <a:gd name="connsiteY703" fmla="*/ 1473434 h 6858000"/>
              <a:gd name="connsiteX704" fmla="*/ 1385232 w 12192000"/>
              <a:gd name="connsiteY704" fmla="*/ 1332454 h 6858000"/>
              <a:gd name="connsiteX705" fmla="*/ 1381430 w 12192000"/>
              <a:gd name="connsiteY705" fmla="*/ 1330521 h 6858000"/>
              <a:gd name="connsiteX706" fmla="*/ 1357404 w 12192000"/>
              <a:gd name="connsiteY706" fmla="*/ 1318942 h 6858000"/>
              <a:gd name="connsiteX707" fmla="*/ 1361827 w 12192000"/>
              <a:gd name="connsiteY707" fmla="*/ 1316015 h 6858000"/>
              <a:gd name="connsiteX708" fmla="*/ 1363774 w 12192000"/>
              <a:gd name="connsiteY708" fmla="*/ 1314702 h 6858000"/>
              <a:gd name="connsiteX709" fmla="*/ 1377792 w 12192000"/>
              <a:gd name="connsiteY709" fmla="*/ 1328721 h 6858000"/>
              <a:gd name="connsiteX710" fmla="*/ 1381433 w 12192000"/>
              <a:gd name="connsiteY710" fmla="*/ 1330518 h 6858000"/>
              <a:gd name="connsiteX711" fmla="*/ 1385235 w 12192000"/>
              <a:gd name="connsiteY711" fmla="*/ 1332451 h 6858000"/>
              <a:gd name="connsiteX712" fmla="*/ 1383990 w 12192000"/>
              <a:gd name="connsiteY712" fmla="*/ 1334916 h 6858000"/>
              <a:gd name="connsiteX713" fmla="*/ 1439212 w 12192000"/>
              <a:gd name="connsiteY713" fmla="*/ 1390138 h 6858000"/>
              <a:gd name="connsiteX714" fmla="*/ 1416898 w 12192000"/>
              <a:gd name="connsiteY714" fmla="*/ 1412452 h 6858000"/>
              <a:gd name="connsiteX715" fmla="*/ 1369007 w 12192000"/>
              <a:gd name="connsiteY715" fmla="*/ 1364560 h 6858000"/>
              <a:gd name="connsiteX716" fmla="*/ 1364846 w 12192000"/>
              <a:gd name="connsiteY716" fmla="*/ 1372788 h 6858000"/>
              <a:gd name="connsiteX717" fmla="*/ 1410705 w 12192000"/>
              <a:gd name="connsiteY717" fmla="*/ 1418647 h 6858000"/>
              <a:gd name="connsiteX718" fmla="*/ 1399710 w 12192000"/>
              <a:gd name="connsiteY718" fmla="*/ 1429643 h 6858000"/>
              <a:gd name="connsiteX719" fmla="*/ 1377108 w 12192000"/>
              <a:gd name="connsiteY719" fmla="*/ 1429643 h 6858000"/>
              <a:gd name="connsiteX720" fmla="*/ 1326570 w 12192000"/>
              <a:gd name="connsiteY720" fmla="*/ 1480182 h 6858000"/>
              <a:gd name="connsiteX721" fmla="*/ 1417691 w 12192000"/>
              <a:gd name="connsiteY721" fmla="*/ 1480182 h 6858000"/>
              <a:gd name="connsiteX722" fmla="*/ 1452926 w 12192000"/>
              <a:gd name="connsiteY722" fmla="*/ 1444946 h 6858000"/>
              <a:gd name="connsiteX723" fmla="*/ 1475287 w 12192000"/>
              <a:gd name="connsiteY723" fmla="*/ 1467313 h 6858000"/>
              <a:gd name="connsiteX724" fmla="*/ 1494524 w 12192000"/>
              <a:gd name="connsiteY724" fmla="*/ 1486550 h 6858000"/>
              <a:gd name="connsiteX725" fmla="*/ 1511258 w 12192000"/>
              <a:gd name="connsiteY725" fmla="*/ 1503281 h 6858000"/>
              <a:gd name="connsiteX726" fmla="*/ 1528001 w 12192000"/>
              <a:gd name="connsiteY726" fmla="*/ 1520026 h 6858000"/>
              <a:gd name="connsiteX727" fmla="*/ 1532038 w 12192000"/>
              <a:gd name="connsiteY727" fmla="*/ 1524063 h 6858000"/>
              <a:gd name="connsiteX728" fmla="*/ 1535014 w 12192000"/>
              <a:gd name="connsiteY728" fmla="*/ 1527039 h 6858000"/>
              <a:gd name="connsiteX729" fmla="*/ 1558800 w 12192000"/>
              <a:gd name="connsiteY729" fmla="*/ 1550822 h 6858000"/>
              <a:gd name="connsiteX730" fmla="*/ 1550567 w 12192000"/>
              <a:gd name="connsiteY730" fmla="*/ 1559055 h 6858000"/>
              <a:gd name="connsiteX731" fmla="*/ 1583688 w 12192000"/>
              <a:gd name="connsiteY731" fmla="*/ 1592179 h 6858000"/>
              <a:gd name="connsiteX732" fmla="*/ 1647419 w 12192000"/>
              <a:gd name="connsiteY732" fmla="*/ 1592179 h 6858000"/>
              <a:gd name="connsiteX733" fmla="*/ 1647419 w 12192000"/>
              <a:gd name="connsiteY733" fmla="*/ 1528448 h 6858000"/>
              <a:gd name="connsiteX734" fmla="*/ 1614298 w 12192000"/>
              <a:gd name="connsiteY734" fmla="*/ 1495324 h 6858000"/>
              <a:gd name="connsiteX735" fmla="*/ 1606064 w 12192000"/>
              <a:gd name="connsiteY735" fmla="*/ 1503557 h 6858000"/>
              <a:gd name="connsiteX736" fmla="*/ 1582317 w 12192000"/>
              <a:gd name="connsiteY736" fmla="*/ 1479807 h 6858000"/>
              <a:gd name="connsiteX737" fmla="*/ 1579366 w 12192000"/>
              <a:gd name="connsiteY737" fmla="*/ 1476853 h 6858000"/>
              <a:gd name="connsiteX738" fmla="*/ 1575362 w 12192000"/>
              <a:gd name="connsiteY738" fmla="*/ 1472849 h 6858000"/>
              <a:gd name="connsiteX739" fmla="*/ 1555110 w 12192000"/>
              <a:gd name="connsiteY739" fmla="*/ 1452600 h 6858000"/>
              <a:gd name="connsiteX740" fmla="*/ 1541827 w 12192000"/>
              <a:gd name="connsiteY740" fmla="*/ 1439317 h 6858000"/>
              <a:gd name="connsiteX741" fmla="*/ 1522590 w 12192000"/>
              <a:gd name="connsiteY741" fmla="*/ 1420078 h 6858000"/>
              <a:gd name="connsiteX742" fmla="*/ 1520309 w 12192000"/>
              <a:gd name="connsiteY742" fmla="*/ 1417796 h 6858000"/>
              <a:gd name="connsiteX743" fmla="*/ 1515638 w 12192000"/>
              <a:gd name="connsiteY743" fmla="*/ 1413125 h 6858000"/>
              <a:gd name="connsiteX744" fmla="*/ 1503952 w 12192000"/>
              <a:gd name="connsiteY744" fmla="*/ 1401442 h 6858000"/>
              <a:gd name="connsiteX745" fmla="*/ 1500192 w 12192000"/>
              <a:gd name="connsiteY745" fmla="*/ 1397681 h 6858000"/>
              <a:gd name="connsiteX746" fmla="*/ 1535427 w 12192000"/>
              <a:gd name="connsiteY746" fmla="*/ 1362446 h 6858000"/>
              <a:gd name="connsiteX747" fmla="*/ 1535427 w 12192000"/>
              <a:gd name="connsiteY747" fmla="*/ 1271324 h 6858000"/>
              <a:gd name="connsiteX748" fmla="*/ 1484885 w 12192000"/>
              <a:gd name="connsiteY748" fmla="*/ 1321863 h 6858000"/>
              <a:gd name="connsiteX749" fmla="*/ 1484885 w 12192000"/>
              <a:gd name="connsiteY749" fmla="*/ 1344465 h 6858000"/>
              <a:gd name="connsiteX750" fmla="*/ 1473890 w 12192000"/>
              <a:gd name="connsiteY750" fmla="*/ 1355460 h 6858000"/>
              <a:gd name="connsiteX751" fmla="*/ 1405459 w 12192000"/>
              <a:gd name="connsiteY751" fmla="*/ 1287030 h 6858000"/>
              <a:gd name="connsiteX752" fmla="*/ 1465815 w 12192000"/>
              <a:gd name="connsiteY752" fmla="*/ 1204759 h 6858000"/>
              <a:gd name="connsiteX753" fmla="*/ 1462681 w 12192000"/>
              <a:gd name="connsiteY753" fmla="*/ 1199467 h 6858000"/>
              <a:gd name="connsiteX754" fmla="*/ 1417560 w 12192000"/>
              <a:gd name="connsiteY754" fmla="*/ 1195514 h 6858000"/>
              <a:gd name="connsiteX755" fmla="*/ 1512112 w 12192000"/>
              <a:gd name="connsiteY755" fmla="*/ 1083596 h 6858000"/>
              <a:gd name="connsiteX756" fmla="*/ 1509377 w 12192000"/>
              <a:gd name="connsiteY756" fmla="*/ 1078085 h 6858000"/>
              <a:gd name="connsiteX757" fmla="*/ 1429537 w 12192000"/>
              <a:gd name="connsiteY757" fmla="*/ 1068139 h 6858000"/>
              <a:gd name="connsiteX758" fmla="*/ 1516195 w 12192000"/>
              <a:gd name="connsiteY758" fmla="*/ 951864 h 6858000"/>
              <a:gd name="connsiteX759" fmla="*/ 1513176 w 12192000"/>
              <a:gd name="connsiteY759" fmla="*/ 946719 h 6858000"/>
              <a:gd name="connsiteX760" fmla="*/ 1454270 w 12192000"/>
              <a:gd name="connsiteY760" fmla="*/ 941003 h 6858000"/>
              <a:gd name="connsiteX761" fmla="*/ 1514754 w 12192000"/>
              <a:gd name="connsiteY761" fmla="*/ 806158 h 6858000"/>
              <a:gd name="connsiteX762" fmla="*/ 1513556 w 12192000"/>
              <a:gd name="connsiteY762" fmla="*/ 802955 h 6858000"/>
              <a:gd name="connsiteX763" fmla="*/ 1510429 w 12192000"/>
              <a:gd name="connsiteY763" fmla="*/ 801563 h 6858000"/>
              <a:gd name="connsiteX764" fmla="*/ 1431824 w 12192000"/>
              <a:gd name="connsiteY764" fmla="*/ 813647 h 6858000"/>
              <a:gd name="connsiteX765" fmla="*/ 1463717 w 12192000"/>
              <a:gd name="connsiteY765" fmla="*/ 699188 h 6858000"/>
              <a:gd name="connsiteX766" fmla="*/ 1462147 w 12192000"/>
              <a:gd name="connsiteY766" fmla="*/ 696048 h 6858000"/>
              <a:gd name="connsiteX767" fmla="*/ 1458785 w 12192000"/>
              <a:gd name="connsiteY767" fmla="*/ 695041 h 6858000"/>
              <a:gd name="connsiteX768" fmla="*/ 1458849 w 12192000"/>
              <a:gd name="connsiteY768" fmla="*/ 695041 h 6858000"/>
              <a:gd name="connsiteX769" fmla="*/ 1646141 w 12192000"/>
              <a:gd name="connsiteY769" fmla="*/ 507748 h 6858000"/>
              <a:gd name="connsiteX770" fmla="*/ 1646144 w 12192000"/>
              <a:gd name="connsiteY770" fmla="*/ 507743 h 6858000"/>
              <a:gd name="connsiteX771" fmla="*/ 1647424 w 12192000"/>
              <a:gd name="connsiteY771" fmla="*/ 506460 h 6858000"/>
              <a:gd name="connsiteX772" fmla="*/ 1647424 w 12192000"/>
              <a:gd name="connsiteY772" fmla="*/ 443265 h 6858000"/>
              <a:gd name="connsiteX773" fmla="*/ 1641229 w 12192000"/>
              <a:gd name="connsiteY773" fmla="*/ 443265 h 6858000"/>
              <a:gd name="connsiteX774" fmla="*/ 1584232 w 12192000"/>
              <a:gd name="connsiteY774" fmla="*/ 443265 h 6858000"/>
              <a:gd name="connsiteX775" fmla="*/ 1407946 w 12192000"/>
              <a:gd name="connsiteY775" fmla="*/ 619552 h 6858000"/>
              <a:gd name="connsiteX776" fmla="*/ 1407946 w 12192000"/>
              <a:gd name="connsiteY776" fmla="*/ 619582 h 6858000"/>
              <a:gd name="connsiteX777" fmla="*/ 1405954 w 12192000"/>
              <a:gd name="connsiteY777" fmla="*/ 602374 h 6858000"/>
              <a:gd name="connsiteX778" fmla="*/ 1400861 w 12192000"/>
              <a:gd name="connsiteY778" fmla="*/ 598772 h 6858000"/>
              <a:gd name="connsiteX779" fmla="*/ 1321411 w 12192000"/>
              <a:gd name="connsiteY779" fmla="*/ 631379 h 6858000"/>
              <a:gd name="connsiteX780" fmla="*/ 1330568 w 12192000"/>
              <a:gd name="connsiteY780" fmla="*/ 525290 h 6858000"/>
              <a:gd name="connsiteX781" fmla="*/ 1328755 w 12192000"/>
              <a:gd name="connsiteY781" fmla="*/ 522423 h 6858000"/>
              <a:gd name="connsiteX782" fmla="*/ 1325445 w 12192000"/>
              <a:gd name="connsiteY782" fmla="*/ 521682 h 6858000"/>
              <a:gd name="connsiteX783" fmla="*/ 1251722 w 12192000"/>
              <a:gd name="connsiteY783" fmla="*/ 549083 h 6858000"/>
              <a:gd name="connsiteX784" fmla="*/ 1240675 w 12192000"/>
              <a:gd name="connsiteY784" fmla="*/ 430382 h 6858000"/>
              <a:gd name="connsiteX785" fmla="*/ 1235144 w 12192000"/>
              <a:gd name="connsiteY785" fmla="*/ 427685 h 6858000"/>
              <a:gd name="connsiteX786" fmla="*/ 1153393 w 12192000"/>
              <a:gd name="connsiteY786" fmla="*/ 473643 h 6858000"/>
              <a:gd name="connsiteX787" fmla="*/ 1076464 w 12192000"/>
              <a:gd name="connsiteY787" fmla="*/ 278839 h 6858000"/>
              <a:gd name="connsiteX788" fmla="*/ 1072971 w 12192000"/>
              <a:gd name="connsiteY788" fmla="*/ 277220 h 6858000"/>
              <a:gd name="connsiteX789" fmla="*/ 0 w 12192000"/>
              <a:gd name="connsiteY789" fmla="*/ 0 h 6858000"/>
              <a:gd name="connsiteX790" fmla="*/ 12192000 w 12192000"/>
              <a:gd name="connsiteY790" fmla="*/ 0 h 6858000"/>
              <a:gd name="connsiteX791" fmla="*/ 12192000 w 12192000"/>
              <a:gd name="connsiteY791" fmla="*/ 6858000 h 6858000"/>
              <a:gd name="connsiteX792" fmla="*/ 0 w 12192000"/>
              <a:gd name="connsiteY79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</a:cxnLst>
            <a:rect l="l" t="t" r="r" b="b"/>
            <a:pathLst>
              <a:path w="12192000" h="6858000">
                <a:moveTo>
                  <a:pt x="531639" y="1507701"/>
                </a:moveTo>
                <a:lnTo>
                  <a:pt x="533685" y="1509747"/>
                </a:lnTo>
                <a:lnTo>
                  <a:pt x="580950" y="1557012"/>
                </a:lnTo>
                <a:lnTo>
                  <a:pt x="582994" y="1559055"/>
                </a:lnTo>
                <a:lnTo>
                  <a:pt x="558622" y="1583429"/>
                </a:lnTo>
                <a:lnTo>
                  <a:pt x="558620" y="1583426"/>
                </a:lnTo>
                <a:lnTo>
                  <a:pt x="507268" y="1583426"/>
                </a:lnTo>
                <a:lnTo>
                  <a:pt x="507268" y="1532075"/>
                </a:lnTo>
                <a:close/>
                <a:moveTo>
                  <a:pt x="1614295" y="1507699"/>
                </a:moveTo>
                <a:lnTo>
                  <a:pt x="1638666" y="1532072"/>
                </a:lnTo>
                <a:lnTo>
                  <a:pt x="1638666" y="1583424"/>
                </a:lnTo>
                <a:lnTo>
                  <a:pt x="1587315" y="1583424"/>
                </a:lnTo>
                <a:lnTo>
                  <a:pt x="1562944" y="1559050"/>
                </a:lnTo>
                <a:lnTo>
                  <a:pt x="1564987" y="1557007"/>
                </a:lnTo>
                <a:lnTo>
                  <a:pt x="1612252" y="1509745"/>
                </a:lnTo>
                <a:lnTo>
                  <a:pt x="1612249" y="1509745"/>
                </a:lnTo>
                <a:close/>
                <a:moveTo>
                  <a:pt x="628697" y="1496877"/>
                </a:moveTo>
                <a:lnTo>
                  <a:pt x="628699" y="1496878"/>
                </a:lnTo>
                <a:lnTo>
                  <a:pt x="628697" y="1496878"/>
                </a:lnTo>
                <a:close/>
                <a:moveTo>
                  <a:pt x="1579297" y="1489167"/>
                </a:moveTo>
                <a:lnTo>
                  <a:pt x="1599872" y="1509745"/>
                </a:lnTo>
                <a:lnTo>
                  <a:pt x="1564987" y="1544630"/>
                </a:lnTo>
                <a:lnTo>
                  <a:pt x="1544497" y="1524143"/>
                </a:lnTo>
                <a:lnTo>
                  <a:pt x="1570580" y="1516186"/>
                </a:lnTo>
                <a:close/>
                <a:moveTo>
                  <a:pt x="1579295" y="1489165"/>
                </a:moveTo>
                <a:lnTo>
                  <a:pt x="1579298" y="1489165"/>
                </a:lnTo>
                <a:lnTo>
                  <a:pt x="1579297" y="1489167"/>
                </a:lnTo>
                <a:close/>
                <a:moveTo>
                  <a:pt x="566642" y="1489165"/>
                </a:moveTo>
                <a:lnTo>
                  <a:pt x="575357" y="1516186"/>
                </a:lnTo>
                <a:lnTo>
                  <a:pt x="601440" y="1524143"/>
                </a:lnTo>
                <a:lnTo>
                  <a:pt x="580950" y="1544630"/>
                </a:lnTo>
                <a:lnTo>
                  <a:pt x="580947" y="1544630"/>
                </a:lnTo>
                <a:lnTo>
                  <a:pt x="546062" y="1509745"/>
                </a:lnTo>
                <a:close/>
                <a:moveTo>
                  <a:pt x="1559043" y="1468916"/>
                </a:moveTo>
                <a:lnTo>
                  <a:pt x="1572339" y="1482209"/>
                </a:lnTo>
                <a:lnTo>
                  <a:pt x="1563649" y="1509151"/>
                </a:lnTo>
                <a:lnTo>
                  <a:pt x="1537484" y="1517132"/>
                </a:lnTo>
                <a:lnTo>
                  <a:pt x="1524245" y="1503891"/>
                </a:lnTo>
                <a:lnTo>
                  <a:pt x="1550329" y="1495934"/>
                </a:lnTo>
                <a:close/>
                <a:moveTo>
                  <a:pt x="586891" y="1468913"/>
                </a:moveTo>
                <a:lnTo>
                  <a:pt x="595606" y="1495931"/>
                </a:lnTo>
                <a:lnTo>
                  <a:pt x="621689" y="1503888"/>
                </a:lnTo>
                <a:lnTo>
                  <a:pt x="608450" y="1517129"/>
                </a:lnTo>
                <a:lnTo>
                  <a:pt x="582285" y="1509148"/>
                </a:lnTo>
                <a:lnTo>
                  <a:pt x="573598" y="1482206"/>
                </a:lnTo>
                <a:close/>
                <a:moveTo>
                  <a:pt x="1538800" y="1448675"/>
                </a:moveTo>
                <a:lnTo>
                  <a:pt x="1552085" y="1461960"/>
                </a:lnTo>
                <a:lnTo>
                  <a:pt x="1552087" y="1461960"/>
                </a:lnTo>
                <a:lnTo>
                  <a:pt x="1543400" y="1488899"/>
                </a:lnTo>
                <a:lnTo>
                  <a:pt x="1517235" y="1496881"/>
                </a:lnTo>
                <a:lnTo>
                  <a:pt x="1504002" y="1483650"/>
                </a:lnTo>
                <a:lnTo>
                  <a:pt x="1530074" y="1475682"/>
                </a:lnTo>
                <a:close/>
                <a:moveTo>
                  <a:pt x="607132" y="1448672"/>
                </a:moveTo>
                <a:lnTo>
                  <a:pt x="615857" y="1475680"/>
                </a:lnTo>
                <a:lnTo>
                  <a:pt x="641930" y="1483647"/>
                </a:lnTo>
                <a:lnTo>
                  <a:pt x="628697" y="1496877"/>
                </a:lnTo>
                <a:lnTo>
                  <a:pt x="602534" y="1488896"/>
                </a:lnTo>
                <a:lnTo>
                  <a:pt x="593847" y="1461957"/>
                </a:lnTo>
                <a:close/>
                <a:moveTo>
                  <a:pt x="1519562" y="1429432"/>
                </a:moveTo>
                <a:lnTo>
                  <a:pt x="1531846" y="1441719"/>
                </a:lnTo>
                <a:lnTo>
                  <a:pt x="1523151" y="1468645"/>
                </a:lnTo>
                <a:lnTo>
                  <a:pt x="1496994" y="1476637"/>
                </a:lnTo>
                <a:lnTo>
                  <a:pt x="1484765" y="1464410"/>
                </a:lnTo>
                <a:lnTo>
                  <a:pt x="1510837" y="1456443"/>
                </a:lnTo>
                <a:close/>
                <a:moveTo>
                  <a:pt x="626375" y="1429432"/>
                </a:moveTo>
                <a:lnTo>
                  <a:pt x="635097" y="1456443"/>
                </a:lnTo>
                <a:lnTo>
                  <a:pt x="661169" y="1464410"/>
                </a:lnTo>
                <a:lnTo>
                  <a:pt x="648940" y="1476637"/>
                </a:lnTo>
                <a:lnTo>
                  <a:pt x="622783" y="1468645"/>
                </a:lnTo>
                <a:lnTo>
                  <a:pt x="614088" y="1441719"/>
                </a:lnTo>
                <a:close/>
                <a:moveTo>
                  <a:pt x="1500928" y="1410797"/>
                </a:moveTo>
                <a:lnTo>
                  <a:pt x="1512610" y="1422479"/>
                </a:lnTo>
                <a:lnTo>
                  <a:pt x="1503912" y="1449408"/>
                </a:lnTo>
                <a:lnTo>
                  <a:pt x="1477755" y="1457400"/>
                </a:lnTo>
                <a:lnTo>
                  <a:pt x="1466130" y="1445775"/>
                </a:lnTo>
                <a:lnTo>
                  <a:pt x="1492210" y="1437818"/>
                </a:lnTo>
                <a:close/>
                <a:moveTo>
                  <a:pt x="645007" y="1410797"/>
                </a:moveTo>
                <a:lnTo>
                  <a:pt x="653724" y="1437816"/>
                </a:lnTo>
                <a:lnTo>
                  <a:pt x="679807" y="1445773"/>
                </a:lnTo>
                <a:lnTo>
                  <a:pt x="668180" y="1457397"/>
                </a:lnTo>
                <a:lnTo>
                  <a:pt x="668177" y="1457400"/>
                </a:lnTo>
                <a:lnTo>
                  <a:pt x="642020" y="1449408"/>
                </a:lnTo>
                <a:lnTo>
                  <a:pt x="633325" y="1422479"/>
                </a:lnTo>
                <a:close/>
                <a:moveTo>
                  <a:pt x="1493947" y="1403915"/>
                </a:moveTo>
                <a:lnTo>
                  <a:pt x="1485282" y="1430781"/>
                </a:lnTo>
                <a:lnTo>
                  <a:pt x="1459119" y="1438762"/>
                </a:lnTo>
                <a:lnTo>
                  <a:pt x="1459111" y="1438754"/>
                </a:lnTo>
                <a:lnTo>
                  <a:pt x="1459108" y="1438754"/>
                </a:lnTo>
                <a:lnTo>
                  <a:pt x="1476535" y="1421328"/>
                </a:lnTo>
                <a:close/>
                <a:moveTo>
                  <a:pt x="651984" y="1403915"/>
                </a:moveTo>
                <a:lnTo>
                  <a:pt x="686823" y="1438757"/>
                </a:lnTo>
                <a:lnTo>
                  <a:pt x="686815" y="1438765"/>
                </a:lnTo>
                <a:lnTo>
                  <a:pt x="660650" y="1430784"/>
                </a:lnTo>
                <a:close/>
                <a:moveTo>
                  <a:pt x="1072971" y="1350838"/>
                </a:moveTo>
                <a:cubicBezTo>
                  <a:pt x="1167126" y="1350838"/>
                  <a:pt x="1256142" y="1373073"/>
                  <a:pt x="1335161" y="1412542"/>
                </a:cubicBezTo>
                <a:lnTo>
                  <a:pt x="1310188" y="1461954"/>
                </a:lnTo>
                <a:cubicBezTo>
                  <a:pt x="1236167" y="1425097"/>
                  <a:pt x="1156382" y="1406415"/>
                  <a:pt x="1072977" y="1406415"/>
                </a:cubicBezTo>
                <a:cubicBezTo>
                  <a:pt x="989571" y="1406415"/>
                  <a:pt x="909806" y="1425100"/>
                  <a:pt x="835768" y="1461954"/>
                </a:cubicBezTo>
                <a:lnTo>
                  <a:pt x="810798" y="1412534"/>
                </a:lnTo>
                <a:cubicBezTo>
                  <a:pt x="889806" y="1373078"/>
                  <a:pt x="978816" y="1350838"/>
                  <a:pt x="1072971" y="1350838"/>
                </a:cubicBezTo>
                <a:close/>
                <a:moveTo>
                  <a:pt x="761988" y="1334880"/>
                </a:moveTo>
                <a:lnTo>
                  <a:pt x="776969" y="1364528"/>
                </a:lnTo>
                <a:lnTo>
                  <a:pt x="729042" y="1412455"/>
                </a:lnTo>
                <a:lnTo>
                  <a:pt x="706728" y="1390141"/>
                </a:lnTo>
                <a:close/>
                <a:moveTo>
                  <a:pt x="781345" y="1315529"/>
                </a:moveTo>
                <a:cubicBezTo>
                  <a:pt x="783949" y="1317164"/>
                  <a:pt x="786047" y="1318340"/>
                  <a:pt x="787932" y="1319202"/>
                </a:cubicBezTo>
                <a:cubicBezTo>
                  <a:pt x="781320" y="1322257"/>
                  <a:pt x="774742" y="1325411"/>
                  <a:pt x="768197" y="1328677"/>
                </a:cubicBezTo>
                <a:close/>
                <a:moveTo>
                  <a:pt x="1398558" y="1292454"/>
                </a:moveTo>
                <a:cubicBezTo>
                  <a:pt x="1398550" y="1292459"/>
                  <a:pt x="1398542" y="1292468"/>
                  <a:pt x="1398534" y="1292473"/>
                </a:cubicBezTo>
                <a:lnTo>
                  <a:pt x="1467702" y="1361639"/>
                </a:lnTo>
                <a:lnTo>
                  <a:pt x="1467700" y="1361642"/>
                </a:lnTo>
                <a:lnTo>
                  <a:pt x="1445391" y="1383951"/>
                </a:lnTo>
                <a:lnTo>
                  <a:pt x="1371241" y="1309801"/>
                </a:lnTo>
                <a:cubicBezTo>
                  <a:pt x="1375177" y="1307287"/>
                  <a:pt x="1380068" y="1304273"/>
                  <a:pt x="1386387" y="1300591"/>
                </a:cubicBezTo>
                <a:cubicBezTo>
                  <a:pt x="1390292" y="1298316"/>
                  <a:pt x="1394381" y="1295569"/>
                  <a:pt x="1398558" y="1292454"/>
                </a:cubicBezTo>
                <a:close/>
                <a:moveTo>
                  <a:pt x="619263" y="1292451"/>
                </a:moveTo>
                <a:lnTo>
                  <a:pt x="652299" y="1325487"/>
                </a:lnTo>
                <a:lnTo>
                  <a:pt x="652299" y="1348089"/>
                </a:lnTo>
                <a:lnTo>
                  <a:pt x="665855" y="1361645"/>
                </a:lnTo>
                <a:lnTo>
                  <a:pt x="729042" y="1424831"/>
                </a:lnTo>
                <a:cubicBezTo>
                  <a:pt x="729042" y="1424831"/>
                  <a:pt x="729042" y="1424837"/>
                  <a:pt x="729042" y="1424837"/>
                </a:cubicBezTo>
                <a:cubicBezTo>
                  <a:pt x="729042" y="1424837"/>
                  <a:pt x="742600" y="1438393"/>
                  <a:pt x="742600" y="1438393"/>
                </a:cubicBezTo>
                <a:lnTo>
                  <a:pt x="742603" y="1438393"/>
                </a:lnTo>
                <a:lnTo>
                  <a:pt x="765205" y="1438393"/>
                </a:lnTo>
                <a:lnTo>
                  <a:pt x="798241" y="1471429"/>
                </a:lnTo>
                <a:lnTo>
                  <a:pt x="731873" y="1471429"/>
                </a:lnTo>
                <a:lnTo>
                  <a:pt x="699200" y="1438757"/>
                </a:lnTo>
                <a:lnTo>
                  <a:pt x="651935" y="1391492"/>
                </a:lnTo>
                <a:lnTo>
                  <a:pt x="619263" y="1358819"/>
                </a:lnTo>
                <a:close/>
                <a:moveTo>
                  <a:pt x="1526671" y="1292449"/>
                </a:moveTo>
                <a:lnTo>
                  <a:pt x="1526671" y="1358816"/>
                </a:lnTo>
                <a:lnTo>
                  <a:pt x="1493996" y="1391492"/>
                </a:lnTo>
                <a:cubicBezTo>
                  <a:pt x="1493996" y="1391492"/>
                  <a:pt x="1470364" y="1415124"/>
                  <a:pt x="1470364" y="1415124"/>
                </a:cubicBezTo>
                <a:lnTo>
                  <a:pt x="1414056" y="1471429"/>
                </a:lnTo>
                <a:lnTo>
                  <a:pt x="1347688" y="1471429"/>
                </a:lnTo>
                <a:lnTo>
                  <a:pt x="1380724" y="1438393"/>
                </a:lnTo>
                <a:lnTo>
                  <a:pt x="1403326" y="1438393"/>
                </a:lnTo>
                <a:lnTo>
                  <a:pt x="1416884" y="1424834"/>
                </a:lnTo>
                <a:cubicBezTo>
                  <a:pt x="1416884" y="1424834"/>
                  <a:pt x="1480071" y="1361642"/>
                  <a:pt x="1480071" y="1361642"/>
                </a:cubicBezTo>
                <a:lnTo>
                  <a:pt x="1480077" y="1361642"/>
                </a:lnTo>
                <a:lnTo>
                  <a:pt x="1493633" y="1348086"/>
                </a:lnTo>
                <a:lnTo>
                  <a:pt x="1493633" y="1325485"/>
                </a:lnTo>
                <a:close/>
                <a:moveTo>
                  <a:pt x="747994" y="1291882"/>
                </a:moveTo>
                <a:cubicBezTo>
                  <a:pt x="751944" y="1295074"/>
                  <a:pt x="755732" y="1297941"/>
                  <a:pt x="759242" y="1300394"/>
                </a:cubicBezTo>
                <a:lnTo>
                  <a:pt x="761359" y="1301877"/>
                </a:lnTo>
                <a:cubicBezTo>
                  <a:pt x="766389" y="1305397"/>
                  <a:pt x="770473" y="1308253"/>
                  <a:pt x="773897" y="1310597"/>
                </a:cubicBezTo>
                <a:lnTo>
                  <a:pt x="700543" y="1383951"/>
                </a:lnTo>
                <a:lnTo>
                  <a:pt x="678235" y="1361642"/>
                </a:lnTo>
                <a:lnTo>
                  <a:pt x="747992" y="1291885"/>
                </a:lnTo>
                <a:close/>
                <a:moveTo>
                  <a:pt x="1222211" y="1273173"/>
                </a:moveTo>
                <a:lnTo>
                  <a:pt x="1222211" y="1273173"/>
                </a:lnTo>
                <a:lnTo>
                  <a:pt x="1222209" y="1273176"/>
                </a:lnTo>
                <a:close/>
                <a:moveTo>
                  <a:pt x="1072974" y="1265315"/>
                </a:moveTo>
                <a:lnTo>
                  <a:pt x="1072991" y="1265315"/>
                </a:lnTo>
                <a:cubicBezTo>
                  <a:pt x="1166817" y="1265315"/>
                  <a:pt x="1257080" y="1284166"/>
                  <a:pt x="1341881" y="1321313"/>
                </a:cubicBezTo>
                <a:cubicBezTo>
                  <a:pt x="1342398" y="1321707"/>
                  <a:pt x="1343011" y="1321984"/>
                  <a:pt x="1343675" y="1322118"/>
                </a:cubicBezTo>
                <a:cubicBezTo>
                  <a:pt x="1353771" y="1326576"/>
                  <a:pt x="1363807" y="1331234"/>
                  <a:pt x="1373744" y="1336212"/>
                </a:cubicBezTo>
                <a:lnTo>
                  <a:pt x="1373739" y="1336215"/>
                </a:lnTo>
                <a:lnTo>
                  <a:pt x="1348651" y="1385854"/>
                </a:lnTo>
                <a:cubicBezTo>
                  <a:pt x="1265571" y="1344300"/>
                  <a:pt x="1171960" y="1320903"/>
                  <a:pt x="1072971" y="1320903"/>
                </a:cubicBezTo>
                <a:cubicBezTo>
                  <a:pt x="973983" y="1320903"/>
                  <a:pt x="880377" y="1344290"/>
                  <a:pt x="797313" y="1385843"/>
                </a:cubicBezTo>
                <a:lnTo>
                  <a:pt x="772218" y="1336177"/>
                </a:lnTo>
                <a:cubicBezTo>
                  <a:pt x="782264" y="1331149"/>
                  <a:pt x="792412" y="1326442"/>
                  <a:pt x="802623" y="1321943"/>
                </a:cubicBezTo>
                <a:cubicBezTo>
                  <a:pt x="803303" y="1321811"/>
                  <a:pt x="803924" y="1321530"/>
                  <a:pt x="804455" y="1321122"/>
                </a:cubicBezTo>
                <a:cubicBezTo>
                  <a:pt x="811692" y="1317960"/>
                  <a:pt x="818963" y="1314894"/>
                  <a:pt x="826280" y="1311997"/>
                </a:cubicBezTo>
                <a:cubicBezTo>
                  <a:pt x="826534" y="1311973"/>
                  <a:pt x="826786" y="1311965"/>
                  <a:pt x="827040" y="1311893"/>
                </a:cubicBezTo>
                <a:cubicBezTo>
                  <a:pt x="827603" y="1311737"/>
                  <a:pt x="828107" y="1311472"/>
                  <a:pt x="828544" y="1311136"/>
                </a:cubicBezTo>
                <a:cubicBezTo>
                  <a:pt x="906195" y="1280722"/>
                  <a:pt x="988135" y="1265315"/>
                  <a:pt x="1072974" y="1265315"/>
                </a:cubicBezTo>
                <a:close/>
                <a:moveTo>
                  <a:pt x="689977" y="1206748"/>
                </a:moveTo>
                <a:lnTo>
                  <a:pt x="690241" y="1206870"/>
                </a:lnTo>
                <a:lnTo>
                  <a:pt x="690188" y="1206876"/>
                </a:lnTo>
                <a:close/>
                <a:moveTo>
                  <a:pt x="1458432" y="1206108"/>
                </a:moveTo>
                <a:lnTo>
                  <a:pt x="1455654" y="1207786"/>
                </a:lnTo>
                <a:lnTo>
                  <a:pt x="1455855" y="1207303"/>
                </a:lnTo>
                <a:lnTo>
                  <a:pt x="1457282" y="1206639"/>
                </a:lnTo>
                <a:cubicBezTo>
                  <a:pt x="1458032" y="1206292"/>
                  <a:pt x="1458432" y="1206108"/>
                  <a:pt x="1458432" y="1206108"/>
                </a:cubicBezTo>
                <a:close/>
                <a:moveTo>
                  <a:pt x="1502554" y="1084950"/>
                </a:moveTo>
                <a:lnTo>
                  <a:pt x="1502195" y="1085168"/>
                </a:lnTo>
                <a:lnTo>
                  <a:pt x="1502240" y="1085071"/>
                </a:lnTo>
                <a:close/>
                <a:moveTo>
                  <a:pt x="643207" y="1084852"/>
                </a:moveTo>
                <a:lnTo>
                  <a:pt x="643679" y="1085032"/>
                </a:lnTo>
                <a:lnTo>
                  <a:pt x="643747" y="1085179"/>
                </a:lnTo>
                <a:close/>
                <a:moveTo>
                  <a:pt x="1117257" y="973369"/>
                </a:moveTo>
                <a:lnTo>
                  <a:pt x="1102544" y="1003218"/>
                </a:lnTo>
                <a:lnTo>
                  <a:pt x="1069568" y="1007962"/>
                </a:lnTo>
                <a:lnTo>
                  <a:pt x="1093450" y="1031170"/>
                </a:lnTo>
                <a:lnTo>
                  <a:pt x="1087782" y="1063963"/>
                </a:lnTo>
                <a:lnTo>
                  <a:pt x="1062178" y="1085271"/>
                </a:lnTo>
                <a:lnTo>
                  <a:pt x="1030121" y="1076217"/>
                </a:lnTo>
                <a:lnTo>
                  <a:pt x="1042498" y="1107109"/>
                </a:lnTo>
                <a:lnTo>
                  <a:pt x="1023969" y="1134764"/>
                </a:lnTo>
                <a:lnTo>
                  <a:pt x="1057200" y="1132563"/>
                </a:lnTo>
                <a:lnTo>
                  <a:pt x="1077802" y="1158717"/>
                </a:lnTo>
                <a:lnTo>
                  <a:pt x="1085977" y="1126450"/>
                </a:lnTo>
                <a:lnTo>
                  <a:pt x="1117257" y="1114956"/>
                </a:lnTo>
                <a:lnTo>
                  <a:pt x="1148527" y="1126450"/>
                </a:lnTo>
                <a:lnTo>
                  <a:pt x="1156703" y="1158717"/>
                </a:lnTo>
                <a:lnTo>
                  <a:pt x="1177304" y="1132563"/>
                </a:lnTo>
                <a:lnTo>
                  <a:pt x="1210535" y="1134764"/>
                </a:lnTo>
                <a:lnTo>
                  <a:pt x="1192009" y="1107109"/>
                </a:lnTo>
                <a:lnTo>
                  <a:pt x="1204383" y="1076217"/>
                </a:lnTo>
                <a:lnTo>
                  <a:pt x="1172326" y="1085271"/>
                </a:lnTo>
                <a:lnTo>
                  <a:pt x="1146730" y="1063963"/>
                </a:lnTo>
                <a:lnTo>
                  <a:pt x="1145452" y="1097237"/>
                </a:lnTo>
                <a:lnTo>
                  <a:pt x="1117257" y="1114956"/>
                </a:lnTo>
                <a:lnTo>
                  <a:pt x="1089054" y="1097237"/>
                </a:lnTo>
                <a:lnTo>
                  <a:pt x="1087782" y="1063963"/>
                </a:lnTo>
                <a:lnTo>
                  <a:pt x="1117257" y="1048429"/>
                </a:lnTo>
                <a:lnTo>
                  <a:pt x="1146729" y="1063963"/>
                </a:lnTo>
                <a:lnTo>
                  <a:pt x="1141057" y="1031170"/>
                </a:lnTo>
                <a:lnTo>
                  <a:pt x="1164938" y="1007962"/>
                </a:lnTo>
                <a:lnTo>
                  <a:pt x="1131962" y="1003218"/>
                </a:lnTo>
                <a:close/>
                <a:moveTo>
                  <a:pt x="639189" y="953839"/>
                </a:moveTo>
                <a:lnTo>
                  <a:pt x="639426" y="953981"/>
                </a:lnTo>
                <a:lnTo>
                  <a:pt x="639379" y="953989"/>
                </a:lnTo>
                <a:close/>
                <a:moveTo>
                  <a:pt x="1506753" y="953642"/>
                </a:moveTo>
                <a:lnTo>
                  <a:pt x="1506363" y="953949"/>
                </a:lnTo>
                <a:lnTo>
                  <a:pt x="1506267" y="953933"/>
                </a:lnTo>
                <a:close/>
                <a:moveTo>
                  <a:pt x="1038999" y="943790"/>
                </a:moveTo>
                <a:lnTo>
                  <a:pt x="1024820" y="951851"/>
                </a:lnTo>
                <a:lnTo>
                  <a:pt x="943720" y="997972"/>
                </a:lnTo>
                <a:lnTo>
                  <a:pt x="951379" y="998670"/>
                </a:lnTo>
                <a:cubicBezTo>
                  <a:pt x="952232" y="998752"/>
                  <a:pt x="972317" y="1000899"/>
                  <a:pt x="971398" y="1027718"/>
                </a:cubicBezTo>
                <a:lnTo>
                  <a:pt x="971398" y="1169995"/>
                </a:lnTo>
                <a:cubicBezTo>
                  <a:pt x="971398" y="1190468"/>
                  <a:pt x="969978" y="1203671"/>
                  <a:pt x="967183" y="1209243"/>
                </a:cubicBezTo>
                <a:cubicBezTo>
                  <a:pt x="964893" y="1213772"/>
                  <a:pt x="952527" y="1230493"/>
                  <a:pt x="946310" y="1238701"/>
                </a:cubicBezTo>
                <a:lnTo>
                  <a:pt x="942317" y="1243969"/>
                </a:lnTo>
                <a:lnTo>
                  <a:pt x="1009549" y="1228805"/>
                </a:lnTo>
                <a:lnTo>
                  <a:pt x="1188150" y="1228805"/>
                </a:lnTo>
                <a:lnTo>
                  <a:pt x="1211736" y="1169871"/>
                </a:lnTo>
                <a:lnTo>
                  <a:pt x="1199361" y="1169871"/>
                </a:lnTo>
                <a:lnTo>
                  <a:pt x="1199361" y="1169880"/>
                </a:lnTo>
                <a:lnTo>
                  <a:pt x="1199356" y="1169874"/>
                </a:lnTo>
                <a:lnTo>
                  <a:pt x="1198790" y="1171496"/>
                </a:lnTo>
                <a:cubicBezTo>
                  <a:pt x="1194509" y="1183742"/>
                  <a:pt x="1182953" y="1193490"/>
                  <a:pt x="1167882" y="1197555"/>
                </a:cubicBezTo>
                <a:cubicBezTo>
                  <a:pt x="1159230" y="1199891"/>
                  <a:pt x="1150669" y="1199800"/>
                  <a:pt x="1141607" y="1199702"/>
                </a:cubicBezTo>
                <a:cubicBezTo>
                  <a:pt x="1139252" y="1199677"/>
                  <a:pt x="1136891" y="1199653"/>
                  <a:pt x="1134514" y="1199669"/>
                </a:cubicBezTo>
                <a:cubicBezTo>
                  <a:pt x="1130833" y="1199702"/>
                  <a:pt x="1127151" y="1199685"/>
                  <a:pt x="1123458" y="1199677"/>
                </a:cubicBezTo>
                <a:lnTo>
                  <a:pt x="1032361" y="1199677"/>
                </a:lnTo>
                <a:cubicBezTo>
                  <a:pt x="1020028" y="1199669"/>
                  <a:pt x="1016466" y="1197303"/>
                  <a:pt x="1015460" y="1195911"/>
                </a:cubicBezTo>
                <a:cubicBezTo>
                  <a:pt x="1014352" y="1194363"/>
                  <a:pt x="1012509" y="1189004"/>
                  <a:pt x="1012509" y="1170542"/>
                </a:cubicBezTo>
                <a:lnTo>
                  <a:pt x="1012509" y="1019269"/>
                </a:lnTo>
                <a:cubicBezTo>
                  <a:pt x="1010227" y="971635"/>
                  <a:pt x="1027427" y="955921"/>
                  <a:pt x="1027591" y="955781"/>
                </a:cubicBezTo>
                <a:close/>
                <a:moveTo>
                  <a:pt x="1072681" y="900529"/>
                </a:moveTo>
                <a:cubicBezTo>
                  <a:pt x="1260652" y="904812"/>
                  <a:pt x="1309342" y="1081941"/>
                  <a:pt x="1238059" y="1241545"/>
                </a:cubicBezTo>
                <a:lnTo>
                  <a:pt x="1222211" y="1273173"/>
                </a:lnTo>
                <a:lnTo>
                  <a:pt x="1148486" y="1260898"/>
                </a:lnTo>
                <a:cubicBezTo>
                  <a:pt x="1123604" y="1258158"/>
                  <a:pt x="1098426" y="1256776"/>
                  <a:pt x="1072985" y="1256776"/>
                </a:cubicBezTo>
                <a:lnTo>
                  <a:pt x="1072969" y="1256776"/>
                </a:lnTo>
                <a:cubicBezTo>
                  <a:pt x="1021762" y="1256776"/>
                  <a:pt x="971611" y="1262372"/>
                  <a:pt x="922790" y="1273381"/>
                </a:cubicBezTo>
                <a:cubicBezTo>
                  <a:pt x="829649" y="1106493"/>
                  <a:pt x="872081" y="905097"/>
                  <a:pt x="1072681" y="900529"/>
                </a:cubicBezTo>
                <a:close/>
                <a:moveTo>
                  <a:pt x="1506154" y="810209"/>
                </a:moveTo>
                <a:lnTo>
                  <a:pt x="1505577" y="810787"/>
                </a:lnTo>
                <a:lnTo>
                  <a:pt x="1505596" y="810657"/>
                </a:lnTo>
                <a:close/>
                <a:moveTo>
                  <a:pt x="640141" y="810209"/>
                </a:moveTo>
                <a:lnTo>
                  <a:pt x="640324" y="810356"/>
                </a:lnTo>
                <a:lnTo>
                  <a:pt x="640294" y="810356"/>
                </a:lnTo>
                <a:lnTo>
                  <a:pt x="640295" y="810364"/>
                </a:lnTo>
                <a:close/>
                <a:moveTo>
                  <a:pt x="1455030" y="704437"/>
                </a:moveTo>
                <a:lnTo>
                  <a:pt x="1454986" y="704492"/>
                </a:lnTo>
                <a:lnTo>
                  <a:pt x="1454973" y="704496"/>
                </a:lnTo>
                <a:close/>
                <a:moveTo>
                  <a:pt x="690699" y="704265"/>
                </a:moveTo>
                <a:lnTo>
                  <a:pt x="690907" y="704481"/>
                </a:lnTo>
                <a:lnTo>
                  <a:pt x="690860" y="704468"/>
                </a:lnTo>
                <a:close/>
                <a:moveTo>
                  <a:pt x="1072826" y="673471"/>
                </a:moveTo>
                <a:cubicBezTo>
                  <a:pt x="1094090" y="694073"/>
                  <a:pt x="1117433" y="700392"/>
                  <a:pt x="1142296" y="692282"/>
                </a:cubicBezTo>
                <a:cubicBezTo>
                  <a:pt x="1161227" y="720539"/>
                  <a:pt x="1185196" y="732325"/>
                  <a:pt x="1213574" y="727320"/>
                </a:cubicBezTo>
                <a:cubicBezTo>
                  <a:pt x="1221164" y="752049"/>
                  <a:pt x="1249857" y="777785"/>
                  <a:pt x="1280393" y="778775"/>
                </a:cubicBezTo>
                <a:cubicBezTo>
                  <a:pt x="1281528" y="809623"/>
                  <a:pt x="1303407" y="836678"/>
                  <a:pt x="1333525" y="844572"/>
                </a:cubicBezTo>
                <a:cubicBezTo>
                  <a:pt x="1332874" y="846478"/>
                  <a:pt x="1332330" y="848494"/>
                  <a:pt x="1332084" y="850986"/>
                </a:cubicBezTo>
                <a:cubicBezTo>
                  <a:pt x="1328845" y="884542"/>
                  <a:pt x="1340905" y="912841"/>
                  <a:pt x="1366993" y="933057"/>
                </a:cubicBezTo>
                <a:cubicBezTo>
                  <a:pt x="1355029" y="963358"/>
                  <a:pt x="1353399" y="1016028"/>
                  <a:pt x="1376922" y="1041736"/>
                </a:cubicBezTo>
                <a:cubicBezTo>
                  <a:pt x="1361608" y="1069228"/>
                  <a:pt x="1352784" y="1118265"/>
                  <a:pt x="1373367" y="1147620"/>
                </a:cubicBezTo>
                <a:cubicBezTo>
                  <a:pt x="1348213" y="1175183"/>
                  <a:pt x="1337240" y="1217068"/>
                  <a:pt x="1343733" y="1260971"/>
                </a:cubicBezTo>
                <a:cubicBezTo>
                  <a:pt x="1336599" y="1266185"/>
                  <a:pt x="1324045" y="1278370"/>
                  <a:pt x="1317726" y="1302148"/>
                </a:cubicBezTo>
                <a:cubicBezTo>
                  <a:pt x="1304920" y="1297194"/>
                  <a:pt x="1291990" y="1292684"/>
                  <a:pt x="1278960" y="1288535"/>
                </a:cubicBezTo>
                <a:cubicBezTo>
                  <a:pt x="1383728" y="1101772"/>
                  <a:pt x="1328590" y="847302"/>
                  <a:pt x="1072758" y="843677"/>
                </a:cubicBezTo>
                <a:lnTo>
                  <a:pt x="1072610" y="843677"/>
                </a:lnTo>
                <a:cubicBezTo>
                  <a:pt x="816685" y="847302"/>
                  <a:pt x="761586" y="1101911"/>
                  <a:pt x="866493" y="1288687"/>
                </a:cubicBezTo>
                <a:cubicBezTo>
                  <a:pt x="853804" y="1292736"/>
                  <a:pt x="841209" y="1297126"/>
                  <a:pt x="828733" y="1301937"/>
                </a:cubicBezTo>
                <a:cubicBezTo>
                  <a:pt x="821531" y="1280320"/>
                  <a:pt x="808142" y="1266305"/>
                  <a:pt x="801876" y="1261119"/>
                </a:cubicBezTo>
                <a:cubicBezTo>
                  <a:pt x="808419" y="1217158"/>
                  <a:pt x="797447" y="1175216"/>
                  <a:pt x="772264" y="1147620"/>
                </a:cubicBezTo>
                <a:cubicBezTo>
                  <a:pt x="792860" y="1118252"/>
                  <a:pt x="784053" y="1069214"/>
                  <a:pt x="768749" y="1041734"/>
                </a:cubicBezTo>
                <a:cubicBezTo>
                  <a:pt x="792199" y="1016047"/>
                  <a:pt x="790574" y="963377"/>
                  <a:pt x="778634" y="933060"/>
                </a:cubicBezTo>
                <a:cubicBezTo>
                  <a:pt x="804709" y="912882"/>
                  <a:pt x="816786" y="884575"/>
                  <a:pt x="813583" y="850915"/>
                </a:cubicBezTo>
                <a:cubicBezTo>
                  <a:pt x="813304" y="848467"/>
                  <a:pt x="812765" y="846464"/>
                  <a:pt x="812117" y="844569"/>
                </a:cubicBezTo>
                <a:cubicBezTo>
                  <a:pt x="842215" y="836675"/>
                  <a:pt x="864083" y="809632"/>
                  <a:pt x="865224" y="778778"/>
                </a:cubicBezTo>
                <a:cubicBezTo>
                  <a:pt x="895807" y="777785"/>
                  <a:pt x="924494" y="752052"/>
                  <a:pt x="932051" y="727323"/>
                </a:cubicBezTo>
                <a:cubicBezTo>
                  <a:pt x="960454" y="732301"/>
                  <a:pt x="984421" y="720542"/>
                  <a:pt x="1003359" y="692284"/>
                </a:cubicBezTo>
                <a:cubicBezTo>
                  <a:pt x="1028182" y="700389"/>
                  <a:pt x="1051527" y="694071"/>
                  <a:pt x="1072826" y="673471"/>
                </a:cubicBezTo>
                <a:close/>
                <a:moveTo>
                  <a:pt x="1397869" y="608001"/>
                </a:moveTo>
                <a:lnTo>
                  <a:pt x="1397613" y="608390"/>
                </a:lnTo>
                <a:lnTo>
                  <a:pt x="1397547" y="608407"/>
                </a:lnTo>
                <a:close/>
                <a:moveTo>
                  <a:pt x="747680" y="607927"/>
                </a:moveTo>
                <a:lnTo>
                  <a:pt x="748004" y="608335"/>
                </a:lnTo>
                <a:lnTo>
                  <a:pt x="748000" y="608414"/>
                </a:lnTo>
                <a:close/>
                <a:moveTo>
                  <a:pt x="1316410" y="539778"/>
                </a:moveTo>
                <a:cubicBezTo>
                  <a:pt x="1316410" y="539778"/>
                  <a:pt x="1220814" y="692604"/>
                  <a:pt x="1232786" y="699281"/>
                </a:cubicBezTo>
                <a:cubicBezTo>
                  <a:pt x="1245061" y="706122"/>
                  <a:pt x="1292693" y="584726"/>
                  <a:pt x="1316410" y="539778"/>
                </a:cubicBezTo>
                <a:close/>
                <a:moveTo>
                  <a:pt x="829526" y="539778"/>
                </a:moveTo>
                <a:cubicBezTo>
                  <a:pt x="853244" y="584726"/>
                  <a:pt x="900875" y="706122"/>
                  <a:pt x="913151" y="699281"/>
                </a:cubicBezTo>
                <a:cubicBezTo>
                  <a:pt x="925123" y="692604"/>
                  <a:pt x="829526" y="539778"/>
                  <a:pt x="829526" y="539778"/>
                </a:cubicBezTo>
                <a:close/>
                <a:moveTo>
                  <a:pt x="1222974" y="465774"/>
                </a:moveTo>
                <a:cubicBezTo>
                  <a:pt x="1222974" y="465774"/>
                  <a:pt x="1136784" y="667719"/>
                  <a:pt x="1149634" y="672552"/>
                </a:cubicBezTo>
                <a:cubicBezTo>
                  <a:pt x="1162780" y="677492"/>
                  <a:pt x="1206213" y="513736"/>
                  <a:pt x="1222974" y="465774"/>
                </a:cubicBezTo>
                <a:close/>
                <a:moveTo>
                  <a:pt x="922959" y="465774"/>
                </a:moveTo>
                <a:cubicBezTo>
                  <a:pt x="939721" y="513736"/>
                  <a:pt x="983154" y="677492"/>
                  <a:pt x="996299" y="672552"/>
                </a:cubicBezTo>
                <a:cubicBezTo>
                  <a:pt x="1009150" y="667719"/>
                  <a:pt x="922959" y="465774"/>
                  <a:pt x="922959" y="465774"/>
                </a:cubicBezTo>
                <a:close/>
                <a:moveTo>
                  <a:pt x="507271" y="458205"/>
                </a:moveTo>
                <a:lnTo>
                  <a:pt x="749047" y="699981"/>
                </a:lnTo>
                <a:cubicBezTo>
                  <a:pt x="751214" y="706584"/>
                  <a:pt x="753651" y="713127"/>
                  <a:pt x="756402" y="719547"/>
                </a:cubicBezTo>
                <a:cubicBezTo>
                  <a:pt x="739094" y="708890"/>
                  <a:pt x="720874" y="701568"/>
                  <a:pt x="701982" y="697547"/>
                </a:cubicBezTo>
                <a:lnTo>
                  <a:pt x="507271" y="502830"/>
                </a:lnTo>
                <a:close/>
                <a:moveTo>
                  <a:pt x="1638666" y="458202"/>
                </a:moveTo>
                <a:lnTo>
                  <a:pt x="1638666" y="502828"/>
                </a:lnTo>
                <a:lnTo>
                  <a:pt x="1443958" y="697536"/>
                </a:lnTo>
                <a:lnTo>
                  <a:pt x="1443958" y="697539"/>
                </a:lnTo>
                <a:cubicBezTo>
                  <a:pt x="1425071" y="701557"/>
                  <a:pt x="1406849" y="708882"/>
                  <a:pt x="1389535" y="719541"/>
                </a:cubicBezTo>
                <a:cubicBezTo>
                  <a:pt x="1392289" y="713116"/>
                  <a:pt x="1394726" y="706568"/>
                  <a:pt x="1396895" y="699959"/>
                </a:cubicBezTo>
                <a:cubicBezTo>
                  <a:pt x="1396895" y="699965"/>
                  <a:pt x="1396892" y="699970"/>
                  <a:pt x="1396890" y="699976"/>
                </a:cubicBezTo>
                <a:close/>
                <a:moveTo>
                  <a:pt x="1587859" y="452021"/>
                </a:moveTo>
                <a:lnTo>
                  <a:pt x="1632476" y="452021"/>
                </a:lnTo>
                <a:cubicBezTo>
                  <a:pt x="1632476" y="452021"/>
                  <a:pt x="1401909" y="682585"/>
                  <a:pt x="1401909" y="682585"/>
                </a:cubicBezTo>
                <a:cubicBezTo>
                  <a:pt x="1401893" y="682656"/>
                  <a:pt x="1401868" y="682727"/>
                  <a:pt x="1401851" y="682796"/>
                </a:cubicBezTo>
                <a:cubicBezTo>
                  <a:pt x="1406113" y="665534"/>
                  <a:pt x="1408317" y="648140"/>
                  <a:pt x="1408337" y="631491"/>
                </a:cubicBezTo>
                <a:cubicBezTo>
                  <a:pt x="1408337" y="631507"/>
                  <a:pt x="1408337" y="631526"/>
                  <a:pt x="1408337" y="631543"/>
                </a:cubicBezTo>
                <a:close/>
                <a:moveTo>
                  <a:pt x="513466" y="452018"/>
                </a:moveTo>
                <a:lnTo>
                  <a:pt x="558081" y="452018"/>
                </a:lnTo>
                <a:lnTo>
                  <a:pt x="737603" y="631540"/>
                </a:lnTo>
                <a:cubicBezTo>
                  <a:pt x="737628" y="648105"/>
                  <a:pt x="739810" y="665408"/>
                  <a:pt x="744031" y="682582"/>
                </a:cubicBezTo>
                <a:close/>
                <a:moveTo>
                  <a:pt x="1072864" y="323377"/>
                </a:moveTo>
                <a:cubicBezTo>
                  <a:pt x="1071546" y="389840"/>
                  <a:pt x="1058958" y="648116"/>
                  <a:pt x="1072421" y="647897"/>
                </a:cubicBezTo>
                <a:cubicBezTo>
                  <a:pt x="1084888" y="647711"/>
                  <a:pt x="1074787" y="372980"/>
                  <a:pt x="1072864" y="323377"/>
                </a:cubicBezTo>
                <a:close/>
                <a:moveTo>
                  <a:pt x="1072971" y="288844"/>
                </a:moveTo>
                <a:cubicBezTo>
                  <a:pt x="1118029" y="348716"/>
                  <a:pt x="1144780" y="421008"/>
                  <a:pt x="1144744" y="483377"/>
                </a:cubicBezTo>
                <a:cubicBezTo>
                  <a:pt x="1144667" y="540205"/>
                  <a:pt x="1124758" y="595637"/>
                  <a:pt x="1088688" y="639464"/>
                </a:cubicBezTo>
                <a:cubicBezTo>
                  <a:pt x="1087137" y="641351"/>
                  <a:pt x="1087405" y="644139"/>
                  <a:pt x="1089295" y="645689"/>
                </a:cubicBezTo>
                <a:cubicBezTo>
                  <a:pt x="1090118" y="646368"/>
                  <a:pt x="1091114" y="646699"/>
                  <a:pt x="1092101" y="646699"/>
                </a:cubicBezTo>
                <a:cubicBezTo>
                  <a:pt x="1093379" y="646699"/>
                  <a:pt x="1094645" y="646149"/>
                  <a:pt x="1095521" y="645088"/>
                </a:cubicBezTo>
                <a:cubicBezTo>
                  <a:pt x="1132460" y="600202"/>
                  <a:pt x="1153002" y="543569"/>
                  <a:pt x="1153543" y="485410"/>
                </a:cubicBezTo>
                <a:cubicBezTo>
                  <a:pt x="1176456" y="464337"/>
                  <a:pt x="1204069" y="447825"/>
                  <a:pt x="1233787" y="437488"/>
                </a:cubicBezTo>
                <a:cubicBezTo>
                  <a:pt x="1246446" y="474775"/>
                  <a:pt x="1249132" y="517109"/>
                  <a:pt x="1241323" y="557232"/>
                </a:cubicBezTo>
                <a:cubicBezTo>
                  <a:pt x="1241320" y="557251"/>
                  <a:pt x="1241312" y="557267"/>
                  <a:pt x="1241306" y="557284"/>
                </a:cubicBezTo>
                <a:cubicBezTo>
                  <a:pt x="1237340" y="577675"/>
                  <a:pt x="1230754" y="597390"/>
                  <a:pt x="1221727" y="615886"/>
                </a:cubicBezTo>
                <a:cubicBezTo>
                  <a:pt x="1211071" y="637763"/>
                  <a:pt x="1197058" y="657642"/>
                  <a:pt x="1180086" y="674973"/>
                </a:cubicBezTo>
                <a:cubicBezTo>
                  <a:pt x="1178377" y="676721"/>
                  <a:pt x="1178407" y="679519"/>
                  <a:pt x="1180149" y="681229"/>
                </a:cubicBezTo>
                <a:cubicBezTo>
                  <a:pt x="1181011" y="682074"/>
                  <a:pt x="1182130" y="682492"/>
                  <a:pt x="1183245" y="682492"/>
                </a:cubicBezTo>
                <a:cubicBezTo>
                  <a:pt x="1184394" y="682492"/>
                  <a:pt x="1185540" y="682049"/>
                  <a:pt x="1186405" y="681166"/>
                </a:cubicBezTo>
                <a:cubicBezTo>
                  <a:pt x="1204044" y="663154"/>
                  <a:pt x="1218601" y="642495"/>
                  <a:pt x="1229676" y="619765"/>
                </a:cubicBezTo>
                <a:cubicBezTo>
                  <a:pt x="1238757" y="601157"/>
                  <a:pt x="1245437" y="581351"/>
                  <a:pt x="1249589" y="560880"/>
                </a:cubicBezTo>
                <a:cubicBezTo>
                  <a:pt x="1272039" y="546348"/>
                  <a:pt x="1296547" y="536367"/>
                  <a:pt x="1322549" y="531233"/>
                </a:cubicBezTo>
                <a:cubicBezTo>
                  <a:pt x="1327664" y="566365"/>
                  <a:pt x="1322578" y="605599"/>
                  <a:pt x="1308085" y="642268"/>
                </a:cubicBezTo>
                <a:cubicBezTo>
                  <a:pt x="1308085" y="642273"/>
                  <a:pt x="1308085" y="642279"/>
                  <a:pt x="1308085" y="642284"/>
                </a:cubicBezTo>
                <a:cubicBezTo>
                  <a:pt x="1301339" y="659297"/>
                  <a:pt x="1292753" y="675271"/>
                  <a:pt x="1282570" y="689757"/>
                </a:cubicBezTo>
                <a:cubicBezTo>
                  <a:pt x="1276017" y="699059"/>
                  <a:pt x="1268642" y="707878"/>
                  <a:pt x="1260658" y="715960"/>
                </a:cubicBezTo>
                <a:cubicBezTo>
                  <a:pt x="1258940" y="717700"/>
                  <a:pt x="1258957" y="720498"/>
                  <a:pt x="1260697" y="722216"/>
                </a:cubicBezTo>
                <a:cubicBezTo>
                  <a:pt x="1261558" y="723069"/>
                  <a:pt x="1262682" y="723493"/>
                  <a:pt x="1263806" y="723493"/>
                </a:cubicBezTo>
                <a:cubicBezTo>
                  <a:pt x="1264947" y="723493"/>
                  <a:pt x="1266088" y="723056"/>
                  <a:pt x="1266952" y="722181"/>
                </a:cubicBezTo>
                <a:cubicBezTo>
                  <a:pt x="1275281" y="713750"/>
                  <a:pt x="1282967" y="704557"/>
                  <a:pt x="1289805" y="694850"/>
                </a:cubicBezTo>
                <a:cubicBezTo>
                  <a:pt x="1300169" y="680107"/>
                  <a:pt x="1308919" y="663887"/>
                  <a:pt x="1315850" y="646644"/>
                </a:cubicBezTo>
                <a:cubicBezTo>
                  <a:pt x="1333798" y="632147"/>
                  <a:pt x="1354186" y="621095"/>
                  <a:pt x="1375866" y="614027"/>
                </a:cubicBezTo>
                <a:lnTo>
                  <a:pt x="1397547" y="608407"/>
                </a:lnTo>
                <a:lnTo>
                  <a:pt x="1396607" y="609596"/>
                </a:lnTo>
                <a:cubicBezTo>
                  <a:pt x="1384277" y="625207"/>
                  <a:pt x="1285959" y="750335"/>
                  <a:pt x="1296301" y="757977"/>
                </a:cubicBezTo>
                <a:cubicBezTo>
                  <a:pt x="1306167" y="765267"/>
                  <a:pt x="1354133" y="676791"/>
                  <a:pt x="1385568" y="626718"/>
                </a:cubicBezTo>
                <a:lnTo>
                  <a:pt x="1397613" y="608390"/>
                </a:lnTo>
                <a:lnTo>
                  <a:pt x="1397935" y="608307"/>
                </a:lnTo>
                <a:cubicBezTo>
                  <a:pt x="1403326" y="646059"/>
                  <a:pt x="1394795" y="691228"/>
                  <a:pt x="1374772" y="730156"/>
                </a:cubicBezTo>
                <a:cubicBezTo>
                  <a:pt x="1374767" y="730170"/>
                  <a:pt x="1374756" y="730181"/>
                  <a:pt x="1374748" y="730192"/>
                </a:cubicBezTo>
                <a:cubicBezTo>
                  <a:pt x="1370462" y="738614"/>
                  <a:pt x="1365571" y="746732"/>
                  <a:pt x="1360218" y="754320"/>
                </a:cubicBezTo>
                <a:cubicBezTo>
                  <a:pt x="1351080" y="767246"/>
                  <a:pt x="1340267" y="778929"/>
                  <a:pt x="1328077" y="789046"/>
                </a:cubicBezTo>
                <a:cubicBezTo>
                  <a:pt x="1326197" y="790606"/>
                  <a:pt x="1325940" y="793395"/>
                  <a:pt x="1327499" y="795274"/>
                </a:cubicBezTo>
                <a:cubicBezTo>
                  <a:pt x="1328372" y="796327"/>
                  <a:pt x="1329633" y="796872"/>
                  <a:pt x="1330905" y="796872"/>
                </a:cubicBezTo>
                <a:cubicBezTo>
                  <a:pt x="1331900" y="796872"/>
                  <a:pt x="1332901" y="796538"/>
                  <a:pt x="1333728" y="795851"/>
                </a:cubicBezTo>
                <a:cubicBezTo>
                  <a:pt x="1346512" y="785239"/>
                  <a:pt x="1357855" y="772985"/>
                  <a:pt x="1367442" y="759424"/>
                </a:cubicBezTo>
                <a:cubicBezTo>
                  <a:pt x="1372831" y="751784"/>
                  <a:pt x="1377754" y="743630"/>
                  <a:pt x="1382108" y="735189"/>
                </a:cubicBezTo>
                <a:cubicBezTo>
                  <a:pt x="1393484" y="726911"/>
                  <a:pt x="1405303" y="720189"/>
                  <a:pt x="1417491" y="715056"/>
                </a:cubicBezTo>
                <a:lnTo>
                  <a:pt x="1454973" y="704496"/>
                </a:lnTo>
                <a:lnTo>
                  <a:pt x="1453724" y="705791"/>
                </a:lnTo>
                <a:cubicBezTo>
                  <a:pt x="1440965" y="719049"/>
                  <a:pt x="1339194" y="825376"/>
                  <a:pt x="1348829" y="833918"/>
                </a:cubicBezTo>
                <a:cubicBezTo>
                  <a:pt x="1357990" y="842096"/>
                  <a:pt x="1407226" y="766463"/>
                  <a:pt x="1441445" y="721497"/>
                </a:cubicBezTo>
                <a:lnTo>
                  <a:pt x="1454986" y="704492"/>
                </a:lnTo>
                <a:lnTo>
                  <a:pt x="1455085" y="704464"/>
                </a:lnTo>
                <a:cubicBezTo>
                  <a:pt x="1456444" y="747689"/>
                  <a:pt x="1443391" y="785903"/>
                  <a:pt x="1415260" y="821150"/>
                </a:cubicBezTo>
                <a:lnTo>
                  <a:pt x="1415262" y="821142"/>
                </a:lnTo>
                <a:cubicBezTo>
                  <a:pt x="1415232" y="821180"/>
                  <a:pt x="1415224" y="821226"/>
                  <a:pt x="1415194" y="821267"/>
                </a:cubicBezTo>
                <a:cubicBezTo>
                  <a:pt x="1415183" y="821281"/>
                  <a:pt x="1415167" y="821292"/>
                  <a:pt x="1415156" y="821309"/>
                </a:cubicBezTo>
                <a:lnTo>
                  <a:pt x="1413944" y="822796"/>
                </a:lnTo>
                <a:cubicBezTo>
                  <a:pt x="1413227" y="823674"/>
                  <a:pt x="1412516" y="824558"/>
                  <a:pt x="1411731" y="825474"/>
                </a:cubicBezTo>
                <a:cubicBezTo>
                  <a:pt x="1401214" y="838056"/>
                  <a:pt x="1388197" y="850710"/>
                  <a:pt x="1374086" y="862063"/>
                </a:cubicBezTo>
                <a:cubicBezTo>
                  <a:pt x="1372182" y="863595"/>
                  <a:pt x="1371879" y="866380"/>
                  <a:pt x="1373413" y="868281"/>
                </a:cubicBezTo>
                <a:cubicBezTo>
                  <a:pt x="1374286" y="869367"/>
                  <a:pt x="1375568" y="869933"/>
                  <a:pt x="1376862" y="869933"/>
                </a:cubicBezTo>
                <a:cubicBezTo>
                  <a:pt x="1377833" y="869933"/>
                  <a:pt x="1378815" y="869613"/>
                  <a:pt x="1379633" y="868956"/>
                </a:cubicBezTo>
                <a:cubicBezTo>
                  <a:pt x="1394187" y="857244"/>
                  <a:pt x="1407637" y="844170"/>
                  <a:pt x="1418490" y="831185"/>
                </a:cubicBezTo>
                <a:cubicBezTo>
                  <a:pt x="1419289" y="830250"/>
                  <a:pt x="1420052" y="829309"/>
                  <a:pt x="1420815" y="828374"/>
                </a:cubicBezTo>
                <a:lnTo>
                  <a:pt x="1421520" y="827506"/>
                </a:lnTo>
                <a:cubicBezTo>
                  <a:pt x="1446231" y="816018"/>
                  <a:pt x="1474535" y="810337"/>
                  <a:pt x="1505640" y="810348"/>
                </a:cubicBezTo>
                <a:lnTo>
                  <a:pt x="1505596" y="810657"/>
                </a:lnTo>
                <a:lnTo>
                  <a:pt x="1504699" y="811377"/>
                </a:lnTo>
                <a:cubicBezTo>
                  <a:pt x="1490470" y="822819"/>
                  <a:pt x="1376913" y="914651"/>
                  <a:pt x="1385585" y="924167"/>
                </a:cubicBezTo>
                <a:cubicBezTo>
                  <a:pt x="1393866" y="933248"/>
                  <a:pt x="1451781" y="866014"/>
                  <a:pt x="1490792" y="825591"/>
                </a:cubicBezTo>
                <a:lnTo>
                  <a:pt x="1505577" y="810787"/>
                </a:lnTo>
                <a:lnTo>
                  <a:pt x="1503259" y="826876"/>
                </a:lnTo>
                <a:cubicBezTo>
                  <a:pt x="1495183" y="866595"/>
                  <a:pt x="1469974" y="913351"/>
                  <a:pt x="1438299" y="945168"/>
                </a:cubicBezTo>
                <a:cubicBezTo>
                  <a:pt x="1436920" y="946555"/>
                  <a:pt x="1435544" y="947928"/>
                  <a:pt x="1434127" y="949266"/>
                </a:cubicBezTo>
                <a:cubicBezTo>
                  <a:pt x="1420243" y="962373"/>
                  <a:pt x="1404078" y="973054"/>
                  <a:pt x="1386088" y="981017"/>
                </a:cubicBezTo>
                <a:cubicBezTo>
                  <a:pt x="1383854" y="982004"/>
                  <a:pt x="1382841" y="984616"/>
                  <a:pt x="1383835" y="986851"/>
                </a:cubicBezTo>
                <a:cubicBezTo>
                  <a:pt x="1384565" y="988503"/>
                  <a:pt x="1386181" y="989485"/>
                  <a:pt x="1387880" y="989485"/>
                </a:cubicBezTo>
                <a:cubicBezTo>
                  <a:pt x="1388479" y="989485"/>
                  <a:pt x="1389083" y="989364"/>
                  <a:pt x="1389666" y="989105"/>
                </a:cubicBezTo>
                <a:cubicBezTo>
                  <a:pt x="1408580" y="980735"/>
                  <a:pt x="1425582" y="969496"/>
                  <a:pt x="1440200" y="955699"/>
                </a:cubicBezTo>
                <a:cubicBezTo>
                  <a:pt x="1441376" y="954591"/>
                  <a:pt x="1442519" y="953445"/>
                  <a:pt x="1443662" y="952299"/>
                </a:cubicBezTo>
                <a:cubicBezTo>
                  <a:pt x="1453939" y="949578"/>
                  <a:pt x="1463852" y="948334"/>
                  <a:pt x="1474106" y="948603"/>
                </a:cubicBezTo>
                <a:lnTo>
                  <a:pt x="1506267" y="953933"/>
                </a:lnTo>
                <a:lnTo>
                  <a:pt x="1505377" y="954464"/>
                </a:lnTo>
                <a:cubicBezTo>
                  <a:pt x="1491927" y="962521"/>
                  <a:pt x="1384556" y="1027300"/>
                  <a:pt x="1392021" y="1037806"/>
                </a:cubicBezTo>
                <a:cubicBezTo>
                  <a:pt x="1399141" y="1047798"/>
                  <a:pt x="1450457" y="999115"/>
                  <a:pt x="1490462" y="966446"/>
                </a:cubicBezTo>
                <a:lnTo>
                  <a:pt x="1506363" y="953949"/>
                </a:lnTo>
                <a:lnTo>
                  <a:pt x="1506595" y="953987"/>
                </a:lnTo>
                <a:cubicBezTo>
                  <a:pt x="1496887" y="990978"/>
                  <a:pt x="1459568" y="1038960"/>
                  <a:pt x="1421397" y="1062860"/>
                </a:cubicBezTo>
                <a:cubicBezTo>
                  <a:pt x="1415033" y="1066870"/>
                  <a:pt x="1408224" y="1070336"/>
                  <a:pt x="1401162" y="1073161"/>
                </a:cubicBezTo>
                <a:cubicBezTo>
                  <a:pt x="1401083" y="1073189"/>
                  <a:pt x="1401004" y="1073213"/>
                  <a:pt x="1400927" y="1073246"/>
                </a:cubicBezTo>
                <a:cubicBezTo>
                  <a:pt x="1395153" y="1075634"/>
                  <a:pt x="1388870" y="1077633"/>
                  <a:pt x="1382256" y="1079190"/>
                </a:cubicBezTo>
                <a:cubicBezTo>
                  <a:pt x="1379876" y="1079751"/>
                  <a:pt x="1378402" y="1082130"/>
                  <a:pt x="1378963" y="1084507"/>
                </a:cubicBezTo>
                <a:cubicBezTo>
                  <a:pt x="1379444" y="1086545"/>
                  <a:pt x="1381260" y="1087918"/>
                  <a:pt x="1383266" y="1087918"/>
                </a:cubicBezTo>
                <a:cubicBezTo>
                  <a:pt x="1383599" y="1087918"/>
                  <a:pt x="1383941" y="1087880"/>
                  <a:pt x="1384280" y="1087800"/>
                </a:cubicBezTo>
                <a:cubicBezTo>
                  <a:pt x="1391241" y="1086162"/>
                  <a:pt x="1397874" y="1084056"/>
                  <a:pt x="1403998" y="1081545"/>
                </a:cubicBezTo>
                <a:cubicBezTo>
                  <a:pt x="1436414" y="1073306"/>
                  <a:pt x="1470279" y="1074507"/>
                  <a:pt x="1502270" y="1085005"/>
                </a:cubicBezTo>
                <a:lnTo>
                  <a:pt x="1502240" y="1085071"/>
                </a:lnTo>
                <a:lnTo>
                  <a:pt x="1501217" y="1085461"/>
                </a:lnTo>
                <a:cubicBezTo>
                  <a:pt x="1488142" y="1090476"/>
                  <a:pt x="1383730" y="1130944"/>
                  <a:pt x="1389882" y="1142270"/>
                </a:cubicBezTo>
                <a:cubicBezTo>
                  <a:pt x="1394906" y="1151516"/>
                  <a:pt x="1430981" y="1128852"/>
                  <a:pt x="1467298" y="1106291"/>
                </a:cubicBezTo>
                <a:lnTo>
                  <a:pt x="1502195" y="1085168"/>
                </a:lnTo>
                <a:lnTo>
                  <a:pt x="1494730" y="1101243"/>
                </a:lnTo>
                <a:cubicBezTo>
                  <a:pt x="1473539" y="1139719"/>
                  <a:pt x="1428699" y="1181107"/>
                  <a:pt x="1392615" y="1200514"/>
                </a:cubicBezTo>
                <a:cubicBezTo>
                  <a:pt x="1392579" y="1200531"/>
                  <a:pt x="1392541" y="1200536"/>
                  <a:pt x="1392505" y="1200555"/>
                </a:cubicBezTo>
                <a:lnTo>
                  <a:pt x="1391578" y="1201050"/>
                </a:lnTo>
                <a:cubicBezTo>
                  <a:pt x="1390391" y="1201680"/>
                  <a:pt x="1389217" y="1202303"/>
                  <a:pt x="1388036" y="1202897"/>
                </a:cubicBezTo>
                <a:cubicBezTo>
                  <a:pt x="1381868" y="1205965"/>
                  <a:pt x="1375394" y="1208597"/>
                  <a:pt x="1368785" y="1210722"/>
                </a:cubicBezTo>
                <a:cubicBezTo>
                  <a:pt x="1366840" y="1211184"/>
                  <a:pt x="1365404" y="1212935"/>
                  <a:pt x="1365404" y="1215025"/>
                </a:cubicBezTo>
                <a:cubicBezTo>
                  <a:pt x="1365404" y="1217470"/>
                  <a:pt x="1367404" y="1219448"/>
                  <a:pt x="1369849" y="1219448"/>
                </a:cubicBezTo>
                <a:cubicBezTo>
                  <a:pt x="1370306" y="1219448"/>
                  <a:pt x="1370760" y="1219379"/>
                  <a:pt x="1371192" y="1219240"/>
                </a:cubicBezTo>
                <a:cubicBezTo>
                  <a:pt x="1378326" y="1216964"/>
                  <a:pt x="1385320" y="1214130"/>
                  <a:pt x="1391991" y="1210810"/>
                </a:cubicBezTo>
                <a:cubicBezTo>
                  <a:pt x="1393246" y="1210181"/>
                  <a:pt x="1394480" y="1209524"/>
                  <a:pt x="1395727" y="1208860"/>
                </a:cubicBezTo>
                <a:lnTo>
                  <a:pt x="1396192" y="1208613"/>
                </a:lnTo>
                <a:cubicBezTo>
                  <a:pt x="1415618" y="1202858"/>
                  <a:pt x="1436195" y="1202270"/>
                  <a:pt x="1456023" y="1206901"/>
                </a:cubicBezTo>
                <a:lnTo>
                  <a:pt x="1455855" y="1207303"/>
                </a:lnTo>
                <a:lnTo>
                  <a:pt x="1454035" y="1208149"/>
                </a:lnTo>
                <a:cubicBezTo>
                  <a:pt x="1434457" y="1217277"/>
                  <a:pt x="1356254" y="1254181"/>
                  <a:pt x="1358035" y="1260468"/>
                </a:cubicBezTo>
                <a:cubicBezTo>
                  <a:pt x="1360054" y="1267505"/>
                  <a:pt x="1390708" y="1247628"/>
                  <a:pt x="1424517" y="1226586"/>
                </a:cubicBezTo>
                <a:lnTo>
                  <a:pt x="1455654" y="1207786"/>
                </a:lnTo>
                <a:lnTo>
                  <a:pt x="1451194" y="1218462"/>
                </a:lnTo>
                <a:cubicBezTo>
                  <a:pt x="1437219" y="1246321"/>
                  <a:pt x="1405529" y="1279207"/>
                  <a:pt x="1381933" y="1292949"/>
                </a:cubicBezTo>
                <a:cubicBezTo>
                  <a:pt x="1368930" y="1300523"/>
                  <a:pt x="1361665" y="1305436"/>
                  <a:pt x="1356859" y="1308690"/>
                </a:cubicBezTo>
                <a:cubicBezTo>
                  <a:pt x="1350041" y="1313305"/>
                  <a:pt x="1349677" y="1313543"/>
                  <a:pt x="1345196" y="1313395"/>
                </a:cubicBezTo>
                <a:cubicBezTo>
                  <a:pt x="1338837" y="1310611"/>
                  <a:pt x="1332447" y="1307933"/>
                  <a:pt x="1326030" y="1305353"/>
                </a:cubicBezTo>
                <a:cubicBezTo>
                  <a:pt x="1332251" y="1280906"/>
                  <a:pt x="1345454" y="1270244"/>
                  <a:pt x="1350905" y="1266781"/>
                </a:cubicBezTo>
                <a:cubicBezTo>
                  <a:pt x="1352401" y="1265829"/>
                  <a:pt x="1353186" y="1264079"/>
                  <a:pt x="1352899" y="1262328"/>
                </a:cubicBezTo>
                <a:cubicBezTo>
                  <a:pt x="1345721" y="1218682"/>
                  <a:pt x="1356717" y="1177079"/>
                  <a:pt x="1382311" y="1151042"/>
                </a:cubicBezTo>
                <a:cubicBezTo>
                  <a:pt x="1383892" y="1149434"/>
                  <a:pt x="1384010" y="1146890"/>
                  <a:pt x="1382584" y="1145145"/>
                </a:cubicBezTo>
                <a:cubicBezTo>
                  <a:pt x="1362858" y="1120976"/>
                  <a:pt x="1368667" y="1072100"/>
                  <a:pt x="1386220" y="1043350"/>
                </a:cubicBezTo>
                <a:cubicBezTo>
                  <a:pt x="1387308" y="1041567"/>
                  <a:pt x="1387002" y="1039264"/>
                  <a:pt x="1385478" y="1037825"/>
                </a:cubicBezTo>
                <a:cubicBezTo>
                  <a:pt x="1361621" y="1015316"/>
                  <a:pt x="1364195" y="960934"/>
                  <a:pt x="1376447" y="933380"/>
                </a:cubicBezTo>
                <a:cubicBezTo>
                  <a:pt x="1377297" y="931470"/>
                  <a:pt x="1376695" y="929228"/>
                  <a:pt x="1375002" y="927999"/>
                </a:cubicBezTo>
                <a:cubicBezTo>
                  <a:pt x="1349652" y="909610"/>
                  <a:pt x="1337858" y="883273"/>
                  <a:pt x="1340888" y="851847"/>
                </a:cubicBezTo>
                <a:cubicBezTo>
                  <a:pt x="1341134" y="849375"/>
                  <a:pt x="1341818" y="847572"/>
                  <a:pt x="1342767" y="845075"/>
                </a:cubicBezTo>
                <a:cubicBezTo>
                  <a:pt x="1343035" y="844369"/>
                  <a:pt x="1343312" y="843636"/>
                  <a:pt x="1343594" y="842851"/>
                </a:cubicBezTo>
                <a:cubicBezTo>
                  <a:pt x="1344034" y="841631"/>
                  <a:pt x="1343914" y="840278"/>
                  <a:pt x="1343268" y="839150"/>
                </a:cubicBezTo>
                <a:cubicBezTo>
                  <a:pt x="1342620" y="838023"/>
                  <a:pt x="1341509" y="837238"/>
                  <a:pt x="1340235" y="837003"/>
                </a:cubicBezTo>
                <a:cubicBezTo>
                  <a:pt x="1306066" y="830704"/>
                  <a:pt x="1288451" y="800072"/>
                  <a:pt x="1289228" y="774446"/>
                </a:cubicBezTo>
                <a:cubicBezTo>
                  <a:pt x="1289266" y="773212"/>
                  <a:pt x="1288785" y="772017"/>
                  <a:pt x="1287904" y="771152"/>
                </a:cubicBezTo>
                <a:cubicBezTo>
                  <a:pt x="1287020" y="770291"/>
                  <a:pt x="1285839" y="769848"/>
                  <a:pt x="1284580" y="769894"/>
                </a:cubicBezTo>
                <a:cubicBezTo>
                  <a:pt x="1255420" y="771357"/>
                  <a:pt x="1225972" y="744508"/>
                  <a:pt x="1221148" y="721251"/>
                </a:cubicBezTo>
                <a:cubicBezTo>
                  <a:pt x="1220904" y="720082"/>
                  <a:pt x="1220204" y="719065"/>
                  <a:pt x="1219203" y="718425"/>
                </a:cubicBezTo>
                <a:cubicBezTo>
                  <a:pt x="1218202" y="717782"/>
                  <a:pt x="1216982" y="717574"/>
                  <a:pt x="1215822" y="717837"/>
                </a:cubicBezTo>
                <a:cubicBezTo>
                  <a:pt x="1188253" y="724196"/>
                  <a:pt x="1166024" y="713313"/>
                  <a:pt x="1147860" y="684593"/>
                </a:cubicBezTo>
                <a:cubicBezTo>
                  <a:pt x="1146735" y="682818"/>
                  <a:pt x="1144523" y="682079"/>
                  <a:pt x="1142561" y="682818"/>
                </a:cubicBezTo>
                <a:cubicBezTo>
                  <a:pt x="1118909" y="691721"/>
                  <a:pt x="1097512" y="685999"/>
                  <a:pt x="1077181" y="665320"/>
                </a:cubicBezTo>
                <a:cubicBezTo>
                  <a:pt x="1076718" y="664245"/>
                  <a:pt x="1075813" y="663381"/>
                  <a:pt x="1074675" y="662919"/>
                </a:cubicBezTo>
                <a:cubicBezTo>
                  <a:pt x="1074342" y="662785"/>
                  <a:pt x="1073997" y="662694"/>
                  <a:pt x="1073647" y="662651"/>
                </a:cubicBezTo>
                <a:cubicBezTo>
                  <a:pt x="1072744" y="662424"/>
                  <a:pt x="1071779" y="662489"/>
                  <a:pt x="1070889" y="662859"/>
                </a:cubicBezTo>
                <a:cubicBezTo>
                  <a:pt x="1069746" y="663332"/>
                  <a:pt x="1068879" y="664251"/>
                  <a:pt x="1068453" y="665361"/>
                </a:cubicBezTo>
                <a:cubicBezTo>
                  <a:pt x="1048100" y="686007"/>
                  <a:pt x="1026713" y="691718"/>
                  <a:pt x="1003113" y="682820"/>
                </a:cubicBezTo>
                <a:cubicBezTo>
                  <a:pt x="1001152" y="682082"/>
                  <a:pt x="998937" y="682820"/>
                  <a:pt x="997815" y="684593"/>
                </a:cubicBezTo>
                <a:cubicBezTo>
                  <a:pt x="979634" y="713318"/>
                  <a:pt x="957391" y="724194"/>
                  <a:pt x="929811" y="717840"/>
                </a:cubicBezTo>
                <a:cubicBezTo>
                  <a:pt x="928649" y="717574"/>
                  <a:pt x="927429" y="717785"/>
                  <a:pt x="926428" y="718428"/>
                </a:cubicBezTo>
                <a:cubicBezTo>
                  <a:pt x="925427" y="719070"/>
                  <a:pt x="924726" y="720093"/>
                  <a:pt x="924486" y="721259"/>
                </a:cubicBezTo>
                <a:cubicBezTo>
                  <a:pt x="919705" y="744511"/>
                  <a:pt x="890454" y="771374"/>
                  <a:pt x="861050" y="769897"/>
                </a:cubicBezTo>
                <a:cubicBezTo>
                  <a:pt x="859830" y="769856"/>
                  <a:pt x="858616" y="770293"/>
                  <a:pt x="857730" y="771155"/>
                </a:cubicBezTo>
                <a:cubicBezTo>
                  <a:pt x="856849" y="772017"/>
                  <a:pt x="856367" y="773212"/>
                  <a:pt x="856406" y="774448"/>
                </a:cubicBezTo>
                <a:cubicBezTo>
                  <a:pt x="857172" y="800080"/>
                  <a:pt x="839557" y="830718"/>
                  <a:pt x="805399" y="837006"/>
                </a:cubicBezTo>
                <a:cubicBezTo>
                  <a:pt x="804113" y="837244"/>
                  <a:pt x="802998" y="838037"/>
                  <a:pt x="802354" y="839175"/>
                </a:cubicBezTo>
                <a:cubicBezTo>
                  <a:pt x="801709" y="840313"/>
                  <a:pt x="801600" y="841675"/>
                  <a:pt x="802056" y="842900"/>
                </a:cubicBezTo>
                <a:lnTo>
                  <a:pt x="802762" y="844755"/>
                </a:lnTo>
                <a:cubicBezTo>
                  <a:pt x="803774" y="847383"/>
                  <a:pt x="804505" y="849282"/>
                  <a:pt x="804792" y="851828"/>
                </a:cubicBezTo>
                <a:cubicBezTo>
                  <a:pt x="807787" y="883308"/>
                  <a:pt x="795976" y="909649"/>
                  <a:pt x="770639" y="928002"/>
                </a:cubicBezTo>
                <a:cubicBezTo>
                  <a:pt x="768949" y="929225"/>
                  <a:pt x="768344" y="931467"/>
                  <a:pt x="769192" y="933377"/>
                </a:cubicBezTo>
                <a:cubicBezTo>
                  <a:pt x="781419" y="960951"/>
                  <a:pt x="783993" y="1015349"/>
                  <a:pt x="760202" y="1037830"/>
                </a:cubicBezTo>
                <a:cubicBezTo>
                  <a:pt x="758681" y="1039264"/>
                  <a:pt x="758375" y="1041567"/>
                  <a:pt x="759463" y="1043353"/>
                </a:cubicBezTo>
                <a:cubicBezTo>
                  <a:pt x="777007" y="1072089"/>
                  <a:pt x="782797" y="1120962"/>
                  <a:pt x="763057" y="1145147"/>
                </a:cubicBezTo>
                <a:cubicBezTo>
                  <a:pt x="761632" y="1146895"/>
                  <a:pt x="761747" y="1149436"/>
                  <a:pt x="763331" y="1151045"/>
                </a:cubicBezTo>
                <a:cubicBezTo>
                  <a:pt x="788924" y="1177081"/>
                  <a:pt x="799920" y="1218685"/>
                  <a:pt x="792743" y="1262331"/>
                </a:cubicBezTo>
                <a:cubicBezTo>
                  <a:pt x="792458" y="1264073"/>
                  <a:pt x="793232" y="1265818"/>
                  <a:pt x="794720" y="1266773"/>
                </a:cubicBezTo>
                <a:cubicBezTo>
                  <a:pt x="797606" y="1268625"/>
                  <a:pt x="812973" y="1282396"/>
                  <a:pt x="820456" y="1305137"/>
                </a:cubicBezTo>
                <a:cubicBezTo>
                  <a:pt x="814045" y="1307708"/>
                  <a:pt x="807658" y="1310370"/>
                  <a:pt x="801307" y="1313143"/>
                </a:cubicBezTo>
                <a:cubicBezTo>
                  <a:pt x="791739" y="1312326"/>
                  <a:pt x="791247" y="1311995"/>
                  <a:pt x="766435" y="1294634"/>
                </a:cubicBezTo>
                <a:lnTo>
                  <a:pt x="764315" y="1293152"/>
                </a:lnTo>
                <a:cubicBezTo>
                  <a:pt x="738410" y="1275033"/>
                  <a:pt x="699586" y="1236007"/>
                  <a:pt x="689933" y="1206901"/>
                </a:cubicBezTo>
                <a:lnTo>
                  <a:pt x="690188" y="1206876"/>
                </a:lnTo>
                <a:lnTo>
                  <a:pt x="723892" y="1227226"/>
                </a:lnTo>
                <a:cubicBezTo>
                  <a:pt x="757701" y="1248268"/>
                  <a:pt x="788355" y="1268145"/>
                  <a:pt x="790374" y="1261108"/>
                </a:cubicBezTo>
                <a:cubicBezTo>
                  <a:pt x="792282" y="1254372"/>
                  <a:pt x="702373" y="1212489"/>
                  <a:pt x="691127" y="1207280"/>
                </a:cubicBezTo>
                <a:lnTo>
                  <a:pt x="690241" y="1206870"/>
                </a:lnTo>
                <a:lnTo>
                  <a:pt x="719994" y="1203867"/>
                </a:lnTo>
                <a:cubicBezTo>
                  <a:pt x="730043" y="1204156"/>
                  <a:pt x="740040" y="1205742"/>
                  <a:pt x="749748" y="1208619"/>
                </a:cubicBezTo>
                <a:lnTo>
                  <a:pt x="750448" y="1208991"/>
                </a:lnTo>
                <a:cubicBezTo>
                  <a:pt x="751608" y="1209606"/>
                  <a:pt x="752759" y="1210216"/>
                  <a:pt x="753946" y="1210815"/>
                </a:cubicBezTo>
                <a:cubicBezTo>
                  <a:pt x="760502" y="1214073"/>
                  <a:pt x="767384" y="1216874"/>
                  <a:pt x="774408" y="1219130"/>
                </a:cubicBezTo>
                <a:cubicBezTo>
                  <a:pt x="774969" y="1219442"/>
                  <a:pt x="775530" y="1219762"/>
                  <a:pt x="776091" y="1220110"/>
                </a:cubicBezTo>
                <a:cubicBezTo>
                  <a:pt x="776818" y="1220555"/>
                  <a:pt x="777620" y="1220769"/>
                  <a:pt x="778413" y="1220769"/>
                </a:cubicBezTo>
                <a:cubicBezTo>
                  <a:pt x="779895" y="1220769"/>
                  <a:pt x="781345" y="1220025"/>
                  <a:pt x="782182" y="1218671"/>
                </a:cubicBezTo>
                <a:cubicBezTo>
                  <a:pt x="783468" y="1216592"/>
                  <a:pt x="782822" y="1213865"/>
                  <a:pt x="780746" y="1212579"/>
                </a:cubicBezTo>
                <a:cubicBezTo>
                  <a:pt x="779909" y="1212065"/>
                  <a:pt x="779086" y="1211600"/>
                  <a:pt x="778246" y="1211141"/>
                </a:cubicBezTo>
                <a:cubicBezTo>
                  <a:pt x="777926" y="1210966"/>
                  <a:pt x="777579" y="1210829"/>
                  <a:pt x="777217" y="1210738"/>
                </a:cubicBezTo>
                <a:cubicBezTo>
                  <a:pt x="770579" y="1208611"/>
                  <a:pt x="764077" y="1205971"/>
                  <a:pt x="757904" y="1202902"/>
                </a:cubicBezTo>
                <a:cubicBezTo>
                  <a:pt x="756793" y="1202341"/>
                  <a:pt x="755697" y="1201762"/>
                  <a:pt x="754597" y="1201176"/>
                </a:cubicBezTo>
                <a:lnTo>
                  <a:pt x="753410" y="1200547"/>
                </a:lnTo>
                <a:cubicBezTo>
                  <a:pt x="753380" y="1200531"/>
                  <a:pt x="753342" y="1200525"/>
                  <a:pt x="753309" y="1200509"/>
                </a:cubicBezTo>
                <a:cubicBezTo>
                  <a:pt x="717222" y="1181094"/>
                  <a:pt x="672390" y="1139711"/>
                  <a:pt x="651204" y="1101241"/>
                </a:cubicBezTo>
                <a:lnTo>
                  <a:pt x="643747" y="1085179"/>
                </a:lnTo>
                <a:lnTo>
                  <a:pt x="678490" y="1106209"/>
                </a:lnTo>
                <a:cubicBezTo>
                  <a:pt x="714855" y="1128800"/>
                  <a:pt x="751028" y="1151523"/>
                  <a:pt x="756060" y="1142276"/>
                </a:cubicBezTo>
                <a:cubicBezTo>
                  <a:pt x="762212" y="1130949"/>
                  <a:pt x="657642" y="1090390"/>
                  <a:pt x="644546" y="1085364"/>
                </a:cubicBezTo>
                <a:lnTo>
                  <a:pt x="643679" y="1085032"/>
                </a:lnTo>
                <a:lnTo>
                  <a:pt x="643667" y="1085005"/>
                </a:lnTo>
                <a:cubicBezTo>
                  <a:pt x="675661" y="1074507"/>
                  <a:pt x="709534" y="1073304"/>
                  <a:pt x="741944" y="1081550"/>
                </a:cubicBezTo>
                <a:cubicBezTo>
                  <a:pt x="748115" y="1084072"/>
                  <a:pt x="754742" y="1086178"/>
                  <a:pt x="761659" y="1087806"/>
                </a:cubicBezTo>
                <a:cubicBezTo>
                  <a:pt x="761999" y="1087885"/>
                  <a:pt x="762341" y="1087923"/>
                  <a:pt x="762674" y="1087923"/>
                </a:cubicBezTo>
                <a:cubicBezTo>
                  <a:pt x="764679" y="1087923"/>
                  <a:pt x="766498" y="1086550"/>
                  <a:pt x="766977" y="1084513"/>
                </a:cubicBezTo>
                <a:cubicBezTo>
                  <a:pt x="767537" y="1082136"/>
                  <a:pt x="766063" y="1079756"/>
                  <a:pt x="763684" y="1079195"/>
                </a:cubicBezTo>
                <a:cubicBezTo>
                  <a:pt x="757116" y="1077650"/>
                  <a:pt x="750833" y="1075648"/>
                  <a:pt x="745013" y="1073252"/>
                </a:cubicBezTo>
                <a:cubicBezTo>
                  <a:pt x="744945" y="1073222"/>
                  <a:pt x="744873" y="1073202"/>
                  <a:pt x="744799" y="1073178"/>
                </a:cubicBezTo>
                <a:cubicBezTo>
                  <a:pt x="737734" y="1070352"/>
                  <a:pt x="730921" y="1066884"/>
                  <a:pt x="724531" y="1062860"/>
                </a:cubicBezTo>
                <a:cubicBezTo>
                  <a:pt x="686375" y="1038976"/>
                  <a:pt x="649050" y="990997"/>
                  <a:pt x="639339" y="953995"/>
                </a:cubicBezTo>
                <a:lnTo>
                  <a:pt x="639379" y="953989"/>
                </a:lnTo>
                <a:lnTo>
                  <a:pt x="655307" y="966531"/>
                </a:lnTo>
                <a:cubicBezTo>
                  <a:pt x="694542" y="998702"/>
                  <a:pt x="742774" y="1045391"/>
                  <a:pt x="749887" y="1035399"/>
                </a:cubicBezTo>
                <a:cubicBezTo>
                  <a:pt x="757352" y="1024893"/>
                  <a:pt x="653527" y="962403"/>
                  <a:pt x="640520" y="954632"/>
                </a:cubicBezTo>
                <a:lnTo>
                  <a:pt x="639426" y="953981"/>
                </a:lnTo>
                <a:lnTo>
                  <a:pt x="671820" y="948616"/>
                </a:lnTo>
                <a:cubicBezTo>
                  <a:pt x="682073" y="948346"/>
                  <a:pt x="691986" y="949587"/>
                  <a:pt x="702264" y="952305"/>
                </a:cubicBezTo>
                <a:cubicBezTo>
                  <a:pt x="703410" y="953451"/>
                  <a:pt x="704553" y="954597"/>
                  <a:pt x="705729" y="955705"/>
                </a:cubicBezTo>
                <a:cubicBezTo>
                  <a:pt x="720347" y="969504"/>
                  <a:pt x="737349" y="980743"/>
                  <a:pt x="756266" y="989113"/>
                </a:cubicBezTo>
                <a:cubicBezTo>
                  <a:pt x="756848" y="989373"/>
                  <a:pt x="757455" y="989496"/>
                  <a:pt x="758052" y="989496"/>
                </a:cubicBezTo>
                <a:cubicBezTo>
                  <a:pt x="759751" y="989496"/>
                  <a:pt x="761369" y="988514"/>
                  <a:pt x="762097" y="986859"/>
                </a:cubicBezTo>
                <a:cubicBezTo>
                  <a:pt x="763087" y="984627"/>
                  <a:pt x="762075" y="982015"/>
                  <a:pt x="759844" y="981025"/>
                </a:cubicBezTo>
                <a:cubicBezTo>
                  <a:pt x="741851" y="973062"/>
                  <a:pt x="725688" y="962381"/>
                  <a:pt x="711799" y="949269"/>
                </a:cubicBezTo>
                <a:cubicBezTo>
                  <a:pt x="710390" y="947945"/>
                  <a:pt x="709023" y="946577"/>
                  <a:pt x="707655" y="945201"/>
                </a:cubicBezTo>
                <a:cubicBezTo>
                  <a:pt x="707647" y="945193"/>
                  <a:pt x="707644" y="945182"/>
                  <a:pt x="707636" y="945174"/>
                </a:cubicBezTo>
                <a:cubicBezTo>
                  <a:pt x="675962" y="913359"/>
                  <a:pt x="650754" y="866605"/>
                  <a:pt x="642676" y="826885"/>
                </a:cubicBezTo>
                <a:lnTo>
                  <a:pt x="640295" y="810364"/>
                </a:lnTo>
                <a:lnTo>
                  <a:pt x="655488" y="825591"/>
                </a:lnTo>
                <a:cubicBezTo>
                  <a:pt x="694432" y="866014"/>
                  <a:pt x="752078" y="933248"/>
                  <a:pt x="760352" y="924167"/>
                </a:cubicBezTo>
                <a:cubicBezTo>
                  <a:pt x="769024" y="914651"/>
                  <a:pt x="655781" y="822819"/>
                  <a:pt x="641592" y="811377"/>
                </a:cubicBezTo>
                <a:lnTo>
                  <a:pt x="640324" y="810356"/>
                </a:lnTo>
                <a:lnTo>
                  <a:pt x="641172" y="810356"/>
                </a:lnTo>
                <a:cubicBezTo>
                  <a:pt x="671990" y="810356"/>
                  <a:pt x="699955" y="816136"/>
                  <a:pt x="724406" y="827509"/>
                </a:cubicBezTo>
                <a:lnTo>
                  <a:pt x="725084" y="828341"/>
                </a:lnTo>
                <a:cubicBezTo>
                  <a:pt x="725852" y="829293"/>
                  <a:pt x="726624" y="830242"/>
                  <a:pt x="727409" y="831155"/>
                </a:cubicBezTo>
                <a:cubicBezTo>
                  <a:pt x="738295" y="844178"/>
                  <a:pt x="751742" y="857250"/>
                  <a:pt x="766296" y="868962"/>
                </a:cubicBezTo>
                <a:cubicBezTo>
                  <a:pt x="767114" y="869618"/>
                  <a:pt x="768090" y="869938"/>
                  <a:pt x="769067" y="869938"/>
                </a:cubicBezTo>
                <a:cubicBezTo>
                  <a:pt x="770360" y="869938"/>
                  <a:pt x="771640" y="869375"/>
                  <a:pt x="772516" y="868286"/>
                </a:cubicBezTo>
                <a:cubicBezTo>
                  <a:pt x="774050" y="866385"/>
                  <a:pt x="773747" y="863598"/>
                  <a:pt x="771843" y="862069"/>
                </a:cubicBezTo>
                <a:cubicBezTo>
                  <a:pt x="757737" y="850715"/>
                  <a:pt x="744717" y="838062"/>
                  <a:pt x="734170" y="825444"/>
                </a:cubicBezTo>
                <a:cubicBezTo>
                  <a:pt x="733410" y="824552"/>
                  <a:pt x="732685" y="823658"/>
                  <a:pt x="731958" y="822764"/>
                </a:cubicBezTo>
                <a:lnTo>
                  <a:pt x="730910" y="821481"/>
                </a:lnTo>
                <a:cubicBezTo>
                  <a:pt x="730872" y="821421"/>
                  <a:pt x="730814" y="821377"/>
                  <a:pt x="730770" y="821319"/>
                </a:cubicBezTo>
                <a:cubicBezTo>
                  <a:pt x="730732" y="821265"/>
                  <a:pt x="730718" y="821202"/>
                  <a:pt x="730677" y="821150"/>
                </a:cubicBezTo>
                <a:cubicBezTo>
                  <a:pt x="702548" y="785893"/>
                  <a:pt x="689490" y="747681"/>
                  <a:pt x="690850" y="704464"/>
                </a:cubicBezTo>
                <a:lnTo>
                  <a:pt x="690860" y="704468"/>
                </a:lnTo>
                <a:lnTo>
                  <a:pt x="704293" y="721333"/>
                </a:lnTo>
                <a:cubicBezTo>
                  <a:pt x="738553" y="766333"/>
                  <a:pt x="787952" y="842103"/>
                  <a:pt x="797114" y="833918"/>
                </a:cubicBezTo>
                <a:cubicBezTo>
                  <a:pt x="806748" y="825376"/>
                  <a:pt x="704789" y="718897"/>
                  <a:pt x="692007" y="705621"/>
                </a:cubicBezTo>
                <a:lnTo>
                  <a:pt x="690907" y="704481"/>
                </a:lnTo>
                <a:lnTo>
                  <a:pt x="728449" y="715073"/>
                </a:lnTo>
                <a:cubicBezTo>
                  <a:pt x="740637" y="720209"/>
                  <a:pt x="752454" y="726933"/>
                  <a:pt x="763828" y="735209"/>
                </a:cubicBezTo>
                <a:cubicBezTo>
                  <a:pt x="768186" y="743647"/>
                  <a:pt x="773104" y="751795"/>
                  <a:pt x="778489" y="759429"/>
                </a:cubicBezTo>
                <a:cubicBezTo>
                  <a:pt x="788071" y="772988"/>
                  <a:pt x="799414" y="785244"/>
                  <a:pt x="812201" y="795854"/>
                </a:cubicBezTo>
                <a:cubicBezTo>
                  <a:pt x="813030" y="796541"/>
                  <a:pt x="814029" y="796875"/>
                  <a:pt x="815024" y="796875"/>
                </a:cubicBezTo>
                <a:cubicBezTo>
                  <a:pt x="816296" y="796875"/>
                  <a:pt x="817557" y="796330"/>
                  <a:pt x="818430" y="795277"/>
                </a:cubicBezTo>
                <a:cubicBezTo>
                  <a:pt x="819991" y="793395"/>
                  <a:pt x="819731" y="790608"/>
                  <a:pt x="817853" y="789049"/>
                </a:cubicBezTo>
                <a:cubicBezTo>
                  <a:pt x="805661" y="778931"/>
                  <a:pt x="794846" y="767246"/>
                  <a:pt x="785713" y="754325"/>
                </a:cubicBezTo>
                <a:cubicBezTo>
                  <a:pt x="780360" y="746740"/>
                  <a:pt x="775470" y="738619"/>
                  <a:pt x="771181" y="730195"/>
                </a:cubicBezTo>
                <a:cubicBezTo>
                  <a:pt x="771181" y="730195"/>
                  <a:pt x="771181" y="730195"/>
                  <a:pt x="771181" y="730192"/>
                </a:cubicBezTo>
                <a:cubicBezTo>
                  <a:pt x="771178" y="730187"/>
                  <a:pt x="771181" y="730181"/>
                  <a:pt x="771176" y="730176"/>
                </a:cubicBezTo>
                <a:cubicBezTo>
                  <a:pt x="756159" y="700976"/>
                  <a:pt x="747604" y="668263"/>
                  <a:pt x="746538" y="637804"/>
                </a:cubicBezTo>
                <a:lnTo>
                  <a:pt x="748000" y="608414"/>
                </a:lnTo>
                <a:lnTo>
                  <a:pt x="759997" y="626647"/>
                </a:lnTo>
                <a:cubicBezTo>
                  <a:pt x="791506" y="676732"/>
                  <a:pt x="839769" y="765259"/>
                  <a:pt x="849641" y="757969"/>
                </a:cubicBezTo>
                <a:cubicBezTo>
                  <a:pt x="859983" y="750327"/>
                  <a:pt x="761319" y="625141"/>
                  <a:pt x="748946" y="609522"/>
                </a:cubicBezTo>
                <a:lnTo>
                  <a:pt x="748004" y="608335"/>
                </a:lnTo>
                <a:lnTo>
                  <a:pt x="748005" y="608310"/>
                </a:lnTo>
                <a:cubicBezTo>
                  <a:pt x="777885" y="614114"/>
                  <a:pt x="806156" y="627314"/>
                  <a:pt x="830093" y="646647"/>
                </a:cubicBezTo>
                <a:cubicBezTo>
                  <a:pt x="837048" y="663933"/>
                  <a:pt x="845801" y="680154"/>
                  <a:pt x="856140" y="694853"/>
                </a:cubicBezTo>
                <a:cubicBezTo>
                  <a:pt x="862970" y="704563"/>
                  <a:pt x="870659" y="713756"/>
                  <a:pt x="878991" y="722181"/>
                </a:cubicBezTo>
                <a:cubicBezTo>
                  <a:pt x="879855" y="723056"/>
                  <a:pt x="880995" y="723493"/>
                  <a:pt x="882136" y="723493"/>
                </a:cubicBezTo>
                <a:cubicBezTo>
                  <a:pt x="883260" y="723493"/>
                  <a:pt x="884384" y="723069"/>
                  <a:pt x="885246" y="722216"/>
                </a:cubicBezTo>
                <a:cubicBezTo>
                  <a:pt x="886985" y="720496"/>
                  <a:pt x="887002" y="717698"/>
                  <a:pt x="885284" y="715960"/>
                </a:cubicBezTo>
                <a:cubicBezTo>
                  <a:pt x="877297" y="707883"/>
                  <a:pt x="869926" y="699068"/>
                  <a:pt x="863378" y="689760"/>
                </a:cubicBezTo>
                <a:cubicBezTo>
                  <a:pt x="853216" y="675315"/>
                  <a:pt x="844633" y="659341"/>
                  <a:pt x="837861" y="642284"/>
                </a:cubicBezTo>
                <a:cubicBezTo>
                  <a:pt x="837861" y="642279"/>
                  <a:pt x="837861" y="642270"/>
                  <a:pt x="837858" y="642265"/>
                </a:cubicBezTo>
                <a:cubicBezTo>
                  <a:pt x="823361" y="605596"/>
                  <a:pt x="818276" y="566362"/>
                  <a:pt x="823394" y="531230"/>
                </a:cubicBezTo>
                <a:cubicBezTo>
                  <a:pt x="849379" y="536354"/>
                  <a:pt x="873881" y="546334"/>
                  <a:pt x="896346" y="560872"/>
                </a:cubicBezTo>
                <a:cubicBezTo>
                  <a:pt x="900500" y="581351"/>
                  <a:pt x="907177" y="601157"/>
                  <a:pt x="916253" y="619762"/>
                </a:cubicBezTo>
                <a:cubicBezTo>
                  <a:pt x="927336" y="642497"/>
                  <a:pt x="941893" y="663157"/>
                  <a:pt x="959527" y="681163"/>
                </a:cubicBezTo>
                <a:cubicBezTo>
                  <a:pt x="960391" y="682046"/>
                  <a:pt x="961538" y="682489"/>
                  <a:pt x="962686" y="682489"/>
                </a:cubicBezTo>
                <a:cubicBezTo>
                  <a:pt x="963802" y="682489"/>
                  <a:pt x="964918" y="682071"/>
                  <a:pt x="965782" y="681226"/>
                </a:cubicBezTo>
                <a:cubicBezTo>
                  <a:pt x="967527" y="679516"/>
                  <a:pt x="967555" y="676718"/>
                  <a:pt x="965845" y="674970"/>
                </a:cubicBezTo>
                <a:cubicBezTo>
                  <a:pt x="948879" y="657645"/>
                  <a:pt x="934869" y="637766"/>
                  <a:pt x="924201" y="615884"/>
                </a:cubicBezTo>
                <a:cubicBezTo>
                  <a:pt x="915181" y="597396"/>
                  <a:pt x="908594" y="577680"/>
                  <a:pt x="904628" y="557284"/>
                </a:cubicBezTo>
                <a:cubicBezTo>
                  <a:pt x="904628" y="557284"/>
                  <a:pt x="904628" y="557278"/>
                  <a:pt x="904628" y="557275"/>
                </a:cubicBezTo>
                <a:cubicBezTo>
                  <a:pt x="896800" y="517133"/>
                  <a:pt x="899483" y="474780"/>
                  <a:pt x="912155" y="437488"/>
                </a:cubicBezTo>
                <a:cubicBezTo>
                  <a:pt x="941871" y="447822"/>
                  <a:pt x="969480" y="464332"/>
                  <a:pt x="992394" y="485401"/>
                </a:cubicBezTo>
                <a:cubicBezTo>
                  <a:pt x="992933" y="543558"/>
                  <a:pt x="1013474" y="600197"/>
                  <a:pt x="1050414" y="645088"/>
                </a:cubicBezTo>
                <a:cubicBezTo>
                  <a:pt x="1051289" y="646149"/>
                  <a:pt x="1052555" y="646699"/>
                  <a:pt x="1053833" y="646699"/>
                </a:cubicBezTo>
                <a:cubicBezTo>
                  <a:pt x="1054820" y="646699"/>
                  <a:pt x="1055819" y="646368"/>
                  <a:pt x="1056639" y="645689"/>
                </a:cubicBezTo>
                <a:cubicBezTo>
                  <a:pt x="1058526" y="644139"/>
                  <a:pt x="1058797" y="641351"/>
                  <a:pt x="1057246" y="639464"/>
                </a:cubicBezTo>
                <a:cubicBezTo>
                  <a:pt x="1021174" y="595632"/>
                  <a:pt x="1001267" y="540199"/>
                  <a:pt x="1001193" y="483380"/>
                </a:cubicBezTo>
                <a:cubicBezTo>
                  <a:pt x="1001193" y="483375"/>
                  <a:pt x="1001193" y="483366"/>
                  <a:pt x="1001193" y="483361"/>
                </a:cubicBezTo>
                <a:cubicBezTo>
                  <a:pt x="1001193" y="483336"/>
                  <a:pt x="1001201" y="483314"/>
                  <a:pt x="1001201" y="483293"/>
                </a:cubicBezTo>
                <a:cubicBezTo>
                  <a:pt x="1001163" y="421008"/>
                  <a:pt x="1027916" y="348716"/>
                  <a:pt x="1072971" y="288844"/>
                </a:cubicBezTo>
                <a:close/>
                <a:moveTo>
                  <a:pt x="1072971" y="277220"/>
                </a:moveTo>
                <a:cubicBezTo>
                  <a:pt x="1071643" y="277220"/>
                  <a:pt x="1070315" y="277759"/>
                  <a:pt x="1069476" y="278839"/>
                </a:cubicBezTo>
                <a:cubicBezTo>
                  <a:pt x="1023502" y="338038"/>
                  <a:pt x="995175" y="410073"/>
                  <a:pt x="992552" y="473645"/>
                </a:cubicBezTo>
                <a:cubicBezTo>
                  <a:pt x="968835" y="453276"/>
                  <a:pt x="940761" y="437469"/>
                  <a:pt x="910799" y="427685"/>
                </a:cubicBezTo>
                <a:cubicBezTo>
                  <a:pt x="908531" y="426936"/>
                  <a:pt x="906080" y="428137"/>
                  <a:pt x="905268" y="430379"/>
                </a:cubicBezTo>
                <a:cubicBezTo>
                  <a:pt x="891726" y="467677"/>
                  <a:pt x="887948" y="508512"/>
                  <a:pt x="894218" y="549080"/>
                </a:cubicBezTo>
                <a:cubicBezTo>
                  <a:pt x="871379" y="535459"/>
                  <a:pt x="846627" y="526252"/>
                  <a:pt x="820497" y="521679"/>
                </a:cubicBezTo>
                <a:cubicBezTo>
                  <a:pt x="819338" y="521477"/>
                  <a:pt x="818148" y="521742"/>
                  <a:pt x="817185" y="522420"/>
                </a:cubicBezTo>
                <a:cubicBezTo>
                  <a:pt x="816225" y="523099"/>
                  <a:pt x="815571" y="524130"/>
                  <a:pt x="815374" y="525287"/>
                </a:cubicBezTo>
                <a:cubicBezTo>
                  <a:pt x="809633" y="558654"/>
                  <a:pt x="812902" y="595821"/>
                  <a:pt x="824532" y="631376"/>
                </a:cubicBezTo>
                <a:cubicBezTo>
                  <a:pt x="800724" y="614770"/>
                  <a:pt x="773533" y="603578"/>
                  <a:pt x="745079" y="598769"/>
                </a:cubicBezTo>
                <a:cubicBezTo>
                  <a:pt x="742701" y="598383"/>
                  <a:pt x="740404" y="599970"/>
                  <a:pt x="739985" y="602371"/>
                </a:cubicBezTo>
                <a:cubicBezTo>
                  <a:pt x="739015" y="607938"/>
                  <a:pt x="738377" y="613687"/>
                  <a:pt x="737997" y="619549"/>
                </a:cubicBezTo>
                <a:lnTo>
                  <a:pt x="561710" y="443268"/>
                </a:lnTo>
                <a:lnTo>
                  <a:pt x="498518" y="443268"/>
                </a:lnTo>
                <a:lnTo>
                  <a:pt x="498518" y="506463"/>
                </a:lnTo>
                <a:lnTo>
                  <a:pt x="687094" y="695039"/>
                </a:lnTo>
                <a:cubicBezTo>
                  <a:pt x="687116" y="695039"/>
                  <a:pt x="687138" y="695039"/>
                  <a:pt x="687157" y="695039"/>
                </a:cubicBezTo>
                <a:cubicBezTo>
                  <a:pt x="685959" y="694910"/>
                  <a:pt x="684725" y="695260"/>
                  <a:pt x="683793" y="696045"/>
                </a:cubicBezTo>
                <a:cubicBezTo>
                  <a:pt x="682860" y="696830"/>
                  <a:pt x="682291" y="697968"/>
                  <a:pt x="682223" y="699185"/>
                </a:cubicBezTo>
                <a:cubicBezTo>
                  <a:pt x="679887" y="741319"/>
                  <a:pt x="690341" y="778912"/>
                  <a:pt x="714121" y="813644"/>
                </a:cubicBezTo>
                <a:cubicBezTo>
                  <a:pt x="690445" y="804998"/>
                  <a:pt x="664053" y="800944"/>
                  <a:pt x="635510" y="801560"/>
                </a:cubicBezTo>
                <a:cubicBezTo>
                  <a:pt x="634323" y="801587"/>
                  <a:pt x="633196" y="802088"/>
                  <a:pt x="632384" y="802952"/>
                </a:cubicBezTo>
                <a:cubicBezTo>
                  <a:pt x="631571" y="803817"/>
                  <a:pt x="631139" y="804971"/>
                  <a:pt x="631186" y="806155"/>
                </a:cubicBezTo>
                <a:cubicBezTo>
                  <a:pt x="632794" y="847411"/>
                  <a:pt x="657649" y="902066"/>
                  <a:pt x="691673" y="941003"/>
                </a:cubicBezTo>
                <a:cubicBezTo>
                  <a:pt x="672956" y="938101"/>
                  <a:pt x="654608" y="939958"/>
                  <a:pt x="632764" y="946716"/>
                </a:cubicBezTo>
                <a:cubicBezTo>
                  <a:pt x="630579" y="947392"/>
                  <a:pt x="629271" y="949621"/>
                  <a:pt x="629744" y="951862"/>
                </a:cubicBezTo>
                <a:cubicBezTo>
                  <a:pt x="638973" y="995308"/>
                  <a:pt x="680354" y="1044190"/>
                  <a:pt x="716397" y="1068131"/>
                </a:cubicBezTo>
                <a:cubicBezTo>
                  <a:pt x="689600" y="1065546"/>
                  <a:pt x="662433" y="1068892"/>
                  <a:pt x="636561" y="1078082"/>
                </a:cubicBezTo>
                <a:cubicBezTo>
                  <a:pt x="634312" y="1078881"/>
                  <a:pt x="633100" y="1081318"/>
                  <a:pt x="633825" y="1083591"/>
                </a:cubicBezTo>
                <a:cubicBezTo>
                  <a:pt x="646407" y="1123200"/>
                  <a:pt x="688957" y="1168304"/>
                  <a:pt x="728377" y="1195512"/>
                </a:cubicBezTo>
                <a:cubicBezTo>
                  <a:pt x="713320" y="1194103"/>
                  <a:pt x="698054" y="1195416"/>
                  <a:pt x="683257" y="1199464"/>
                </a:cubicBezTo>
                <a:cubicBezTo>
                  <a:pt x="680953" y="1200090"/>
                  <a:pt x="679567" y="1202435"/>
                  <a:pt x="680122" y="1204759"/>
                </a:cubicBezTo>
                <a:cubicBezTo>
                  <a:pt x="686421" y="1231146"/>
                  <a:pt x="715800" y="1264278"/>
                  <a:pt x="741255" y="1286250"/>
                </a:cubicBezTo>
                <a:lnTo>
                  <a:pt x="672047" y="1355458"/>
                </a:lnTo>
                <a:lnTo>
                  <a:pt x="661055" y="1344465"/>
                </a:lnTo>
                <a:lnTo>
                  <a:pt x="661055" y="1321863"/>
                </a:lnTo>
                <a:lnTo>
                  <a:pt x="610516" y="1271324"/>
                </a:lnTo>
                <a:lnTo>
                  <a:pt x="610516" y="1362446"/>
                </a:lnTo>
                <a:lnTo>
                  <a:pt x="645751" y="1397681"/>
                </a:lnTo>
                <a:lnTo>
                  <a:pt x="641990" y="1401442"/>
                </a:lnTo>
                <a:lnTo>
                  <a:pt x="630308" y="1413125"/>
                </a:lnTo>
                <a:lnTo>
                  <a:pt x="623355" y="1420078"/>
                </a:lnTo>
                <a:lnTo>
                  <a:pt x="611068" y="1432364"/>
                </a:lnTo>
                <a:lnTo>
                  <a:pt x="604115" y="1439317"/>
                </a:lnTo>
                <a:lnTo>
                  <a:pt x="590833" y="1452600"/>
                </a:lnTo>
                <a:lnTo>
                  <a:pt x="583877" y="1459555"/>
                </a:lnTo>
                <a:lnTo>
                  <a:pt x="570584" y="1472849"/>
                </a:lnTo>
                <a:lnTo>
                  <a:pt x="563628" y="1479805"/>
                </a:lnTo>
                <a:lnTo>
                  <a:pt x="539878" y="1503555"/>
                </a:lnTo>
                <a:lnTo>
                  <a:pt x="531645" y="1495321"/>
                </a:lnTo>
                <a:lnTo>
                  <a:pt x="498524" y="1528445"/>
                </a:lnTo>
                <a:lnTo>
                  <a:pt x="498524" y="1592176"/>
                </a:lnTo>
                <a:lnTo>
                  <a:pt x="562255" y="1592176"/>
                </a:lnTo>
                <a:lnTo>
                  <a:pt x="595376" y="1559053"/>
                </a:lnTo>
                <a:lnTo>
                  <a:pt x="587143" y="1550820"/>
                </a:lnTo>
                <a:lnTo>
                  <a:pt x="610929" y="1527037"/>
                </a:lnTo>
                <a:lnTo>
                  <a:pt x="613904" y="1524061"/>
                </a:lnTo>
                <a:lnTo>
                  <a:pt x="617942" y="1520024"/>
                </a:lnTo>
                <a:lnTo>
                  <a:pt x="634684" y="1503278"/>
                </a:lnTo>
                <a:lnTo>
                  <a:pt x="651418" y="1486547"/>
                </a:lnTo>
                <a:cubicBezTo>
                  <a:pt x="651418" y="1486547"/>
                  <a:pt x="670655" y="1467310"/>
                  <a:pt x="670655" y="1467310"/>
                </a:cubicBezTo>
                <a:cubicBezTo>
                  <a:pt x="670655" y="1467310"/>
                  <a:pt x="693019" y="1444944"/>
                  <a:pt x="693019" y="1444944"/>
                </a:cubicBezTo>
                <a:lnTo>
                  <a:pt x="728254" y="1480179"/>
                </a:lnTo>
                <a:lnTo>
                  <a:pt x="819376" y="1480179"/>
                </a:lnTo>
                <a:lnTo>
                  <a:pt x="768837" y="1429640"/>
                </a:lnTo>
                <a:lnTo>
                  <a:pt x="746236" y="1429640"/>
                </a:lnTo>
                <a:lnTo>
                  <a:pt x="735240" y="1418644"/>
                </a:lnTo>
                <a:lnTo>
                  <a:pt x="781132" y="1372752"/>
                </a:lnTo>
                <a:lnTo>
                  <a:pt x="832004" y="1473434"/>
                </a:lnTo>
                <a:lnTo>
                  <a:pt x="835823" y="1471495"/>
                </a:lnTo>
                <a:cubicBezTo>
                  <a:pt x="909724" y="1433981"/>
                  <a:pt x="989516" y="1414957"/>
                  <a:pt x="1072988" y="1414957"/>
                </a:cubicBezTo>
                <a:cubicBezTo>
                  <a:pt x="1156459" y="1414957"/>
                  <a:pt x="1236268" y="1433981"/>
                  <a:pt x="1310155" y="1471495"/>
                </a:cubicBezTo>
                <a:lnTo>
                  <a:pt x="1313973" y="1473434"/>
                </a:lnTo>
                <a:lnTo>
                  <a:pt x="1385232" y="1332454"/>
                </a:lnTo>
                <a:lnTo>
                  <a:pt x="1381430" y="1330521"/>
                </a:lnTo>
                <a:cubicBezTo>
                  <a:pt x="1373479" y="1326475"/>
                  <a:pt x="1365456" y="1322657"/>
                  <a:pt x="1357404" y="1318942"/>
                </a:cubicBezTo>
                <a:cubicBezTo>
                  <a:pt x="1358684" y="1318143"/>
                  <a:pt x="1360112" y="1317175"/>
                  <a:pt x="1361827" y="1316015"/>
                </a:cubicBezTo>
                <a:cubicBezTo>
                  <a:pt x="1362420" y="1315613"/>
                  <a:pt x="1363085" y="1315165"/>
                  <a:pt x="1363774" y="1314702"/>
                </a:cubicBezTo>
                <a:lnTo>
                  <a:pt x="1377792" y="1328721"/>
                </a:lnTo>
                <a:cubicBezTo>
                  <a:pt x="1379004" y="1329325"/>
                  <a:pt x="1380224" y="1329902"/>
                  <a:pt x="1381433" y="1330518"/>
                </a:cubicBezTo>
                <a:lnTo>
                  <a:pt x="1385235" y="1332451"/>
                </a:lnTo>
                <a:lnTo>
                  <a:pt x="1383990" y="1334916"/>
                </a:lnTo>
                <a:lnTo>
                  <a:pt x="1439212" y="1390138"/>
                </a:lnTo>
                <a:lnTo>
                  <a:pt x="1416898" y="1412452"/>
                </a:lnTo>
                <a:lnTo>
                  <a:pt x="1369007" y="1364560"/>
                </a:lnTo>
                <a:lnTo>
                  <a:pt x="1364846" y="1372788"/>
                </a:lnTo>
                <a:lnTo>
                  <a:pt x="1410705" y="1418647"/>
                </a:lnTo>
                <a:lnTo>
                  <a:pt x="1399710" y="1429643"/>
                </a:lnTo>
                <a:lnTo>
                  <a:pt x="1377108" y="1429643"/>
                </a:lnTo>
                <a:lnTo>
                  <a:pt x="1326570" y="1480182"/>
                </a:lnTo>
                <a:lnTo>
                  <a:pt x="1417691" y="1480182"/>
                </a:lnTo>
                <a:lnTo>
                  <a:pt x="1452926" y="1444946"/>
                </a:lnTo>
                <a:lnTo>
                  <a:pt x="1475287" y="1467313"/>
                </a:lnTo>
                <a:cubicBezTo>
                  <a:pt x="1475287" y="1467313"/>
                  <a:pt x="1494524" y="1486550"/>
                  <a:pt x="1494524" y="1486550"/>
                </a:cubicBezTo>
                <a:cubicBezTo>
                  <a:pt x="1494524" y="1486550"/>
                  <a:pt x="1511258" y="1503281"/>
                  <a:pt x="1511258" y="1503281"/>
                </a:cubicBezTo>
                <a:lnTo>
                  <a:pt x="1528001" y="1520026"/>
                </a:lnTo>
                <a:lnTo>
                  <a:pt x="1532038" y="1524063"/>
                </a:lnTo>
                <a:lnTo>
                  <a:pt x="1535014" y="1527039"/>
                </a:lnTo>
                <a:lnTo>
                  <a:pt x="1558800" y="1550822"/>
                </a:lnTo>
                <a:lnTo>
                  <a:pt x="1550567" y="1559055"/>
                </a:lnTo>
                <a:lnTo>
                  <a:pt x="1583688" y="1592179"/>
                </a:lnTo>
                <a:lnTo>
                  <a:pt x="1647419" y="1592179"/>
                </a:lnTo>
                <a:lnTo>
                  <a:pt x="1647419" y="1528448"/>
                </a:lnTo>
                <a:lnTo>
                  <a:pt x="1614298" y="1495324"/>
                </a:lnTo>
                <a:lnTo>
                  <a:pt x="1606064" y="1503557"/>
                </a:lnTo>
                <a:lnTo>
                  <a:pt x="1582317" y="1479807"/>
                </a:lnTo>
                <a:cubicBezTo>
                  <a:pt x="1582317" y="1479807"/>
                  <a:pt x="1579366" y="1476853"/>
                  <a:pt x="1579366" y="1476853"/>
                </a:cubicBezTo>
                <a:lnTo>
                  <a:pt x="1575362" y="1472849"/>
                </a:lnTo>
                <a:cubicBezTo>
                  <a:pt x="1575362" y="1472849"/>
                  <a:pt x="1555110" y="1452600"/>
                  <a:pt x="1555110" y="1452600"/>
                </a:cubicBezTo>
                <a:lnTo>
                  <a:pt x="1541827" y="1439317"/>
                </a:lnTo>
                <a:lnTo>
                  <a:pt x="1522590" y="1420078"/>
                </a:lnTo>
                <a:cubicBezTo>
                  <a:pt x="1522590" y="1420078"/>
                  <a:pt x="1520309" y="1417796"/>
                  <a:pt x="1520309" y="1417796"/>
                </a:cubicBezTo>
                <a:lnTo>
                  <a:pt x="1515638" y="1413125"/>
                </a:lnTo>
                <a:cubicBezTo>
                  <a:pt x="1515638" y="1413125"/>
                  <a:pt x="1503952" y="1401442"/>
                  <a:pt x="1503952" y="1401442"/>
                </a:cubicBezTo>
                <a:cubicBezTo>
                  <a:pt x="1503952" y="1401442"/>
                  <a:pt x="1500192" y="1397681"/>
                  <a:pt x="1500192" y="1397681"/>
                </a:cubicBezTo>
                <a:lnTo>
                  <a:pt x="1535427" y="1362446"/>
                </a:lnTo>
                <a:lnTo>
                  <a:pt x="1535427" y="1271324"/>
                </a:lnTo>
                <a:lnTo>
                  <a:pt x="1484885" y="1321863"/>
                </a:lnTo>
                <a:lnTo>
                  <a:pt x="1484885" y="1344465"/>
                </a:lnTo>
                <a:lnTo>
                  <a:pt x="1473890" y="1355460"/>
                </a:lnTo>
                <a:lnTo>
                  <a:pt x="1405459" y="1287030"/>
                </a:lnTo>
                <a:cubicBezTo>
                  <a:pt x="1431868" y="1265236"/>
                  <a:pt x="1459614" y="1230741"/>
                  <a:pt x="1465815" y="1204759"/>
                </a:cubicBezTo>
                <a:cubicBezTo>
                  <a:pt x="1466367" y="1202437"/>
                  <a:pt x="1464981" y="1200096"/>
                  <a:pt x="1462681" y="1199467"/>
                </a:cubicBezTo>
                <a:cubicBezTo>
                  <a:pt x="1447877" y="1195419"/>
                  <a:pt x="1432601" y="1194106"/>
                  <a:pt x="1417560" y="1195514"/>
                </a:cubicBezTo>
                <a:cubicBezTo>
                  <a:pt x="1456977" y="1168307"/>
                  <a:pt x="1499527" y="1123203"/>
                  <a:pt x="1512112" y="1083596"/>
                </a:cubicBezTo>
                <a:cubicBezTo>
                  <a:pt x="1512837" y="1081321"/>
                  <a:pt x="1511625" y="1078883"/>
                  <a:pt x="1509377" y="1078085"/>
                </a:cubicBezTo>
                <a:cubicBezTo>
                  <a:pt x="1483504" y="1068900"/>
                  <a:pt x="1456343" y="1065563"/>
                  <a:pt x="1429537" y="1068139"/>
                </a:cubicBezTo>
                <a:cubicBezTo>
                  <a:pt x="1465588" y="1044184"/>
                  <a:pt x="1506972" y="995303"/>
                  <a:pt x="1516195" y="951864"/>
                </a:cubicBezTo>
                <a:cubicBezTo>
                  <a:pt x="1516671" y="949627"/>
                  <a:pt x="1515361" y="947395"/>
                  <a:pt x="1513176" y="946719"/>
                </a:cubicBezTo>
                <a:cubicBezTo>
                  <a:pt x="1491327" y="939958"/>
                  <a:pt x="1472987" y="938101"/>
                  <a:pt x="1454270" y="941003"/>
                </a:cubicBezTo>
                <a:cubicBezTo>
                  <a:pt x="1488296" y="902066"/>
                  <a:pt x="1513148" y="847411"/>
                  <a:pt x="1514754" y="806158"/>
                </a:cubicBezTo>
                <a:cubicBezTo>
                  <a:pt x="1514800" y="804973"/>
                  <a:pt x="1514366" y="803822"/>
                  <a:pt x="1513556" y="802955"/>
                </a:cubicBezTo>
                <a:cubicBezTo>
                  <a:pt x="1512744" y="802093"/>
                  <a:pt x="1511617" y="801590"/>
                  <a:pt x="1510429" y="801563"/>
                </a:cubicBezTo>
                <a:cubicBezTo>
                  <a:pt x="1481909" y="800958"/>
                  <a:pt x="1455517" y="804993"/>
                  <a:pt x="1431824" y="813647"/>
                </a:cubicBezTo>
                <a:cubicBezTo>
                  <a:pt x="1455602" y="778929"/>
                  <a:pt x="1466053" y="741333"/>
                  <a:pt x="1463717" y="699188"/>
                </a:cubicBezTo>
                <a:cubicBezTo>
                  <a:pt x="1463649" y="697971"/>
                  <a:pt x="1463083" y="696836"/>
                  <a:pt x="1462147" y="696048"/>
                </a:cubicBezTo>
                <a:cubicBezTo>
                  <a:pt x="1461214" y="695266"/>
                  <a:pt x="1460011" y="694913"/>
                  <a:pt x="1458785" y="695041"/>
                </a:cubicBezTo>
                <a:cubicBezTo>
                  <a:pt x="1458807" y="695041"/>
                  <a:pt x="1458827" y="695041"/>
                  <a:pt x="1458849" y="695041"/>
                </a:cubicBezTo>
                <a:lnTo>
                  <a:pt x="1646141" y="507748"/>
                </a:lnTo>
                <a:lnTo>
                  <a:pt x="1646144" y="507743"/>
                </a:lnTo>
                <a:lnTo>
                  <a:pt x="1647424" y="506460"/>
                </a:lnTo>
                <a:lnTo>
                  <a:pt x="1647424" y="443265"/>
                </a:lnTo>
                <a:lnTo>
                  <a:pt x="1641229" y="443265"/>
                </a:lnTo>
                <a:cubicBezTo>
                  <a:pt x="1641229" y="443265"/>
                  <a:pt x="1584232" y="443265"/>
                  <a:pt x="1584232" y="443265"/>
                </a:cubicBezTo>
                <a:lnTo>
                  <a:pt x="1407946" y="619552"/>
                </a:lnTo>
                <a:cubicBezTo>
                  <a:pt x="1407946" y="619552"/>
                  <a:pt x="1407946" y="619570"/>
                  <a:pt x="1407946" y="619582"/>
                </a:cubicBezTo>
                <a:cubicBezTo>
                  <a:pt x="1407565" y="613712"/>
                  <a:pt x="1406928" y="607951"/>
                  <a:pt x="1405954" y="602374"/>
                </a:cubicBezTo>
                <a:cubicBezTo>
                  <a:pt x="1405539" y="599975"/>
                  <a:pt x="1403235" y="598378"/>
                  <a:pt x="1400861" y="598772"/>
                </a:cubicBezTo>
                <a:cubicBezTo>
                  <a:pt x="1372401" y="603583"/>
                  <a:pt x="1345210" y="614776"/>
                  <a:pt x="1321411" y="631379"/>
                </a:cubicBezTo>
                <a:cubicBezTo>
                  <a:pt x="1333038" y="595821"/>
                  <a:pt x="1336304" y="558660"/>
                  <a:pt x="1330568" y="525290"/>
                </a:cubicBezTo>
                <a:cubicBezTo>
                  <a:pt x="1330371" y="524130"/>
                  <a:pt x="1329715" y="523099"/>
                  <a:pt x="1328755" y="522423"/>
                </a:cubicBezTo>
                <a:cubicBezTo>
                  <a:pt x="1327795" y="521747"/>
                  <a:pt x="1326608" y="521477"/>
                  <a:pt x="1325445" y="521682"/>
                </a:cubicBezTo>
                <a:cubicBezTo>
                  <a:pt x="1299299" y="526266"/>
                  <a:pt x="1274548" y="535473"/>
                  <a:pt x="1251722" y="549083"/>
                </a:cubicBezTo>
                <a:cubicBezTo>
                  <a:pt x="1257983" y="508520"/>
                  <a:pt x="1254206" y="467685"/>
                  <a:pt x="1240675" y="430382"/>
                </a:cubicBezTo>
                <a:cubicBezTo>
                  <a:pt x="1239859" y="428137"/>
                  <a:pt x="1237409" y="426936"/>
                  <a:pt x="1235144" y="427685"/>
                </a:cubicBezTo>
                <a:cubicBezTo>
                  <a:pt x="1205182" y="437472"/>
                  <a:pt x="1177108" y="453276"/>
                  <a:pt x="1153393" y="473643"/>
                </a:cubicBezTo>
                <a:cubicBezTo>
                  <a:pt x="1150783" y="410125"/>
                  <a:pt x="1122452" y="338057"/>
                  <a:pt x="1076464" y="278839"/>
                </a:cubicBezTo>
                <a:cubicBezTo>
                  <a:pt x="1075626" y="277759"/>
                  <a:pt x="1074299" y="277220"/>
                  <a:pt x="1072971" y="27722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Attēls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12664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20E133C-1D52-DB82-2356-4C01F3A9C293}"/>
              </a:ext>
            </a:extLst>
          </p:cNvPr>
          <p:cNvSpPr/>
          <p:nvPr userDrawn="1"/>
        </p:nvSpPr>
        <p:spPr>
          <a:xfrm>
            <a:off x="10753959" y="5214491"/>
            <a:ext cx="1148906" cy="1314959"/>
          </a:xfrm>
          <a:custGeom>
            <a:avLst/>
            <a:gdLst>
              <a:gd name="connsiteX0" fmla="*/ 115338 w 4000862"/>
              <a:gd name="connsiteY0" fmla="*/ 4284933 h 4579113"/>
              <a:gd name="connsiteX1" fmla="*/ 30470 w 4000862"/>
              <a:gd name="connsiteY1" fmla="*/ 4369811 h 4579113"/>
              <a:gd name="connsiteX2" fmla="*/ 30470 w 4000862"/>
              <a:gd name="connsiteY2" fmla="*/ 4548633 h 4579113"/>
              <a:gd name="connsiteX3" fmla="*/ 209293 w 4000862"/>
              <a:gd name="connsiteY3" fmla="*/ 4548633 h 4579113"/>
              <a:gd name="connsiteX4" fmla="*/ 209302 w 4000862"/>
              <a:gd name="connsiteY4" fmla="*/ 4548643 h 4579113"/>
              <a:gd name="connsiteX5" fmla="*/ 294170 w 4000862"/>
              <a:gd name="connsiteY5" fmla="*/ 4463765 h 4579113"/>
              <a:gd name="connsiteX6" fmla="*/ 287055 w 4000862"/>
              <a:gd name="connsiteY6" fmla="*/ 4456650 h 4579113"/>
              <a:gd name="connsiteX7" fmla="*/ 122463 w 4000862"/>
              <a:gd name="connsiteY7" fmla="*/ 4292058 h 4579113"/>
              <a:gd name="connsiteX8" fmla="*/ 3885495 w 4000862"/>
              <a:gd name="connsiteY8" fmla="*/ 4284924 h 4579113"/>
              <a:gd name="connsiteX9" fmla="*/ 3878371 w 4000862"/>
              <a:gd name="connsiteY9" fmla="*/ 4292049 h 4579113"/>
              <a:gd name="connsiteX10" fmla="*/ 3878380 w 4000862"/>
              <a:gd name="connsiteY10" fmla="*/ 4292049 h 4579113"/>
              <a:gd name="connsiteX11" fmla="*/ 3713788 w 4000862"/>
              <a:gd name="connsiteY11" fmla="*/ 4456631 h 4579113"/>
              <a:gd name="connsiteX12" fmla="*/ 3706673 w 4000862"/>
              <a:gd name="connsiteY12" fmla="*/ 4463746 h 4579113"/>
              <a:gd name="connsiteX13" fmla="*/ 3791541 w 4000862"/>
              <a:gd name="connsiteY13" fmla="*/ 4548624 h 4579113"/>
              <a:gd name="connsiteX14" fmla="*/ 3970363 w 4000862"/>
              <a:gd name="connsiteY14" fmla="*/ 4548624 h 4579113"/>
              <a:gd name="connsiteX15" fmla="*/ 3970363 w 4000862"/>
              <a:gd name="connsiteY15" fmla="*/ 4369801 h 4579113"/>
              <a:gd name="connsiteX16" fmla="*/ 3763613 w 4000862"/>
              <a:gd name="connsiteY16" fmla="*/ 4220383 h 4579113"/>
              <a:gd name="connsiteX17" fmla="*/ 3763621 w 4000862"/>
              <a:gd name="connsiteY17" fmla="*/ 4220391 h 4579113"/>
              <a:gd name="connsiteX18" fmla="*/ 3733267 w 4000862"/>
              <a:gd name="connsiteY18" fmla="*/ 4314480 h 4579113"/>
              <a:gd name="connsiteX19" fmla="*/ 3642436 w 4000862"/>
              <a:gd name="connsiteY19" fmla="*/ 4342188 h 4579113"/>
              <a:gd name="connsiteX20" fmla="*/ 3713788 w 4000862"/>
              <a:gd name="connsiteY20" fmla="*/ 4413530 h 4579113"/>
              <a:gd name="connsiteX21" fmla="*/ 3835270 w 4000862"/>
              <a:gd name="connsiteY21" fmla="*/ 4292049 h 4579113"/>
              <a:gd name="connsiteX22" fmla="*/ 3763621 w 4000862"/>
              <a:gd name="connsiteY22" fmla="*/ 4220391 h 4579113"/>
              <a:gd name="connsiteX23" fmla="*/ 3763623 w 4000862"/>
              <a:gd name="connsiteY23" fmla="*/ 4220383 h 4579113"/>
              <a:gd name="connsiteX24" fmla="*/ 237230 w 4000862"/>
              <a:gd name="connsiteY24" fmla="*/ 4220383 h 4579113"/>
              <a:gd name="connsiteX25" fmla="*/ 165564 w 4000862"/>
              <a:gd name="connsiteY25" fmla="*/ 4292049 h 4579113"/>
              <a:gd name="connsiteX26" fmla="*/ 287045 w 4000862"/>
              <a:gd name="connsiteY26" fmla="*/ 4413530 h 4579113"/>
              <a:gd name="connsiteX27" fmla="*/ 287055 w 4000862"/>
              <a:gd name="connsiteY27" fmla="*/ 4413530 h 4579113"/>
              <a:gd name="connsiteX28" fmla="*/ 358407 w 4000862"/>
              <a:gd name="connsiteY28" fmla="*/ 4342188 h 4579113"/>
              <a:gd name="connsiteX29" fmla="*/ 267576 w 4000862"/>
              <a:gd name="connsiteY29" fmla="*/ 4314480 h 4579113"/>
              <a:gd name="connsiteX30" fmla="*/ 3693090 w 4000862"/>
              <a:gd name="connsiteY30" fmla="*/ 4149869 h 4579113"/>
              <a:gd name="connsiteX31" fmla="*/ 3662744 w 4000862"/>
              <a:gd name="connsiteY31" fmla="*/ 4243957 h 4579113"/>
              <a:gd name="connsiteX32" fmla="*/ 3571913 w 4000862"/>
              <a:gd name="connsiteY32" fmla="*/ 4271665 h 4579113"/>
              <a:gd name="connsiteX33" fmla="*/ 3618014 w 4000862"/>
              <a:gd name="connsiteY33" fmla="*/ 4317776 h 4579113"/>
              <a:gd name="connsiteX34" fmla="*/ 3709130 w 4000862"/>
              <a:gd name="connsiteY34" fmla="*/ 4289982 h 4579113"/>
              <a:gd name="connsiteX35" fmla="*/ 3739391 w 4000862"/>
              <a:gd name="connsiteY35" fmla="*/ 4196160 h 4579113"/>
              <a:gd name="connsiteX36" fmla="*/ 307743 w 4000862"/>
              <a:gd name="connsiteY36" fmla="*/ 4149859 h 4579113"/>
              <a:gd name="connsiteX37" fmla="*/ 261452 w 4000862"/>
              <a:gd name="connsiteY37" fmla="*/ 4196151 h 4579113"/>
              <a:gd name="connsiteX38" fmla="*/ 291703 w 4000862"/>
              <a:gd name="connsiteY38" fmla="*/ 4289972 h 4579113"/>
              <a:gd name="connsiteX39" fmla="*/ 382819 w 4000862"/>
              <a:gd name="connsiteY39" fmla="*/ 4317766 h 4579113"/>
              <a:gd name="connsiteX40" fmla="*/ 428920 w 4000862"/>
              <a:gd name="connsiteY40" fmla="*/ 4271656 h 4579113"/>
              <a:gd name="connsiteX41" fmla="*/ 338090 w 4000862"/>
              <a:gd name="connsiteY41" fmla="*/ 4243947 h 4579113"/>
              <a:gd name="connsiteX42" fmla="*/ 3622596 w 4000862"/>
              <a:gd name="connsiteY42" fmla="*/ 4079384 h 4579113"/>
              <a:gd name="connsiteX43" fmla="*/ 3592211 w 4000862"/>
              <a:gd name="connsiteY43" fmla="*/ 4173434 h 4579113"/>
              <a:gd name="connsiteX44" fmla="*/ 3501419 w 4000862"/>
              <a:gd name="connsiteY44" fmla="*/ 4201180 h 4579113"/>
              <a:gd name="connsiteX45" fmla="*/ 3547501 w 4000862"/>
              <a:gd name="connsiteY45" fmla="*/ 4247253 h 4579113"/>
              <a:gd name="connsiteX46" fmla="*/ 3638617 w 4000862"/>
              <a:gd name="connsiteY46" fmla="*/ 4219459 h 4579113"/>
              <a:gd name="connsiteX47" fmla="*/ 3668868 w 4000862"/>
              <a:gd name="connsiteY47" fmla="*/ 4125647 h 4579113"/>
              <a:gd name="connsiteX48" fmla="*/ 3668859 w 4000862"/>
              <a:gd name="connsiteY48" fmla="*/ 4125647 h 4579113"/>
              <a:gd name="connsiteX49" fmla="*/ 378228 w 4000862"/>
              <a:gd name="connsiteY49" fmla="*/ 4079374 h 4579113"/>
              <a:gd name="connsiteX50" fmla="*/ 331965 w 4000862"/>
              <a:gd name="connsiteY50" fmla="*/ 4125637 h 4579113"/>
              <a:gd name="connsiteX51" fmla="*/ 362217 w 4000862"/>
              <a:gd name="connsiteY51" fmla="*/ 4219449 h 4579113"/>
              <a:gd name="connsiteX52" fmla="*/ 453325 w 4000862"/>
              <a:gd name="connsiteY52" fmla="*/ 4247241 h 4579113"/>
              <a:gd name="connsiteX53" fmla="*/ 453323 w 4000862"/>
              <a:gd name="connsiteY53" fmla="*/ 4247243 h 4579113"/>
              <a:gd name="connsiteX54" fmla="*/ 453333 w 4000862"/>
              <a:gd name="connsiteY54" fmla="*/ 4247243 h 4579113"/>
              <a:gd name="connsiteX55" fmla="*/ 453325 w 4000862"/>
              <a:gd name="connsiteY55" fmla="*/ 4247241 h 4579113"/>
              <a:gd name="connsiteX56" fmla="*/ 499405 w 4000862"/>
              <a:gd name="connsiteY56" fmla="*/ 4201170 h 4579113"/>
              <a:gd name="connsiteX57" fmla="*/ 408613 w 4000862"/>
              <a:gd name="connsiteY57" fmla="*/ 4173424 h 4579113"/>
              <a:gd name="connsiteX58" fmla="*/ 3555606 w 4000862"/>
              <a:gd name="connsiteY58" fmla="*/ 4012375 h 4579113"/>
              <a:gd name="connsiteX59" fmla="*/ 3525222 w 4000862"/>
              <a:gd name="connsiteY59" fmla="*/ 4106435 h 4579113"/>
              <a:gd name="connsiteX60" fmla="*/ 3434429 w 4000862"/>
              <a:gd name="connsiteY60" fmla="*/ 4134181 h 4579113"/>
              <a:gd name="connsiteX61" fmla="*/ 3477016 w 4000862"/>
              <a:gd name="connsiteY61" fmla="*/ 4176758 h 4579113"/>
              <a:gd name="connsiteX62" fmla="*/ 3568103 w 4000862"/>
              <a:gd name="connsiteY62" fmla="*/ 4148926 h 4579113"/>
              <a:gd name="connsiteX63" fmla="*/ 3598383 w 4000862"/>
              <a:gd name="connsiteY63" fmla="*/ 4055162 h 4579113"/>
              <a:gd name="connsiteX64" fmla="*/ 445237 w 4000862"/>
              <a:gd name="connsiteY64" fmla="*/ 4012375 h 4579113"/>
              <a:gd name="connsiteX65" fmla="*/ 402450 w 4000862"/>
              <a:gd name="connsiteY65" fmla="*/ 4055162 h 4579113"/>
              <a:gd name="connsiteX66" fmla="*/ 432730 w 4000862"/>
              <a:gd name="connsiteY66" fmla="*/ 4148926 h 4579113"/>
              <a:gd name="connsiteX67" fmla="*/ 523818 w 4000862"/>
              <a:gd name="connsiteY67" fmla="*/ 4176758 h 4579113"/>
              <a:gd name="connsiteX68" fmla="*/ 566404 w 4000862"/>
              <a:gd name="connsiteY68" fmla="*/ 4134181 h 4579113"/>
              <a:gd name="connsiteX69" fmla="*/ 475612 w 4000862"/>
              <a:gd name="connsiteY69" fmla="*/ 4106435 h 4579113"/>
              <a:gd name="connsiteX70" fmla="*/ 3490713 w 4000862"/>
              <a:gd name="connsiteY70" fmla="*/ 3947482 h 4579113"/>
              <a:gd name="connsiteX71" fmla="*/ 3460356 w 4000862"/>
              <a:gd name="connsiteY71" fmla="*/ 4041579 h 4579113"/>
              <a:gd name="connsiteX72" fmla="*/ 3369535 w 4000862"/>
              <a:gd name="connsiteY72" fmla="*/ 4069287 h 4579113"/>
              <a:gd name="connsiteX73" fmla="*/ 3410017 w 4000862"/>
              <a:gd name="connsiteY73" fmla="*/ 4109769 h 4579113"/>
              <a:gd name="connsiteX74" fmla="*/ 3501104 w 4000862"/>
              <a:gd name="connsiteY74" fmla="*/ 4081937 h 4579113"/>
              <a:gd name="connsiteX75" fmla="*/ 3531394 w 4000862"/>
              <a:gd name="connsiteY75" fmla="*/ 3988163 h 4579113"/>
              <a:gd name="connsiteX76" fmla="*/ 510121 w 4000862"/>
              <a:gd name="connsiteY76" fmla="*/ 3947482 h 4579113"/>
              <a:gd name="connsiteX77" fmla="*/ 469440 w 4000862"/>
              <a:gd name="connsiteY77" fmla="*/ 3988163 h 4579113"/>
              <a:gd name="connsiteX78" fmla="*/ 499720 w 4000862"/>
              <a:gd name="connsiteY78" fmla="*/ 4081937 h 4579113"/>
              <a:gd name="connsiteX79" fmla="*/ 590807 w 4000862"/>
              <a:gd name="connsiteY79" fmla="*/ 4109769 h 4579113"/>
              <a:gd name="connsiteX80" fmla="*/ 590817 w 4000862"/>
              <a:gd name="connsiteY80" fmla="*/ 4109759 h 4579113"/>
              <a:gd name="connsiteX81" fmla="*/ 631307 w 4000862"/>
              <a:gd name="connsiteY81" fmla="*/ 4069278 h 4579113"/>
              <a:gd name="connsiteX82" fmla="*/ 540477 w 4000862"/>
              <a:gd name="connsiteY82" fmla="*/ 4041570 h 4579113"/>
              <a:gd name="connsiteX83" fmla="*/ 3466405 w 4000862"/>
              <a:gd name="connsiteY83" fmla="*/ 3923517 h 4579113"/>
              <a:gd name="connsiteX84" fmla="*/ 3405769 w 4000862"/>
              <a:gd name="connsiteY84" fmla="*/ 3984153 h 4579113"/>
              <a:gd name="connsiteX85" fmla="*/ 3345085 w 4000862"/>
              <a:gd name="connsiteY85" fmla="*/ 4044837 h 4579113"/>
              <a:gd name="connsiteX86" fmla="*/ 3345094 w 4000862"/>
              <a:gd name="connsiteY86" fmla="*/ 4044837 h 4579113"/>
              <a:gd name="connsiteX87" fmla="*/ 3345123 w 4000862"/>
              <a:gd name="connsiteY87" fmla="*/ 4044865 h 4579113"/>
              <a:gd name="connsiteX88" fmla="*/ 3436230 w 4000862"/>
              <a:gd name="connsiteY88" fmla="*/ 4017071 h 4579113"/>
              <a:gd name="connsiteX89" fmla="*/ 534419 w 4000862"/>
              <a:gd name="connsiteY89" fmla="*/ 3923517 h 4579113"/>
              <a:gd name="connsiteX90" fmla="*/ 564594 w 4000862"/>
              <a:gd name="connsiteY90" fmla="*/ 4017081 h 4579113"/>
              <a:gd name="connsiteX91" fmla="*/ 655711 w 4000862"/>
              <a:gd name="connsiteY91" fmla="*/ 4044875 h 4579113"/>
              <a:gd name="connsiteX92" fmla="*/ 655739 w 4000862"/>
              <a:gd name="connsiteY92" fmla="*/ 4044846 h 4579113"/>
              <a:gd name="connsiteX93" fmla="*/ 2000431 w 4000862"/>
              <a:gd name="connsiteY93" fmla="*/ 3738684 h 4579113"/>
              <a:gd name="connsiteX94" fmla="*/ 1087460 w 4000862"/>
              <a:gd name="connsiteY94" fmla="*/ 3953530 h 4579113"/>
              <a:gd name="connsiteX95" fmla="*/ 1174413 w 4000862"/>
              <a:gd name="connsiteY95" fmla="*/ 4125628 h 4579113"/>
              <a:gd name="connsiteX96" fmla="*/ 2000450 w 4000862"/>
              <a:gd name="connsiteY96" fmla="*/ 3932222 h 4579113"/>
              <a:gd name="connsiteX97" fmla="*/ 2826496 w 4000862"/>
              <a:gd name="connsiteY97" fmla="*/ 4125628 h 4579113"/>
              <a:gd name="connsiteX98" fmla="*/ 2913460 w 4000862"/>
              <a:gd name="connsiteY98" fmla="*/ 3953559 h 4579113"/>
              <a:gd name="connsiteX99" fmla="*/ 2000431 w 4000862"/>
              <a:gd name="connsiteY99" fmla="*/ 3738684 h 4579113"/>
              <a:gd name="connsiteX100" fmla="*/ 917486 w 4000862"/>
              <a:gd name="connsiteY100" fmla="*/ 3683115 h 4579113"/>
              <a:gd name="connsiteX101" fmla="*/ 725053 w 4000862"/>
              <a:gd name="connsiteY101" fmla="*/ 3875549 h 4579113"/>
              <a:gd name="connsiteX102" fmla="*/ 802757 w 4000862"/>
              <a:gd name="connsiteY102" fmla="*/ 3953254 h 4579113"/>
              <a:gd name="connsiteX103" fmla="*/ 969655 w 4000862"/>
              <a:gd name="connsiteY103" fmla="*/ 3786357 h 4579113"/>
              <a:gd name="connsiteX104" fmla="*/ 984895 w 4000862"/>
              <a:gd name="connsiteY104" fmla="*/ 3615726 h 4579113"/>
              <a:gd name="connsiteX105" fmla="*/ 939108 w 4000862"/>
              <a:gd name="connsiteY105" fmla="*/ 3661513 h 4579113"/>
              <a:gd name="connsiteX106" fmla="*/ 1007831 w 4000862"/>
              <a:gd name="connsiteY106" fmla="*/ 3628518 h 4579113"/>
              <a:gd name="connsiteX107" fmla="*/ 984895 w 4000862"/>
              <a:gd name="connsiteY107" fmla="*/ 3615726 h 4579113"/>
              <a:gd name="connsiteX108" fmla="*/ 3134230 w 4000862"/>
              <a:gd name="connsiteY108" fmla="*/ 3535373 h 4579113"/>
              <a:gd name="connsiteX109" fmla="*/ 3091844 w 4000862"/>
              <a:gd name="connsiteY109" fmla="*/ 3563710 h 4579113"/>
              <a:gd name="connsiteX110" fmla="*/ 3039104 w 4000862"/>
              <a:gd name="connsiteY110" fmla="*/ 3595781 h 4579113"/>
              <a:gd name="connsiteX111" fmla="*/ 3297317 w 4000862"/>
              <a:gd name="connsiteY111" fmla="*/ 3853994 h 4579113"/>
              <a:gd name="connsiteX112" fmla="*/ 3375003 w 4000862"/>
              <a:gd name="connsiteY112" fmla="*/ 3776308 h 4579113"/>
              <a:gd name="connsiteX113" fmla="*/ 3375012 w 4000862"/>
              <a:gd name="connsiteY113" fmla="*/ 3776298 h 4579113"/>
              <a:gd name="connsiteX114" fmla="*/ 3134144 w 4000862"/>
              <a:gd name="connsiteY114" fmla="*/ 3535440 h 4579113"/>
              <a:gd name="connsiteX115" fmla="*/ 3134230 w 4000862"/>
              <a:gd name="connsiteY115" fmla="*/ 3535373 h 4579113"/>
              <a:gd name="connsiteX116" fmla="*/ 420472 w 4000862"/>
              <a:gd name="connsiteY116" fmla="*/ 3535363 h 4579113"/>
              <a:gd name="connsiteX117" fmla="*/ 420472 w 4000862"/>
              <a:gd name="connsiteY117" fmla="*/ 3766478 h 4579113"/>
              <a:gd name="connsiteX118" fmla="*/ 534248 w 4000862"/>
              <a:gd name="connsiteY118" fmla="*/ 3880254 h 4579113"/>
              <a:gd name="connsiteX119" fmla="*/ 698840 w 4000862"/>
              <a:gd name="connsiteY119" fmla="*/ 4044846 h 4579113"/>
              <a:gd name="connsiteX120" fmla="*/ 812616 w 4000862"/>
              <a:gd name="connsiteY120" fmla="*/ 4158622 h 4579113"/>
              <a:gd name="connsiteX121" fmla="*/ 1043731 w 4000862"/>
              <a:gd name="connsiteY121" fmla="*/ 4158622 h 4579113"/>
              <a:gd name="connsiteX122" fmla="*/ 928688 w 4000862"/>
              <a:gd name="connsiteY122" fmla="*/ 4043579 h 4579113"/>
              <a:gd name="connsiteX123" fmla="*/ 849982 w 4000862"/>
              <a:gd name="connsiteY123" fmla="*/ 4043579 h 4579113"/>
              <a:gd name="connsiteX124" fmla="*/ 849973 w 4000862"/>
              <a:gd name="connsiteY124" fmla="*/ 4043579 h 4579113"/>
              <a:gd name="connsiteX125" fmla="*/ 802757 w 4000862"/>
              <a:gd name="connsiteY125" fmla="*/ 3996374 h 4579113"/>
              <a:gd name="connsiteX126" fmla="*/ 802757 w 4000862"/>
              <a:gd name="connsiteY126" fmla="*/ 3996354 h 4579113"/>
              <a:gd name="connsiteX127" fmla="*/ 582720 w 4000862"/>
              <a:gd name="connsiteY127" fmla="*/ 3776317 h 4579113"/>
              <a:gd name="connsiteX128" fmla="*/ 535515 w 4000862"/>
              <a:gd name="connsiteY128" fmla="*/ 3729111 h 4579113"/>
              <a:gd name="connsiteX129" fmla="*/ 535515 w 4000862"/>
              <a:gd name="connsiteY129" fmla="*/ 3650406 h 4579113"/>
              <a:gd name="connsiteX130" fmla="*/ 3580362 w 4000862"/>
              <a:gd name="connsiteY130" fmla="*/ 3535354 h 4579113"/>
              <a:gd name="connsiteX131" fmla="*/ 3465310 w 4000862"/>
              <a:gd name="connsiteY131" fmla="*/ 3650397 h 4579113"/>
              <a:gd name="connsiteX132" fmla="*/ 3465310 w 4000862"/>
              <a:gd name="connsiteY132" fmla="*/ 3729102 h 4579113"/>
              <a:gd name="connsiteX133" fmla="*/ 3418103 w 4000862"/>
              <a:gd name="connsiteY133" fmla="*/ 3776308 h 4579113"/>
              <a:gd name="connsiteX134" fmla="*/ 3418085 w 4000862"/>
              <a:gd name="connsiteY134" fmla="*/ 3776308 h 4579113"/>
              <a:gd name="connsiteX135" fmla="*/ 3198047 w 4000862"/>
              <a:gd name="connsiteY135" fmla="*/ 3996364 h 4579113"/>
              <a:gd name="connsiteX136" fmla="*/ 3150832 w 4000862"/>
              <a:gd name="connsiteY136" fmla="*/ 4043579 h 4579113"/>
              <a:gd name="connsiteX137" fmla="*/ 3072127 w 4000862"/>
              <a:gd name="connsiteY137" fmla="*/ 4043579 h 4579113"/>
              <a:gd name="connsiteX138" fmla="*/ 2957084 w 4000862"/>
              <a:gd name="connsiteY138" fmla="*/ 4158622 h 4579113"/>
              <a:gd name="connsiteX139" fmla="*/ 3188199 w 4000862"/>
              <a:gd name="connsiteY139" fmla="*/ 4158622 h 4579113"/>
              <a:gd name="connsiteX140" fmla="*/ 3384280 w 4000862"/>
              <a:gd name="connsiteY140" fmla="*/ 3962550 h 4579113"/>
              <a:gd name="connsiteX141" fmla="*/ 3466576 w 4000862"/>
              <a:gd name="connsiteY141" fmla="*/ 3880254 h 4579113"/>
              <a:gd name="connsiteX142" fmla="*/ 3580362 w 4000862"/>
              <a:gd name="connsiteY142" fmla="*/ 3766468 h 4579113"/>
              <a:gd name="connsiteX143" fmla="*/ 868756 w 4000862"/>
              <a:gd name="connsiteY143" fmla="*/ 3533382 h 4579113"/>
              <a:gd name="connsiteX144" fmla="*/ 868747 w 4000862"/>
              <a:gd name="connsiteY144" fmla="*/ 3533392 h 4579113"/>
              <a:gd name="connsiteX145" fmla="*/ 625831 w 4000862"/>
              <a:gd name="connsiteY145" fmla="*/ 3776308 h 4579113"/>
              <a:gd name="connsiteX146" fmla="*/ 703517 w 4000862"/>
              <a:gd name="connsiteY146" fmla="*/ 3853994 h 4579113"/>
              <a:gd name="connsiteX147" fmla="*/ 958958 w 4000862"/>
              <a:gd name="connsiteY147" fmla="*/ 3598552 h 4579113"/>
              <a:gd name="connsiteX148" fmla="*/ 915295 w 4000862"/>
              <a:gd name="connsiteY148" fmla="*/ 3568187 h 4579113"/>
              <a:gd name="connsiteX149" fmla="*/ 907923 w 4000862"/>
              <a:gd name="connsiteY149" fmla="*/ 3563024 h 4579113"/>
              <a:gd name="connsiteX150" fmla="*/ 868756 w 4000862"/>
              <a:gd name="connsiteY150" fmla="*/ 3533382 h 4579113"/>
              <a:gd name="connsiteX151" fmla="*/ 2000441 w 4000862"/>
              <a:gd name="connsiteY151" fmla="*/ 3440866 h 4579113"/>
              <a:gd name="connsiteX152" fmla="*/ 1149258 w 4000862"/>
              <a:gd name="connsiteY152" fmla="*/ 3600429 h 4579113"/>
              <a:gd name="connsiteX153" fmla="*/ 1144019 w 4000862"/>
              <a:gd name="connsiteY153" fmla="*/ 3603067 h 4579113"/>
              <a:gd name="connsiteX154" fmla="*/ 1141371 w 4000862"/>
              <a:gd name="connsiteY154" fmla="*/ 3603429 h 4579113"/>
              <a:gd name="connsiteX155" fmla="*/ 1065371 w 4000862"/>
              <a:gd name="connsiteY155" fmla="*/ 3635205 h 4579113"/>
              <a:gd name="connsiteX156" fmla="*/ 1058990 w 4000862"/>
              <a:gd name="connsiteY156" fmla="*/ 3638062 h 4579113"/>
              <a:gd name="connsiteX157" fmla="*/ 953110 w 4000862"/>
              <a:gd name="connsiteY157" fmla="*/ 3687630 h 4579113"/>
              <a:gd name="connsiteX158" fmla="*/ 1040501 w 4000862"/>
              <a:gd name="connsiteY158" fmla="*/ 3860585 h 4579113"/>
              <a:gd name="connsiteX159" fmla="*/ 2000431 w 4000862"/>
              <a:gd name="connsiteY159" fmla="*/ 3634442 h 4579113"/>
              <a:gd name="connsiteX160" fmla="*/ 2960437 w 4000862"/>
              <a:gd name="connsiteY160" fmla="*/ 3860623 h 4579113"/>
              <a:gd name="connsiteX161" fmla="*/ 3047800 w 4000862"/>
              <a:gd name="connsiteY161" fmla="*/ 3687763 h 4579113"/>
              <a:gd name="connsiteX162" fmla="*/ 3047819 w 4000862"/>
              <a:gd name="connsiteY162" fmla="*/ 3687754 h 4579113"/>
              <a:gd name="connsiteX163" fmla="*/ 2943111 w 4000862"/>
              <a:gd name="connsiteY163" fmla="*/ 3638672 h 4579113"/>
              <a:gd name="connsiteX164" fmla="*/ 2936862 w 4000862"/>
              <a:gd name="connsiteY164" fmla="*/ 3635871 h 4579113"/>
              <a:gd name="connsiteX165" fmla="*/ 2000498 w 4000862"/>
              <a:gd name="connsiteY165" fmla="*/ 3440866 h 4579113"/>
              <a:gd name="connsiteX166" fmla="*/ 3333757 w 4000862"/>
              <a:gd name="connsiteY166" fmla="*/ 3238850 h 4579113"/>
              <a:gd name="connsiteX167" fmla="*/ 3333054 w 4000862"/>
              <a:gd name="connsiteY167" fmla="*/ 3240531 h 4579113"/>
              <a:gd name="connsiteX168" fmla="*/ 3224626 w 4000862"/>
              <a:gd name="connsiteY168" fmla="*/ 3305998 h 4579113"/>
              <a:gd name="connsiteX169" fmla="*/ 2993116 w 4000862"/>
              <a:gd name="connsiteY169" fmla="*/ 3423988 h 4579113"/>
              <a:gd name="connsiteX170" fmla="*/ 3327418 w 4000862"/>
              <a:gd name="connsiteY170" fmla="*/ 3241796 h 4579113"/>
              <a:gd name="connsiteX171" fmla="*/ 667640 w 4000862"/>
              <a:gd name="connsiteY171" fmla="*/ 3237342 h 4579113"/>
              <a:gd name="connsiteX172" fmla="*/ 670725 w 4000862"/>
              <a:gd name="connsiteY172" fmla="*/ 3238768 h 4579113"/>
              <a:gd name="connsiteX173" fmla="*/ 1016336 w 4000862"/>
              <a:gd name="connsiteY173" fmla="*/ 3426217 h 4579113"/>
              <a:gd name="connsiteX174" fmla="*/ 784826 w 4000862"/>
              <a:gd name="connsiteY174" fmla="*/ 3308227 h 4579113"/>
              <a:gd name="connsiteX175" fmla="*/ 667455 w 4000862"/>
              <a:gd name="connsiteY175" fmla="*/ 3237361 h 4579113"/>
              <a:gd name="connsiteX176" fmla="*/ 3495283 w 4000862"/>
              <a:gd name="connsiteY176" fmla="*/ 2813197 h 4579113"/>
              <a:gd name="connsiteX177" fmla="*/ 3495125 w 4000862"/>
              <a:gd name="connsiteY177" fmla="*/ 2813537 h 4579113"/>
              <a:gd name="connsiteX178" fmla="*/ 3373605 w 4000862"/>
              <a:gd name="connsiteY178" fmla="*/ 2887093 h 4579113"/>
              <a:gd name="connsiteX179" fmla="*/ 3104016 w 4000862"/>
              <a:gd name="connsiteY179" fmla="*/ 3012384 h 4579113"/>
              <a:gd name="connsiteX180" fmla="*/ 3491722 w 4000862"/>
              <a:gd name="connsiteY180" fmla="*/ 2814558 h 4579113"/>
              <a:gd name="connsiteX181" fmla="*/ 505498 w 4000862"/>
              <a:gd name="connsiteY181" fmla="*/ 2813064 h 4579113"/>
              <a:gd name="connsiteX182" fmla="*/ 508517 w 4000862"/>
              <a:gd name="connsiteY182" fmla="*/ 2814219 h 4579113"/>
              <a:gd name="connsiteX183" fmla="*/ 896845 w 4000862"/>
              <a:gd name="connsiteY183" fmla="*/ 3012403 h 4579113"/>
              <a:gd name="connsiteX184" fmla="*/ 626720 w 4000862"/>
              <a:gd name="connsiteY184" fmla="*/ 2886808 h 4579113"/>
              <a:gd name="connsiteX185" fmla="*/ 505735 w 4000862"/>
              <a:gd name="connsiteY185" fmla="*/ 2813575 h 4579113"/>
              <a:gd name="connsiteX186" fmla="*/ 2257282 w 4000862"/>
              <a:gd name="connsiteY186" fmla="*/ 2739693 h 4579113"/>
              <a:gd name="connsiteX187" fmla="*/ 2346417 w 4000862"/>
              <a:gd name="connsiteY187" fmla="*/ 2813893 h 4579113"/>
              <a:gd name="connsiteX188" fmla="*/ 2458050 w 4000862"/>
              <a:gd name="connsiteY188" fmla="*/ 2782365 h 4579113"/>
              <a:gd name="connsiteX189" fmla="*/ 2414959 w 4000862"/>
              <a:gd name="connsiteY189" fmla="*/ 2889940 h 4579113"/>
              <a:gd name="connsiteX190" fmla="*/ 2479472 w 4000862"/>
              <a:gd name="connsiteY190" fmla="*/ 2986247 h 4579113"/>
              <a:gd name="connsiteX191" fmla="*/ 2363752 w 4000862"/>
              <a:gd name="connsiteY191" fmla="*/ 2978580 h 4579113"/>
              <a:gd name="connsiteX192" fmla="*/ 2292010 w 4000862"/>
              <a:gd name="connsiteY192" fmla="*/ 3069658 h 4579113"/>
              <a:gd name="connsiteX193" fmla="*/ 2263540 w 4000862"/>
              <a:gd name="connsiteY193" fmla="*/ 2957292 h 4579113"/>
              <a:gd name="connsiteX194" fmla="*/ 2154650 w 4000862"/>
              <a:gd name="connsiteY194" fmla="*/ 2917267 h 4579113"/>
              <a:gd name="connsiteX195" fmla="*/ 2252834 w 4000862"/>
              <a:gd name="connsiteY195" fmla="*/ 2855564 h 4579113"/>
              <a:gd name="connsiteX196" fmla="*/ 2052008 w 4000862"/>
              <a:gd name="connsiteY196" fmla="*/ 2739693 h 4579113"/>
              <a:gd name="connsiteX197" fmla="*/ 2056437 w 4000862"/>
              <a:gd name="connsiteY197" fmla="*/ 2855564 h 4579113"/>
              <a:gd name="connsiteX198" fmla="*/ 2154650 w 4000862"/>
              <a:gd name="connsiteY198" fmla="*/ 2917267 h 4579113"/>
              <a:gd name="connsiteX199" fmla="*/ 2045722 w 4000862"/>
              <a:gd name="connsiteY199" fmla="*/ 2957292 h 4579113"/>
              <a:gd name="connsiteX200" fmla="*/ 2017252 w 4000862"/>
              <a:gd name="connsiteY200" fmla="*/ 3069658 h 4579113"/>
              <a:gd name="connsiteX201" fmla="*/ 1945509 w 4000862"/>
              <a:gd name="connsiteY201" fmla="*/ 2978580 h 4579113"/>
              <a:gd name="connsiteX202" fmla="*/ 1829790 w 4000862"/>
              <a:gd name="connsiteY202" fmla="*/ 2986247 h 4579113"/>
              <a:gd name="connsiteX203" fmla="*/ 1894312 w 4000862"/>
              <a:gd name="connsiteY203" fmla="*/ 2889940 h 4579113"/>
              <a:gd name="connsiteX204" fmla="*/ 1851212 w 4000862"/>
              <a:gd name="connsiteY204" fmla="*/ 2782365 h 4579113"/>
              <a:gd name="connsiteX205" fmla="*/ 1962845 w 4000862"/>
              <a:gd name="connsiteY205" fmla="*/ 2813893 h 4579113"/>
              <a:gd name="connsiteX206" fmla="*/ 2154650 w 4000862"/>
              <a:gd name="connsiteY206" fmla="*/ 2424215 h 4579113"/>
              <a:gd name="connsiteX207" fmla="*/ 2205856 w 4000862"/>
              <a:gd name="connsiteY207" fmla="*/ 2528161 h 4579113"/>
              <a:gd name="connsiteX208" fmla="*/ 2320689 w 4000862"/>
              <a:gd name="connsiteY208" fmla="*/ 2544678 h 4579113"/>
              <a:gd name="connsiteX209" fmla="*/ 2237526 w 4000862"/>
              <a:gd name="connsiteY209" fmla="*/ 2625497 h 4579113"/>
              <a:gd name="connsiteX210" fmla="*/ 2257281 w 4000862"/>
              <a:gd name="connsiteY210" fmla="*/ 2739693 h 4579113"/>
              <a:gd name="connsiteX211" fmla="*/ 2154650 w 4000862"/>
              <a:gd name="connsiteY211" fmla="*/ 2685600 h 4579113"/>
              <a:gd name="connsiteX212" fmla="*/ 2052008 w 4000862"/>
              <a:gd name="connsiteY212" fmla="*/ 2739693 h 4579113"/>
              <a:gd name="connsiteX213" fmla="*/ 2071744 w 4000862"/>
              <a:gd name="connsiteY213" fmla="*/ 2625497 h 4579113"/>
              <a:gd name="connsiteX214" fmla="*/ 1988581 w 4000862"/>
              <a:gd name="connsiteY214" fmla="*/ 2544678 h 4579113"/>
              <a:gd name="connsiteX215" fmla="*/ 2103414 w 4000862"/>
              <a:gd name="connsiteY215" fmla="*/ 2528161 h 4579113"/>
              <a:gd name="connsiteX216" fmla="*/ 490687 w 4000862"/>
              <a:gd name="connsiteY216" fmla="*/ 2356699 h 4579113"/>
              <a:gd name="connsiteX217" fmla="*/ 494495 w 4000862"/>
              <a:gd name="connsiteY217" fmla="*/ 2358968 h 4579113"/>
              <a:gd name="connsiteX218" fmla="*/ 875347 w 4000862"/>
              <a:gd name="connsiteY218" fmla="*/ 2640223 h 4579113"/>
              <a:gd name="connsiteX219" fmla="*/ 545989 w 4000862"/>
              <a:gd name="connsiteY219" fmla="*/ 2400403 h 4579113"/>
              <a:gd name="connsiteX220" fmla="*/ 490521 w 4000862"/>
              <a:gd name="connsiteY220" fmla="*/ 2356727 h 4579113"/>
              <a:gd name="connsiteX221" fmla="*/ 3509308 w 4000862"/>
              <a:gd name="connsiteY221" fmla="*/ 2356532 h 4579113"/>
              <a:gd name="connsiteX222" fmla="*/ 3509643 w 4000862"/>
              <a:gd name="connsiteY222" fmla="*/ 2356588 h 4579113"/>
              <a:gd name="connsiteX223" fmla="*/ 3454270 w 4000862"/>
              <a:gd name="connsiteY223" fmla="*/ 2400106 h 4579113"/>
              <a:gd name="connsiteX224" fmla="*/ 3111464 w 4000862"/>
              <a:gd name="connsiteY224" fmla="*/ 2648605 h 4579113"/>
              <a:gd name="connsiteX225" fmla="*/ 3506209 w 4000862"/>
              <a:gd name="connsiteY225" fmla="*/ 2358384 h 4579113"/>
              <a:gd name="connsiteX226" fmla="*/ 1882130 w 4000862"/>
              <a:gd name="connsiteY226" fmla="*/ 2321212 h 4579113"/>
              <a:gd name="connsiteX227" fmla="*/ 1842401 w 4000862"/>
              <a:gd name="connsiteY227" fmla="*/ 2362970 h 4579113"/>
              <a:gd name="connsiteX228" fmla="*/ 1789881 w 4000862"/>
              <a:gd name="connsiteY228" fmla="*/ 2584054 h 4579113"/>
              <a:gd name="connsiteX229" fmla="*/ 1789881 w 4000862"/>
              <a:gd name="connsiteY229" fmla="*/ 3110835 h 4579113"/>
              <a:gd name="connsiteX230" fmla="*/ 1800158 w 4000862"/>
              <a:gd name="connsiteY230" fmla="*/ 3199179 h 4579113"/>
              <a:gd name="connsiteX231" fmla="*/ 1859013 w 4000862"/>
              <a:gd name="connsiteY231" fmla="*/ 3212295 h 4579113"/>
              <a:gd name="connsiteX232" fmla="*/ 2176243 w 4000862"/>
              <a:gd name="connsiteY232" fmla="*/ 3212295 h 4579113"/>
              <a:gd name="connsiteX233" fmla="*/ 2214743 w 4000862"/>
              <a:gd name="connsiteY233" fmla="*/ 3212266 h 4579113"/>
              <a:gd name="connsiteX234" fmla="*/ 2239442 w 4000862"/>
              <a:gd name="connsiteY234" fmla="*/ 3212380 h 4579113"/>
              <a:gd name="connsiteX235" fmla="*/ 2330939 w 4000862"/>
              <a:gd name="connsiteY235" fmla="*/ 3204903 h 4579113"/>
              <a:gd name="connsiteX236" fmla="*/ 2438571 w 4000862"/>
              <a:gd name="connsiteY236" fmla="*/ 3114159 h 4579113"/>
              <a:gd name="connsiteX237" fmla="*/ 2440543 w 4000862"/>
              <a:gd name="connsiteY237" fmla="*/ 3108510 h 4579113"/>
              <a:gd name="connsiteX238" fmla="*/ 2440562 w 4000862"/>
              <a:gd name="connsiteY238" fmla="*/ 3108530 h 4579113"/>
              <a:gd name="connsiteX239" fmla="*/ 2440562 w 4000862"/>
              <a:gd name="connsiteY239" fmla="*/ 3108501 h 4579113"/>
              <a:gd name="connsiteX240" fmla="*/ 2483653 w 4000862"/>
              <a:gd name="connsiteY240" fmla="*/ 3108501 h 4579113"/>
              <a:gd name="connsiteX241" fmla="*/ 2401519 w 4000862"/>
              <a:gd name="connsiteY241" fmla="*/ 3313727 h 4579113"/>
              <a:gd name="connsiteX242" fmla="*/ 1779575 w 4000862"/>
              <a:gd name="connsiteY242" fmla="*/ 3313727 h 4579113"/>
              <a:gd name="connsiteX243" fmla="*/ 1545450 w 4000862"/>
              <a:gd name="connsiteY243" fmla="*/ 3366533 h 4579113"/>
              <a:gd name="connsiteX244" fmla="*/ 1559357 w 4000862"/>
              <a:gd name="connsiteY244" fmla="*/ 3348188 h 4579113"/>
              <a:gd name="connsiteX245" fmla="*/ 1632042 w 4000862"/>
              <a:gd name="connsiteY245" fmla="*/ 3245604 h 4579113"/>
              <a:gd name="connsiteX246" fmla="*/ 1646720 w 4000862"/>
              <a:gd name="connsiteY246" fmla="*/ 3108930 h 4579113"/>
              <a:gd name="connsiteX247" fmla="*/ 1646720 w 4000862"/>
              <a:gd name="connsiteY247" fmla="*/ 2613477 h 4579113"/>
              <a:gd name="connsiteX248" fmla="*/ 1577006 w 4000862"/>
              <a:gd name="connsiteY248" fmla="*/ 2512322 h 4579113"/>
              <a:gd name="connsiteX249" fmla="*/ 1550336 w 4000862"/>
              <a:gd name="connsiteY249" fmla="*/ 2509893 h 4579113"/>
              <a:gd name="connsiteX250" fmla="*/ 1832753 w 4000862"/>
              <a:gd name="connsiteY250" fmla="*/ 2349282 h 4579113"/>
              <a:gd name="connsiteX251" fmla="*/ 1999421 w 4000862"/>
              <a:gd name="connsiteY251" fmla="*/ 2170564 h 4579113"/>
              <a:gd name="connsiteX252" fmla="*/ 1477451 w 4000862"/>
              <a:gd name="connsiteY252" fmla="*/ 3468955 h 4579113"/>
              <a:gd name="connsiteX253" fmla="*/ 2000422 w 4000862"/>
              <a:gd name="connsiteY253" fmla="*/ 3411129 h 4579113"/>
              <a:gd name="connsiteX254" fmla="*/ 2000479 w 4000862"/>
              <a:gd name="connsiteY254" fmla="*/ 3411129 h 4579113"/>
              <a:gd name="connsiteX255" fmla="*/ 2263396 w 4000862"/>
              <a:gd name="connsiteY255" fmla="*/ 3425486 h 4579113"/>
              <a:gd name="connsiteX256" fmla="*/ 2520130 w 4000862"/>
              <a:gd name="connsiteY256" fmla="*/ 3468230 h 4579113"/>
              <a:gd name="connsiteX257" fmla="*/ 2520124 w 4000862"/>
              <a:gd name="connsiteY257" fmla="*/ 3468241 h 4579113"/>
              <a:gd name="connsiteX258" fmla="*/ 2520134 w 4000862"/>
              <a:gd name="connsiteY258" fmla="*/ 3468231 h 4579113"/>
              <a:gd name="connsiteX259" fmla="*/ 2520130 w 4000862"/>
              <a:gd name="connsiteY259" fmla="*/ 3468230 h 4579113"/>
              <a:gd name="connsiteX260" fmla="*/ 2575321 w 4000862"/>
              <a:gd name="connsiteY260" fmla="*/ 3358093 h 4579113"/>
              <a:gd name="connsiteX261" fmla="*/ 1999421 w 4000862"/>
              <a:gd name="connsiteY261" fmla="*/ 2170564 h 4579113"/>
              <a:gd name="connsiteX262" fmla="*/ 3506969 w 4000862"/>
              <a:gd name="connsiteY262" fmla="*/ 1857600 h 4579113"/>
              <a:gd name="connsiteX263" fmla="*/ 3506904 w 4000862"/>
              <a:gd name="connsiteY263" fmla="*/ 1858052 h 4579113"/>
              <a:gd name="connsiteX264" fmla="*/ 3455419 w 4000862"/>
              <a:gd name="connsiteY264" fmla="*/ 1909605 h 4579113"/>
              <a:gd name="connsiteX265" fmla="*/ 3089052 w 4000862"/>
              <a:gd name="connsiteY265" fmla="*/ 2252879 h 4579113"/>
              <a:gd name="connsiteX266" fmla="*/ 3503845 w 4000862"/>
              <a:gd name="connsiteY266" fmla="*/ 1860108 h 4579113"/>
              <a:gd name="connsiteX267" fmla="*/ 493709 w 4000862"/>
              <a:gd name="connsiteY267" fmla="*/ 1856553 h 4579113"/>
              <a:gd name="connsiteX268" fmla="*/ 493813 w 4000862"/>
              <a:gd name="connsiteY268" fmla="*/ 1856553 h 4579113"/>
              <a:gd name="connsiteX269" fmla="*/ 498230 w 4000862"/>
              <a:gd name="connsiteY269" fmla="*/ 1860108 h 4579113"/>
              <a:gd name="connsiteX270" fmla="*/ 911789 w 4000862"/>
              <a:gd name="connsiteY270" fmla="*/ 2252879 h 4579113"/>
              <a:gd name="connsiteX271" fmla="*/ 546618 w 4000862"/>
              <a:gd name="connsiteY271" fmla="*/ 1909605 h 4579113"/>
              <a:gd name="connsiteX272" fmla="*/ 493712 w 4000862"/>
              <a:gd name="connsiteY272" fmla="*/ 1856578 h 4579113"/>
              <a:gd name="connsiteX273" fmla="*/ 3330729 w 4000862"/>
              <a:gd name="connsiteY273" fmla="*/ 1487900 h 4579113"/>
              <a:gd name="connsiteX274" fmla="*/ 3283575 w 4000862"/>
              <a:gd name="connsiteY274" fmla="*/ 1547116 h 4579113"/>
              <a:gd name="connsiteX275" fmla="*/ 2961055 w 4000862"/>
              <a:gd name="connsiteY275" fmla="*/ 1938602 h 4579113"/>
              <a:gd name="connsiteX276" fmla="*/ 3326336 w 4000862"/>
              <a:gd name="connsiteY276" fmla="*/ 1492423 h 4579113"/>
              <a:gd name="connsiteX277" fmla="*/ 3330685 w 4000862"/>
              <a:gd name="connsiteY277" fmla="*/ 1487913 h 4579113"/>
              <a:gd name="connsiteX278" fmla="*/ 669798 w 4000862"/>
              <a:gd name="connsiteY278" fmla="*/ 1487814 h 4579113"/>
              <a:gd name="connsiteX279" fmla="*/ 669961 w 4000862"/>
              <a:gd name="connsiteY279" fmla="*/ 1487860 h 4579113"/>
              <a:gd name="connsiteX280" fmla="*/ 673791 w 4000862"/>
              <a:gd name="connsiteY280" fmla="*/ 1491830 h 4579113"/>
              <a:gd name="connsiteX281" fmla="*/ 1039806 w 4000862"/>
              <a:gd name="connsiteY281" fmla="*/ 1938602 h 4579113"/>
              <a:gd name="connsiteX282" fmla="*/ 716575 w 4000862"/>
              <a:gd name="connsiteY282" fmla="*/ 1546543 h 4579113"/>
              <a:gd name="connsiteX283" fmla="*/ 1999926 w 4000862"/>
              <a:gd name="connsiteY283" fmla="*/ 1379875 h 4579113"/>
              <a:gd name="connsiteX284" fmla="*/ 1758020 w 4000862"/>
              <a:gd name="connsiteY284" fmla="*/ 1445388 h 4579113"/>
              <a:gd name="connsiteX285" fmla="*/ 1509703 w 4000862"/>
              <a:gd name="connsiteY285" fmla="*/ 1567403 h 4579113"/>
              <a:gd name="connsiteX286" fmla="*/ 1276988 w 4000862"/>
              <a:gd name="connsiteY286" fmla="*/ 1746587 h 4579113"/>
              <a:gd name="connsiteX287" fmla="*/ 1092051 w 4000862"/>
              <a:gd name="connsiteY287" fmla="*/ 1975692 h 4579113"/>
              <a:gd name="connsiteX288" fmla="*/ 1097156 w 4000862"/>
              <a:gd name="connsiteY288" fmla="*/ 1997790 h 4579113"/>
              <a:gd name="connsiteX289" fmla="*/ 975455 w 4000862"/>
              <a:gd name="connsiteY289" fmla="*/ 2283845 h 4579113"/>
              <a:gd name="connsiteX290" fmla="*/ 941032 w 4000862"/>
              <a:gd name="connsiteY290" fmla="*/ 2662283 h 4579113"/>
              <a:gd name="connsiteX291" fmla="*/ 953272 w 4000862"/>
              <a:gd name="connsiteY291" fmla="*/ 3031015 h 4579113"/>
              <a:gd name="connsiteX292" fmla="*/ 1056389 w 4000862"/>
              <a:gd name="connsiteY292" fmla="*/ 3426255 h 4579113"/>
              <a:gd name="connsiteX293" fmla="*/ 1149915 w 4000862"/>
              <a:gd name="connsiteY293" fmla="*/ 3568396 h 4579113"/>
              <a:gd name="connsiteX294" fmla="*/ 1281408 w 4000862"/>
              <a:gd name="connsiteY294" fmla="*/ 3522257 h 4579113"/>
              <a:gd name="connsiteX295" fmla="*/ 1999174 w 4000862"/>
              <a:gd name="connsiteY295" fmla="*/ 1972587 h 4579113"/>
              <a:gd name="connsiteX296" fmla="*/ 1999688 w 4000862"/>
              <a:gd name="connsiteY296" fmla="*/ 1972587 h 4579113"/>
              <a:gd name="connsiteX297" fmla="*/ 2717749 w 4000862"/>
              <a:gd name="connsiteY297" fmla="*/ 3521724 h 4579113"/>
              <a:gd name="connsiteX298" fmla="*/ 2852747 w 4000862"/>
              <a:gd name="connsiteY298" fmla="*/ 3569130 h 4579113"/>
              <a:gd name="connsiteX299" fmla="*/ 2943311 w 4000862"/>
              <a:gd name="connsiteY299" fmla="*/ 3425740 h 4579113"/>
              <a:gd name="connsiteX300" fmla="*/ 3046505 w 4000862"/>
              <a:gd name="connsiteY300" fmla="*/ 3031015 h 4579113"/>
              <a:gd name="connsiteX301" fmla="*/ 3058887 w 4000862"/>
              <a:gd name="connsiteY301" fmla="*/ 2662292 h 4579113"/>
              <a:gd name="connsiteX302" fmla="*/ 3024311 w 4000862"/>
              <a:gd name="connsiteY302" fmla="*/ 2283836 h 4579113"/>
              <a:gd name="connsiteX303" fmla="*/ 2902744 w 4000862"/>
              <a:gd name="connsiteY303" fmla="*/ 1998038 h 4579113"/>
              <a:gd name="connsiteX304" fmla="*/ 2907764 w 4000862"/>
              <a:gd name="connsiteY304" fmla="*/ 1975702 h 4579113"/>
              <a:gd name="connsiteX305" fmla="*/ 2722740 w 4000862"/>
              <a:gd name="connsiteY305" fmla="*/ 1746578 h 4579113"/>
              <a:gd name="connsiteX306" fmla="*/ 2490054 w 4000862"/>
              <a:gd name="connsiteY306" fmla="*/ 1567394 h 4579113"/>
              <a:gd name="connsiteX307" fmla="*/ 2241842 w 4000862"/>
              <a:gd name="connsiteY307" fmla="*/ 1445378 h 4579113"/>
              <a:gd name="connsiteX308" fmla="*/ 1999926 w 4000862"/>
              <a:gd name="connsiteY308" fmla="*/ 1379875 h 4579113"/>
              <a:gd name="connsiteX309" fmla="*/ 3130938 w 4000862"/>
              <a:gd name="connsiteY309" fmla="*/ 1153242 h 4579113"/>
              <a:gd name="connsiteX310" fmla="*/ 3088994 w 4000862"/>
              <a:gd name="connsiteY310" fmla="*/ 1217065 h 4579113"/>
              <a:gd name="connsiteX311" fmla="*/ 2778137 w 4000862"/>
              <a:gd name="connsiteY311" fmla="*/ 1674150 h 4579113"/>
              <a:gd name="connsiteX312" fmla="*/ 3127435 w 4000862"/>
              <a:gd name="connsiteY312" fmla="*/ 1157439 h 4579113"/>
              <a:gd name="connsiteX313" fmla="*/ 3130709 w 4000862"/>
              <a:gd name="connsiteY313" fmla="*/ 1153301 h 4579113"/>
              <a:gd name="connsiteX314" fmla="*/ 868789 w 4000862"/>
              <a:gd name="connsiteY314" fmla="*/ 1153051 h 4579113"/>
              <a:gd name="connsiteX315" fmla="*/ 872069 w 4000862"/>
              <a:gd name="connsiteY315" fmla="*/ 1157184 h 4579113"/>
              <a:gd name="connsiteX316" fmla="*/ 1222723 w 4000862"/>
              <a:gd name="connsiteY316" fmla="*/ 1674122 h 4579113"/>
              <a:gd name="connsiteX317" fmla="*/ 910553 w 4000862"/>
              <a:gd name="connsiteY317" fmla="*/ 1216818 h 4579113"/>
              <a:gd name="connsiteX318" fmla="*/ 868776 w 4000862"/>
              <a:gd name="connsiteY318" fmla="*/ 1153324 h 4579113"/>
              <a:gd name="connsiteX319" fmla="*/ 2848165 w 4000862"/>
              <a:gd name="connsiteY319" fmla="*/ 914312 h 4579113"/>
              <a:gd name="connsiteX320" fmla="*/ 2556957 w 4000862"/>
              <a:gd name="connsiteY320" fmla="*/ 1469753 h 4579113"/>
              <a:gd name="connsiteX321" fmla="*/ 2848165 w 4000862"/>
              <a:gd name="connsiteY321" fmla="*/ 914312 h 4579113"/>
              <a:gd name="connsiteX322" fmla="*/ 1152677 w 4000862"/>
              <a:gd name="connsiteY322" fmla="*/ 914312 h 4579113"/>
              <a:gd name="connsiteX323" fmla="*/ 1443885 w 4000862"/>
              <a:gd name="connsiteY323" fmla="*/ 1469753 h 4579113"/>
              <a:gd name="connsiteX324" fmla="*/ 1152677 w 4000862"/>
              <a:gd name="connsiteY324" fmla="*/ 914312 h 4579113"/>
              <a:gd name="connsiteX325" fmla="*/ 2522791 w 4000862"/>
              <a:gd name="connsiteY325" fmla="*/ 656604 h 4579113"/>
              <a:gd name="connsiteX326" fmla="*/ 2267397 w 4000862"/>
              <a:gd name="connsiteY326" fmla="*/ 1376675 h 4579113"/>
              <a:gd name="connsiteX327" fmla="*/ 2522791 w 4000862"/>
              <a:gd name="connsiteY327" fmla="*/ 656604 h 4579113"/>
              <a:gd name="connsiteX328" fmla="*/ 1478041 w 4000862"/>
              <a:gd name="connsiteY328" fmla="*/ 656604 h 4579113"/>
              <a:gd name="connsiteX329" fmla="*/ 1733435 w 4000862"/>
              <a:gd name="connsiteY329" fmla="*/ 1376675 h 4579113"/>
              <a:gd name="connsiteX330" fmla="*/ 1478041 w 4000862"/>
              <a:gd name="connsiteY330" fmla="*/ 656604 h 4579113"/>
              <a:gd name="connsiteX331" fmla="*/ 30480 w 4000862"/>
              <a:gd name="connsiteY331" fmla="*/ 630248 h 4579113"/>
              <a:gd name="connsiteX332" fmla="*/ 30480 w 4000862"/>
              <a:gd name="connsiteY332" fmla="*/ 785648 h 4579113"/>
              <a:gd name="connsiteX333" fmla="*/ 708527 w 4000862"/>
              <a:gd name="connsiteY333" fmla="*/ 1463714 h 4579113"/>
              <a:gd name="connsiteX334" fmla="*/ 898036 w 4000862"/>
              <a:gd name="connsiteY334" fmla="*/ 1540324 h 4579113"/>
              <a:gd name="connsiteX335" fmla="*/ 872423 w 4000862"/>
              <a:gd name="connsiteY335" fmla="*/ 1472191 h 4579113"/>
              <a:gd name="connsiteX336" fmla="*/ 3970363 w 4000862"/>
              <a:gd name="connsiteY336" fmla="*/ 630238 h 4579113"/>
              <a:gd name="connsiteX337" fmla="*/ 3128420 w 4000862"/>
              <a:gd name="connsiteY337" fmla="*/ 1472172 h 4579113"/>
              <a:gd name="connsiteX338" fmla="*/ 3128439 w 4000862"/>
              <a:gd name="connsiteY338" fmla="*/ 1472115 h 4579113"/>
              <a:gd name="connsiteX339" fmla="*/ 3102807 w 4000862"/>
              <a:gd name="connsiteY339" fmla="*/ 1540304 h 4579113"/>
              <a:gd name="connsiteX340" fmla="*/ 3292326 w 4000862"/>
              <a:gd name="connsiteY340" fmla="*/ 1463685 h 4579113"/>
              <a:gd name="connsiteX341" fmla="*/ 3292326 w 4000862"/>
              <a:gd name="connsiteY341" fmla="*/ 1463676 h 4579113"/>
              <a:gd name="connsiteX342" fmla="*/ 3970363 w 4000862"/>
              <a:gd name="connsiteY342" fmla="*/ 785639 h 4579113"/>
              <a:gd name="connsiteX343" fmla="*/ 3793436 w 4000862"/>
              <a:gd name="connsiteY343" fmla="*/ 608712 h 4579113"/>
              <a:gd name="connsiteX344" fmla="*/ 3168282 w 4000862"/>
              <a:gd name="connsiteY344" fmla="*/ 1233866 h 4579113"/>
              <a:gd name="connsiteX345" fmla="*/ 3168282 w 4000862"/>
              <a:gd name="connsiteY345" fmla="*/ 1233685 h 4579113"/>
              <a:gd name="connsiteX346" fmla="*/ 3145698 w 4000862"/>
              <a:gd name="connsiteY346" fmla="*/ 1412346 h 4579113"/>
              <a:gd name="connsiteX347" fmla="*/ 3145898 w 4000862"/>
              <a:gd name="connsiteY347" fmla="*/ 1411612 h 4579113"/>
              <a:gd name="connsiteX348" fmla="*/ 3948808 w 4000862"/>
              <a:gd name="connsiteY348" fmla="*/ 608712 h 4579113"/>
              <a:gd name="connsiteX349" fmla="*/ 52054 w 4000862"/>
              <a:gd name="connsiteY349" fmla="*/ 608702 h 4579113"/>
              <a:gd name="connsiteX350" fmla="*/ 854955 w 4000862"/>
              <a:gd name="connsiteY350" fmla="*/ 1411603 h 4579113"/>
              <a:gd name="connsiteX351" fmla="*/ 832571 w 4000862"/>
              <a:gd name="connsiteY351" fmla="*/ 1233857 h 4579113"/>
              <a:gd name="connsiteX352" fmla="*/ 207416 w 4000862"/>
              <a:gd name="connsiteY352" fmla="*/ 608702 h 4579113"/>
              <a:gd name="connsiteX353" fmla="*/ 2000059 w 4000862"/>
              <a:gd name="connsiteY353" fmla="*/ 160732 h 4579113"/>
              <a:gd name="connsiteX354" fmla="*/ 1998516 w 4000862"/>
              <a:gd name="connsiteY354" fmla="*/ 1290816 h 4579113"/>
              <a:gd name="connsiteX355" fmla="*/ 2000059 w 4000862"/>
              <a:gd name="connsiteY355" fmla="*/ 160732 h 4579113"/>
              <a:gd name="connsiteX356" fmla="*/ 2000431 w 4000862"/>
              <a:gd name="connsiteY356" fmla="*/ 40479 h 4579113"/>
              <a:gd name="connsiteX357" fmla="*/ 1750505 w 4000862"/>
              <a:gd name="connsiteY357" fmla="*/ 717611 h 4579113"/>
              <a:gd name="connsiteX358" fmla="*/ 1750476 w 4000862"/>
              <a:gd name="connsiteY358" fmla="*/ 717849 h 4579113"/>
              <a:gd name="connsiteX359" fmla="*/ 1750476 w 4000862"/>
              <a:gd name="connsiteY359" fmla="*/ 717916 h 4579113"/>
              <a:gd name="connsiteX360" fmla="*/ 1945672 w 4000862"/>
              <a:gd name="connsiteY360" fmla="*/ 1261451 h 4579113"/>
              <a:gd name="connsiteX361" fmla="*/ 1943557 w 4000862"/>
              <a:gd name="connsiteY361" fmla="*/ 1283129 h 4579113"/>
              <a:gd name="connsiteX362" fmla="*/ 1933785 w 4000862"/>
              <a:gd name="connsiteY362" fmla="*/ 1286644 h 4579113"/>
              <a:gd name="connsiteX363" fmla="*/ 1921878 w 4000862"/>
              <a:gd name="connsiteY363" fmla="*/ 1281034 h 4579113"/>
              <a:gd name="connsiteX364" fmla="*/ 1719834 w 4000862"/>
              <a:gd name="connsiteY364" fmla="*/ 724955 h 4579113"/>
              <a:gd name="connsiteX365" fmla="*/ 1440418 w 4000862"/>
              <a:gd name="connsiteY365" fmla="*/ 558105 h 4579113"/>
              <a:gd name="connsiteX366" fmla="*/ 1414205 w 4000862"/>
              <a:gd name="connsiteY366" fmla="*/ 975243 h 4579113"/>
              <a:gd name="connsiteX367" fmla="*/ 1414205 w 4000862"/>
              <a:gd name="connsiteY367" fmla="*/ 975272 h 4579113"/>
              <a:gd name="connsiteX368" fmla="*/ 1482366 w 4000862"/>
              <a:gd name="connsiteY368" fmla="*/ 1179336 h 4579113"/>
              <a:gd name="connsiteX369" fmla="*/ 1627384 w 4000862"/>
              <a:gd name="connsiteY369" fmla="*/ 1385095 h 4579113"/>
              <a:gd name="connsiteX370" fmla="*/ 1627165 w 4000862"/>
              <a:gd name="connsiteY370" fmla="*/ 1406878 h 4579113"/>
              <a:gd name="connsiteX371" fmla="*/ 1616383 w 4000862"/>
              <a:gd name="connsiteY371" fmla="*/ 1411279 h 4579113"/>
              <a:gd name="connsiteX372" fmla="*/ 1605382 w 4000862"/>
              <a:gd name="connsiteY372" fmla="*/ 1406659 h 4579113"/>
              <a:gd name="connsiteX373" fmla="*/ 1454687 w 4000862"/>
              <a:gd name="connsiteY373" fmla="*/ 1192842 h 4579113"/>
              <a:gd name="connsiteX374" fmla="*/ 1385364 w 4000862"/>
              <a:gd name="connsiteY374" fmla="*/ 987769 h 4579113"/>
              <a:gd name="connsiteX375" fmla="*/ 1131322 w 4000862"/>
              <a:gd name="connsiteY375" fmla="*/ 884546 h 4579113"/>
              <a:gd name="connsiteX376" fmla="*/ 1181691 w 4000862"/>
              <a:gd name="connsiteY376" fmla="*/ 1271204 h 4579113"/>
              <a:gd name="connsiteX377" fmla="*/ 1181700 w 4000862"/>
              <a:gd name="connsiteY377" fmla="*/ 1271271 h 4579113"/>
              <a:gd name="connsiteX378" fmla="*/ 1270559 w 4000862"/>
              <a:gd name="connsiteY378" fmla="*/ 1436596 h 4579113"/>
              <a:gd name="connsiteX379" fmla="*/ 1346845 w 4000862"/>
              <a:gd name="connsiteY379" fmla="*/ 1527836 h 4579113"/>
              <a:gd name="connsiteX380" fmla="*/ 1346711 w 4000862"/>
              <a:gd name="connsiteY380" fmla="*/ 1549620 h 4579113"/>
              <a:gd name="connsiteX381" fmla="*/ 1335881 w 4000862"/>
              <a:gd name="connsiteY381" fmla="*/ 1554068 h 4579113"/>
              <a:gd name="connsiteX382" fmla="*/ 1324928 w 4000862"/>
              <a:gd name="connsiteY382" fmla="*/ 1549496 h 4579113"/>
              <a:gd name="connsiteX383" fmla="*/ 1245356 w 4000862"/>
              <a:gd name="connsiteY383" fmla="*/ 1454332 h 4579113"/>
              <a:gd name="connsiteX384" fmla="*/ 1154649 w 4000862"/>
              <a:gd name="connsiteY384" fmla="*/ 1286463 h 4579113"/>
              <a:gd name="connsiteX385" fmla="*/ 868794 w 4000862"/>
              <a:gd name="connsiteY385" fmla="*/ 1152961 h 4579113"/>
              <a:gd name="connsiteX386" fmla="*/ 868789 w 4000862"/>
              <a:gd name="connsiteY386" fmla="*/ 1153051 h 4579113"/>
              <a:gd name="connsiteX387" fmla="*/ 867660 w 4000862"/>
              <a:gd name="connsiteY387" fmla="*/ 1151628 h 4579113"/>
              <a:gd name="connsiteX388" fmla="*/ 868776 w 4000862"/>
              <a:gd name="connsiteY388" fmla="*/ 1153324 h 4579113"/>
              <a:gd name="connsiteX389" fmla="*/ 863685 w 4000862"/>
              <a:gd name="connsiteY389" fmla="*/ 1255670 h 4579113"/>
              <a:gd name="connsiteX390" fmla="*/ 949481 w 4000862"/>
              <a:gd name="connsiteY390" fmla="*/ 1577338 h 4579113"/>
              <a:gd name="connsiteX391" fmla="*/ 949500 w 4000862"/>
              <a:gd name="connsiteY391" fmla="*/ 1577395 h 4579113"/>
              <a:gd name="connsiteX392" fmla="*/ 949500 w 4000862"/>
              <a:gd name="connsiteY392" fmla="*/ 1577404 h 4579113"/>
              <a:gd name="connsiteX393" fmla="*/ 1000106 w 4000862"/>
              <a:gd name="connsiteY393" fmla="*/ 1661434 h 4579113"/>
              <a:gd name="connsiteX394" fmla="*/ 1112025 w 4000862"/>
              <a:gd name="connsiteY394" fmla="*/ 1782354 h 4579113"/>
              <a:gd name="connsiteX395" fmla="*/ 1114035 w 4000862"/>
              <a:gd name="connsiteY395" fmla="*/ 1804042 h 4579113"/>
              <a:gd name="connsiteX396" fmla="*/ 1102176 w 4000862"/>
              <a:gd name="connsiteY396" fmla="*/ 1809605 h 4579113"/>
              <a:gd name="connsiteX397" fmla="*/ 1092346 w 4000862"/>
              <a:gd name="connsiteY397" fmla="*/ 1806052 h 4579113"/>
              <a:gd name="connsiteX398" fmla="*/ 974950 w 4000862"/>
              <a:gd name="connsiteY398" fmla="*/ 1679208 h 4579113"/>
              <a:gd name="connsiteX399" fmla="*/ 923896 w 4000862"/>
              <a:gd name="connsiteY399" fmla="*/ 1594864 h 4579113"/>
              <a:gd name="connsiteX400" fmla="*/ 800693 w 4000862"/>
              <a:gd name="connsiteY400" fmla="*/ 1524746 h 4579113"/>
              <a:gd name="connsiteX401" fmla="*/ 669961 w 4000862"/>
              <a:gd name="connsiteY401" fmla="*/ 1487860 h 4579113"/>
              <a:gd name="connsiteX402" fmla="*/ 669236 w 4000862"/>
              <a:gd name="connsiteY402" fmla="*/ 1487108 h 4579113"/>
              <a:gd name="connsiteX403" fmla="*/ 669798 w 4000862"/>
              <a:gd name="connsiteY403" fmla="*/ 1487814 h 4579113"/>
              <a:gd name="connsiteX404" fmla="*/ 669760 w 4000862"/>
              <a:gd name="connsiteY404" fmla="*/ 1487803 h 4579113"/>
              <a:gd name="connsiteX405" fmla="*/ 808453 w 4000862"/>
              <a:gd name="connsiteY405" fmla="*/ 1894139 h 4579113"/>
              <a:gd name="connsiteX406" fmla="*/ 808777 w 4000862"/>
              <a:gd name="connsiteY406" fmla="*/ 1894730 h 4579113"/>
              <a:gd name="connsiteX407" fmla="*/ 809263 w 4000862"/>
              <a:gd name="connsiteY407" fmla="*/ 1895292 h 4579113"/>
              <a:gd name="connsiteX408" fmla="*/ 812911 w 4000862"/>
              <a:gd name="connsiteY408" fmla="*/ 1899759 h 4579113"/>
              <a:gd name="connsiteX409" fmla="*/ 820617 w 4000862"/>
              <a:gd name="connsiteY409" fmla="*/ 1909093 h 4579113"/>
              <a:gd name="connsiteX410" fmla="*/ 951805 w 4000862"/>
              <a:gd name="connsiteY410" fmla="*/ 2036633 h 4579113"/>
              <a:gd name="connsiteX411" fmla="*/ 954148 w 4000862"/>
              <a:gd name="connsiteY411" fmla="*/ 2058283 h 4579113"/>
              <a:gd name="connsiteX412" fmla="*/ 942137 w 4000862"/>
              <a:gd name="connsiteY412" fmla="*/ 2064037 h 4579113"/>
              <a:gd name="connsiteX413" fmla="*/ 932488 w 4000862"/>
              <a:gd name="connsiteY413" fmla="*/ 2060636 h 4579113"/>
              <a:gd name="connsiteX414" fmla="*/ 797071 w 4000862"/>
              <a:gd name="connsiteY414" fmla="*/ 1928982 h 4579113"/>
              <a:gd name="connsiteX415" fmla="*/ 788975 w 4000862"/>
              <a:gd name="connsiteY415" fmla="*/ 1919180 h 4579113"/>
              <a:gd name="connsiteX416" fmla="*/ 786613 w 4000862"/>
              <a:gd name="connsiteY416" fmla="*/ 1916285 h 4579113"/>
              <a:gd name="connsiteX417" fmla="*/ 496767 w 4000862"/>
              <a:gd name="connsiteY417" fmla="*/ 1856553 h 4579113"/>
              <a:gd name="connsiteX418" fmla="*/ 493813 w 4000862"/>
              <a:gd name="connsiteY418" fmla="*/ 1856553 h 4579113"/>
              <a:gd name="connsiteX419" fmla="*/ 493175 w 4000862"/>
              <a:gd name="connsiteY419" fmla="*/ 1856039 h 4579113"/>
              <a:gd name="connsiteX420" fmla="*/ 493712 w 4000862"/>
              <a:gd name="connsiteY420" fmla="*/ 1856578 h 4579113"/>
              <a:gd name="connsiteX421" fmla="*/ 502003 w 4000862"/>
              <a:gd name="connsiteY421" fmla="*/ 1914110 h 4579113"/>
              <a:gd name="connsiteX422" fmla="*/ 728215 w 4000862"/>
              <a:gd name="connsiteY422" fmla="*/ 2326031 h 4579113"/>
              <a:gd name="connsiteX423" fmla="*/ 728282 w 4000862"/>
              <a:gd name="connsiteY423" fmla="*/ 2326127 h 4579113"/>
              <a:gd name="connsiteX424" fmla="*/ 742712 w 4000862"/>
              <a:gd name="connsiteY424" fmla="*/ 2340290 h 4579113"/>
              <a:gd name="connsiteX425" fmla="*/ 910019 w 4000862"/>
              <a:gd name="connsiteY425" fmla="*/ 2450875 h 4579113"/>
              <a:gd name="connsiteX426" fmla="*/ 917867 w 4000862"/>
              <a:gd name="connsiteY426" fmla="*/ 2471192 h 4579113"/>
              <a:gd name="connsiteX427" fmla="*/ 903780 w 4000862"/>
              <a:gd name="connsiteY427" fmla="*/ 2480374 h 4579113"/>
              <a:gd name="connsiteX428" fmla="*/ 897560 w 4000862"/>
              <a:gd name="connsiteY428" fmla="*/ 2479041 h 4579113"/>
              <a:gd name="connsiteX429" fmla="*/ 721576 w 4000862"/>
              <a:gd name="connsiteY429" fmla="*/ 2362703 h 4579113"/>
              <a:gd name="connsiteX430" fmla="*/ 709508 w 4000862"/>
              <a:gd name="connsiteY430" fmla="*/ 2350863 h 4579113"/>
              <a:gd name="connsiteX431" fmla="*/ 603493 w 4000862"/>
              <a:gd name="connsiteY431" fmla="*/ 2338019 h 4579113"/>
              <a:gd name="connsiteX432" fmla="*/ 490687 w 4000862"/>
              <a:gd name="connsiteY432" fmla="*/ 2356699 h 4579113"/>
              <a:gd name="connsiteX433" fmla="*/ 489861 w 4000862"/>
              <a:gd name="connsiteY433" fmla="*/ 2356207 h 4579113"/>
              <a:gd name="connsiteX434" fmla="*/ 490521 w 4000862"/>
              <a:gd name="connsiteY434" fmla="*/ 2356727 h 4579113"/>
              <a:gd name="connsiteX435" fmla="*/ 490385 w 4000862"/>
              <a:gd name="connsiteY435" fmla="*/ 2356749 h 4579113"/>
              <a:gd name="connsiteX436" fmla="*/ 787051 w 4000862"/>
              <a:gd name="connsiteY436" fmla="*/ 2735854 h 4579113"/>
              <a:gd name="connsiteX437" fmla="*/ 857631 w 4000862"/>
              <a:gd name="connsiteY437" fmla="*/ 2771782 h 4579113"/>
              <a:gd name="connsiteX438" fmla="*/ 858374 w 4000862"/>
              <a:gd name="connsiteY438" fmla="*/ 2772040 h 4579113"/>
              <a:gd name="connsiteX439" fmla="*/ 923392 w 4000862"/>
              <a:gd name="connsiteY439" fmla="*/ 2792737 h 4579113"/>
              <a:gd name="connsiteX440" fmla="*/ 934860 w 4000862"/>
              <a:gd name="connsiteY440" fmla="*/ 2811254 h 4579113"/>
              <a:gd name="connsiteX441" fmla="*/ 919877 w 4000862"/>
              <a:gd name="connsiteY441" fmla="*/ 2823131 h 4579113"/>
              <a:gd name="connsiteX442" fmla="*/ 916343 w 4000862"/>
              <a:gd name="connsiteY442" fmla="*/ 2822722 h 4579113"/>
              <a:gd name="connsiteX443" fmla="*/ 847687 w 4000862"/>
              <a:gd name="connsiteY443" fmla="*/ 2800938 h 4579113"/>
              <a:gd name="connsiteX444" fmla="*/ 505454 w 4000862"/>
              <a:gd name="connsiteY444" fmla="*/ 2812968 h 4579113"/>
              <a:gd name="connsiteX445" fmla="*/ 505498 w 4000862"/>
              <a:gd name="connsiteY445" fmla="*/ 2813064 h 4579113"/>
              <a:gd name="connsiteX446" fmla="*/ 503853 w 4000862"/>
              <a:gd name="connsiteY446" fmla="*/ 2812435 h 4579113"/>
              <a:gd name="connsiteX447" fmla="*/ 505735 w 4000862"/>
              <a:gd name="connsiteY447" fmla="*/ 2813575 h 4579113"/>
              <a:gd name="connsiteX448" fmla="*/ 531702 w 4000862"/>
              <a:gd name="connsiteY448" fmla="*/ 2869508 h 4579113"/>
              <a:gd name="connsiteX449" fmla="*/ 887263 w 4000862"/>
              <a:gd name="connsiteY449" fmla="*/ 3215190 h 4579113"/>
              <a:gd name="connsiteX450" fmla="*/ 887616 w 4000862"/>
              <a:gd name="connsiteY450" fmla="*/ 3215324 h 4579113"/>
              <a:gd name="connsiteX451" fmla="*/ 891750 w 4000862"/>
              <a:gd name="connsiteY451" fmla="*/ 3217514 h 4579113"/>
              <a:gd name="connsiteX452" fmla="*/ 903265 w 4000862"/>
              <a:gd name="connsiteY452" fmla="*/ 3223524 h 4579113"/>
              <a:gd name="connsiteX453" fmla="*/ 970521 w 4000862"/>
              <a:gd name="connsiteY453" fmla="*/ 3250813 h 4579113"/>
              <a:gd name="connsiteX454" fmla="*/ 974103 w 4000862"/>
              <a:gd name="connsiteY454" fmla="*/ 3252214 h 4579113"/>
              <a:gd name="connsiteX455" fmla="*/ 982809 w 4000862"/>
              <a:gd name="connsiteY455" fmla="*/ 3257224 h 4579113"/>
              <a:gd name="connsiteX456" fmla="*/ 987809 w 4000862"/>
              <a:gd name="connsiteY456" fmla="*/ 3278436 h 4579113"/>
              <a:gd name="connsiteX457" fmla="*/ 974684 w 4000862"/>
              <a:gd name="connsiteY457" fmla="*/ 3285742 h 4579113"/>
              <a:gd name="connsiteX458" fmla="*/ 966597 w 4000862"/>
              <a:gd name="connsiteY458" fmla="*/ 3283446 h 4579113"/>
              <a:gd name="connsiteX459" fmla="*/ 960739 w 4000862"/>
              <a:gd name="connsiteY459" fmla="*/ 3280036 h 4579113"/>
              <a:gd name="connsiteX460" fmla="*/ 889483 w 4000862"/>
              <a:gd name="connsiteY460" fmla="*/ 3251080 h 4579113"/>
              <a:gd name="connsiteX461" fmla="*/ 877300 w 4000862"/>
              <a:gd name="connsiteY461" fmla="*/ 3244727 h 4579113"/>
              <a:gd name="connsiteX462" fmla="*/ 874862 w 4000862"/>
              <a:gd name="connsiteY462" fmla="*/ 3243432 h 4579113"/>
              <a:gd name="connsiteX463" fmla="*/ 771251 w 4000862"/>
              <a:gd name="connsiteY463" fmla="*/ 3226886 h 4579113"/>
              <a:gd name="connsiteX464" fmla="*/ 667640 w 4000862"/>
              <a:gd name="connsiteY464" fmla="*/ 3237342 h 4579113"/>
              <a:gd name="connsiteX465" fmla="*/ 666721 w 4000862"/>
              <a:gd name="connsiteY465" fmla="*/ 3236917 h 4579113"/>
              <a:gd name="connsiteX466" fmla="*/ 667455 w 4000862"/>
              <a:gd name="connsiteY466" fmla="*/ 3237361 h 4579113"/>
              <a:gd name="connsiteX467" fmla="*/ 666569 w 4000862"/>
              <a:gd name="connsiteY467" fmla="*/ 3237450 h 4579113"/>
              <a:gd name="connsiteX468" fmla="*/ 925592 w 4000862"/>
              <a:gd name="connsiteY468" fmla="*/ 3537802 h 4579113"/>
              <a:gd name="connsiteX469" fmla="*/ 932974 w 4000862"/>
              <a:gd name="connsiteY469" fmla="*/ 3542964 h 4579113"/>
              <a:gd name="connsiteX470" fmla="*/ 1054408 w 4000862"/>
              <a:gd name="connsiteY470" fmla="*/ 3607420 h 4579113"/>
              <a:gd name="connsiteX471" fmla="*/ 1121093 w 4000862"/>
              <a:gd name="connsiteY471" fmla="*/ 3579540 h 4579113"/>
              <a:gd name="connsiteX472" fmla="*/ 1031472 w 4000862"/>
              <a:gd name="connsiteY472" fmla="*/ 3445943 h 4579113"/>
              <a:gd name="connsiteX473" fmla="*/ 1024585 w 4000862"/>
              <a:gd name="connsiteY473" fmla="*/ 3430474 h 4579113"/>
              <a:gd name="connsiteX474" fmla="*/ 922163 w 4000862"/>
              <a:gd name="connsiteY474" fmla="*/ 3042940 h 4579113"/>
              <a:gd name="connsiteX475" fmla="*/ 921210 w 4000862"/>
              <a:gd name="connsiteY475" fmla="*/ 3022404 h 4579113"/>
              <a:gd name="connsiteX476" fmla="*/ 908695 w 4000862"/>
              <a:gd name="connsiteY476" fmla="*/ 2667922 h 4579113"/>
              <a:gd name="connsiteX477" fmla="*/ 911266 w 4000862"/>
              <a:gd name="connsiteY477" fmla="*/ 2648691 h 4579113"/>
              <a:gd name="connsiteX478" fmla="*/ 942575 w 4000862"/>
              <a:gd name="connsiteY478" fmla="*/ 2284950 h 4579113"/>
              <a:gd name="connsiteX479" fmla="*/ 947614 w 4000862"/>
              <a:gd name="connsiteY479" fmla="*/ 2266233 h 4579113"/>
              <a:gd name="connsiteX480" fmla="*/ 1066543 w 4000862"/>
              <a:gd name="connsiteY480" fmla="*/ 2000972 h 4579113"/>
              <a:gd name="connsiteX481" fmla="*/ 1059475 w 4000862"/>
              <a:gd name="connsiteY481" fmla="*/ 1976340 h 4579113"/>
              <a:gd name="connsiteX482" fmla="*/ 1057018 w 4000862"/>
              <a:gd name="connsiteY482" fmla="*/ 1969882 h 4579113"/>
              <a:gd name="connsiteX483" fmla="*/ 1058056 w 4000862"/>
              <a:gd name="connsiteY483" fmla="*/ 1956909 h 4579113"/>
              <a:gd name="connsiteX484" fmla="*/ 1068657 w 4000862"/>
              <a:gd name="connsiteY484" fmla="*/ 1949356 h 4579113"/>
              <a:gd name="connsiteX485" fmla="*/ 1246280 w 4000862"/>
              <a:gd name="connsiteY485" fmla="*/ 1731509 h 4579113"/>
              <a:gd name="connsiteX486" fmla="*/ 1250890 w 4000862"/>
              <a:gd name="connsiteY486" fmla="*/ 1720041 h 4579113"/>
              <a:gd name="connsiteX487" fmla="*/ 1262453 w 4000862"/>
              <a:gd name="connsiteY487" fmla="*/ 1715660 h 4579113"/>
              <a:gd name="connsiteX488" fmla="*/ 1483357 w 4000862"/>
              <a:gd name="connsiteY488" fmla="*/ 1546286 h 4579113"/>
              <a:gd name="connsiteX489" fmla="*/ 1490120 w 4000862"/>
              <a:gd name="connsiteY489" fmla="*/ 1536428 h 4579113"/>
              <a:gd name="connsiteX490" fmla="*/ 1501902 w 4000862"/>
              <a:gd name="connsiteY490" fmla="*/ 1534380 h 4579113"/>
              <a:gd name="connsiteX491" fmla="*/ 1738713 w 4000862"/>
              <a:gd name="connsiteY491" fmla="*/ 1418604 h 4579113"/>
              <a:gd name="connsiteX492" fmla="*/ 1757163 w 4000862"/>
              <a:gd name="connsiteY492" fmla="*/ 1412431 h 4579113"/>
              <a:gd name="connsiteX493" fmla="*/ 1984696 w 4000862"/>
              <a:gd name="connsiteY493" fmla="*/ 1351633 h 4579113"/>
              <a:gd name="connsiteX494" fmla="*/ 1993182 w 4000862"/>
              <a:gd name="connsiteY494" fmla="*/ 1342918 h 4579113"/>
              <a:gd name="connsiteX495" fmla="*/ 2002784 w 4000862"/>
              <a:gd name="connsiteY495" fmla="*/ 1342194 h 4579113"/>
              <a:gd name="connsiteX496" fmla="*/ 2006365 w 4000862"/>
              <a:gd name="connsiteY496" fmla="*/ 1343127 h 4579113"/>
              <a:gd name="connsiteX497" fmla="*/ 2015090 w 4000862"/>
              <a:gd name="connsiteY497" fmla="*/ 1351490 h 4579113"/>
              <a:gd name="connsiteX498" fmla="*/ 2242766 w 4000862"/>
              <a:gd name="connsiteY498" fmla="*/ 1412422 h 4579113"/>
              <a:gd name="connsiteX499" fmla="*/ 2261216 w 4000862"/>
              <a:gd name="connsiteY499" fmla="*/ 1418604 h 4579113"/>
              <a:gd name="connsiteX500" fmla="*/ 2497884 w 4000862"/>
              <a:gd name="connsiteY500" fmla="*/ 1534370 h 4579113"/>
              <a:gd name="connsiteX501" fmla="*/ 2509657 w 4000862"/>
              <a:gd name="connsiteY501" fmla="*/ 1536418 h 4579113"/>
              <a:gd name="connsiteX502" fmla="*/ 2516429 w 4000862"/>
              <a:gd name="connsiteY502" fmla="*/ 1546258 h 4579113"/>
              <a:gd name="connsiteX503" fmla="*/ 2737323 w 4000862"/>
              <a:gd name="connsiteY503" fmla="*/ 1715650 h 4579113"/>
              <a:gd name="connsiteX504" fmla="*/ 2748896 w 4000862"/>
              <a:gd name="connsiteY504" fmla="*/ 1720032 h 4579113"/>
              <a:gd name="connsiteX505" fmla="*/ 2753506 w 4000862"/>
              <a:gd name="connsiteY505" fmla="*/ 1731500 h 4579113"/>
              <a:gd name="connsiteX506" fmla="*/ 2931128 w 4000862"/>
              <a:gd name="connsiteY506" fmla="*/ 1949346 h 4579113"/>
              <a:gd name="connsiteX507" fmla="*/ 2941691 w 4000862"/>
              <a:gd name="connsiteY507" fmla="*/ 1956823 h 4579113"/>
              <a:gd name="connsiteX508" fmla="*/ 2942825 w 4000862"/>
              <a:gd name="connsiteY508" fmla="*/ 1969711 h 4579113"/>
              <a:gd name="connsiteX509" fmla="*/ 2939949 w 4000862"/>
              <a:gd name="connsiteY509" fmla="*/ 1977454 h 4579113"/>
              <a:gd name="connsiteX510" fmla="*/ 2933405 w 4000862"/>
              <a:gd name="connsiteY510" fmla="*/ 2001038 h 4579113"/>
              <a:gd name="connsiteX511" fmla="*/ 3052201 w 4000862"/>
              <a:gd name="connsiteY511" fmla="*/ 2266224 h 4579113"/>
              <a:gd name="connsiteX512" fmla="*/ 3057230 w 4000862"/>
              <a:gd name="connsiteY512" fmla="*/ 2284960 h 4579113"/>
              <a:gd name="connsiteX513" fmla="*/ 3088681 w 4000862"/>
              <a:gd name="connsiteY513" fmla="*/ 2648672 h 4579113"/>
              <a:gd name="connsiteX514" fmla="*/ 3091263 w 4000862"/>
              <a:gd name="connsiteY514" fmla="*/ 2667912 h 4579113"/>
              <a:gd name="connsiteX515" fmla="*/ 3078604 w 4000862"/>
              <a:gd name="connsiteY515" fmla="*/ 3022395 h 4579113"/>
              <a:gd name="connsiteX516" fmla="*/ 3077652 w 4000862"/>
              <a:gd name="connsiteY516" fmla="*/ 3042931 h 4579113"/>
              <a:gd name="connsiteX517" fmla="*/ 2975229 w 4000862"/>
              <a:gd name="connsiteY517" fmla="*/ 3430465 h 4579113"/>
              <a:gd name="connsiteX518" fmla="*/ 2968286 w 4000862"/>
              <a:gd name="connsiteY518" fmla="*/ 3445971 h 4579113"/>
              <a:gd name="connsiteX519" fmla="*/ 2881665 w 4000862"/>
              <a:gd name="connsiteY519" fmla="*/ 3580293 h 4579113"/>
              <a:gd name="connsiteX520" fmla="*/ 2948407 w 4000862"/>
              <a:gd name="connsiteY520" fmla="*/ 3608296 h 4579113"/>
              <a:gd name="connsiteX521" fmla="*/ 2989021 w 4000862"/>
              <a:gd name="connsiteY521" fmla="*/ 3591913 h 4579113"/>
              <a:gd name="connsiteX522" fmla="*/ 3076337 w 4000862"/>
              <a:gd name="connsiteY522" fmla="*/ 3537097 h 4579113"/>
              <a:gd name="connsiteX523" fmla="*/ 3317524 w 4000862"/>
              <a:gd name="connsiteY523" fmla="*/ 3277710 h 4579113"/>
              <a:gd name="connsiteX524" fmla="*/ 3333054 w 4000862"/>
              <a:gd name="connsiteY524" fmla="*/ 3240531 h 4579113"/>
              <a:gd name="connsiteX525" fmla="*/ 3342731 w 4000862"/>
              <a:gd name="connsiteY525" fmla="*/ 3234688 h 4579113"/>
              <a:gd name="connsiteX526" fmla="*/ 3338727 w 4000862"/>
              <a:gd name="connsiteY526" fmla="*/ 3236539 h 4579113"/>
              <a:gd name="connsiteX527" fmla="*/ 3333757 w 4000862"/>
              <a:gd name="connsiteY527" fmla="*/ 3238850 h 4579113"/>
              <a:gd name="connsiteX528" fmla="*/ 3334341 w 4000862"/>
              <a:gd name="connsiteY528" fmla="*/ 3237450 h 4579113"/>
              <a:gd name="connsiteX529" fmla="*/ 3125991 w 4000862"/>
              <a:gd name="connsiteY529" fmla="*/ 3243413 h 4579113"/>
              <a:gd name="connsiteX530" fmla="*/ 3124372 w 4000862"/>
              <a:gd name="connsiteY530" fmla="*/ 3244270 h 4579113"/>
              <a:gd name="connsiteX531" fmla="*/ 3111361 w 4000862"/>
              <a:gd name="connsiteY531" fmla="*/ 3251061 h 4579113"/>
              <a:gd name="connsiteX532" fmla="*/ 3038932 w 4000862"/>
              <a:gd name="connsiteY532" fmla="*/ 3280417 h 4579113"/>
              <a:gd name="connsiteX533" fmla="*/ 3034256 w 4000862"/>
              <a:gd name="connsiteY533" fmla="*/ 3281141 h 4579113"/>
              <a:gd name="connsiteX534" fmla="*/ 3018777 w 4000862"/>
              <a:gd name="connsiteY534" fmla="*/ 3265739 h 4579113"/>
              <a:gd name="connsiteX535" fmla="*/ 3030550 w 4000862"/>
              <a:gd name="connsiteY535" fmla="*/ 3250757 h 4579113"/>
              <a:gd name="connsiteX536" fmla="*/ 3097587 w 4000862"/>
              <a:gd name="connsiteY536" fmla="*/ 3223505 h 4579113"/>
              <a:gd name="connsiteX537" fmla="*/ 3109922 w 4000862"/>
              <a:gd name="connsiteY537" fmla="*/ 3217076 h 4579113"/>
              <a:gd name="connsiteX538" fmla="*/ 3113151 w 4000862"/>
              <a:gd name="connsiteY538" fmla="*/ 3215352 h 4579113"/>
              <a:gd name="connsiteX539" fmla="*/ 3113532 w 4000862"/>
              <a:gd name="connsiteY539" fmla="*/ 3215209 h 4579113"/>
              <a:gd name="connsiteX540" fmla="*/ 3469133 w 4000862"/>
              <a:gd name="connsiteY540" fmla="*/ 2869516 h 4579113"/>
              <a:gd name="connsiteX541" fmla="*/ 3495125 w 4000862"/>
              <a:gd name="connsiteY541" fmla="*/ 2813537 h 4579113"/>
              <a:gd name="connsiteX542" fmla="*/ 3496379 w 4000862"/>
              <a:gd name="connsiteY542" fmla="*/ 2812778 h 4579113"/>
              <a:gd name="connsiteX543" fmla="*/ 3495283 w 4000862"/>
              <a:gd name="connsiteY543" fmla="*/ 2813197 h 4579113"/>
              <a:gd name="connsiteX544" fmla="*/ 3495389 w 4000862"/>
              <a:gd name="connsiteY544" fmla="*/ 2812968 h 4579113"/>
              <a:gd name="connsiteX545" fmla="*/ 3153175 w 4000862"/>
              <a:gd name="connsiteY545" fmla="*/ 2800919 h 4579113"/>
              <a:gd name="connsiteX546" fmla="*/ 3084510 w 4000862"/>
              <a:gd name="connsiteY546" fmla="*/ 2822703 h 4579113"/>
              <a:gd name="connsiteX547" fmla="*/ 3080976 w 4000862"/>
              <a:gd name="connsiteY547" fmla="*/ 2823113 h 4579113"/>
              <a:gd name="connsiteX548" fmla="*/ 3065993 w 4000862"/>
              <a:gd name="connsiteY548" fmla="*/ 2811235 h 4579113"/>
              <a:gd name="connsiteX549" fmla="*/ 3077461 w 4000862"/>
              <a:gd name="connsiteY549" fmla="*/ 2792718 h 4579113"/>
              <a:gd name="connsiteX550" fmla="*/ 3142479 w 4000862"/>
              <a:gd name="connsiteY550" fmla="*/ 2772020 h 4579113"/>
              <a:gd name="connsiteX551" fmla="*/ 3143298 w 4000862"/>
              <a:gd name="connsiteY551" fmla="*/ 2771725 h 4579113"/>
              <a:gd name="connsiteX552" fmla="*/ 3213764 w 4000862"/>
              <a:gd name="connsiteY552" fmla="*/ 2735854 h 4579113"/>
              <a:gd name="connsiteX553" fmla="*/ 3510448 w 4000862"/>
              <a:gd name="connsiteY553" fmla="*/ 2356721 h 4579113"/>
              <a:gd name="connsiteX554" fmla="*/ 3509643 w 4000862"/>
              <a:gd name="connsiteY554" fmla="*/ 2356588 h 4579113"/>
              <a:gd name="connsiteX555" fmla="*/ 3511000 w 4000862"/>
              <a:gd name="connsiteY555" fmla="*/ 2355521 h 4579113"/>
              <a:gd name="connsiteX556" fmla="*/ 3509308 w 4000862"/>
              <a:gd name="connsiteY556" fmla="*/ 2356532 h 4579113"/>
              <a:gd name="connsiteX557" fmla="*/ 3397312 w 4000862"/>
              <a:gd name="connsiteY557" fmla="*/ 2337973 h 4579113"/>
              <a:gd name="connsiteX558" fmla="*/ 3291297 w 4000862"/>
              <a:gd name="connsiteY558" fmla="*/ 2350844 h 4579113"/>
              <a:gd name="connsiteX559" fmla="*/ 3279239 w 4000862"/>
              <a:gd name="connsiteY559" fmla="*/ 2362684 h 4579113"/>
              <a:gd name="connsiteX560" fmla="*/ 3103264 w 4000862"/>
              <a:gd name="connsiteY560" fmla="*/ 2479012 h 4579113"/>
              <a:gd name="connsiteX561" fmla="*/ 3097044 w 4000862"/>
              <a:gd name="connsiteY561" fmla="*/ 2480336 h 4579113"/>
              <a:gd name="connsiteX562" fmla="*/ 3082957 w 4000862"/>
              <a:gd name="connsiteY562" fmla="*/ 2471164 h 4579113"/>
              <a:gd name="connsiteX563" fmla="*/ 3090805 w 4000862"/>
              <a:gd name="connsiteY563" fmla="*/ 2450847 h 4579113"/>
              <a:gd name="connsiteX564" fmla="*/ 3258093 w 4000862"/>
              <a:gd name="connsiteY564" fmla="*/ 2340281 h 4579113"/>
              <a:gd name="connsiteX565" fmla="*/ 3272619 w 4000862"/>
              <a:gd name="connsiteY565" fmla="*/ 2326012 h 4579113"/>
              <a:gd name="connsiteX566" fmla="*/ 3498833 w 4000862"/>
              <a:gd name="connsiteY566" fmla="*/ 1914079 h 4579113"/>
              <a:gd name="connsiteX567" fmla="*/ 3506904 w 4000862"/>
              <a:gd name="connsiteY567" fmla="*/ 1858052 h 4579113"/>
              <a:gd name="connsiteX568" fmla="*/ 3508914 w 4000862"/>
              <a:gd name="connsiteY568" fmla="*/ 1856039 h 4579113"/>
              <a:gd name="connsiteX569" fmla="*/ 3506969 w 4000862"/>
              <a:gd name="connsiteY569" fmla="*/ 1857600 h 4579113"/>
              <a:gd name="connsiteX570" fmla="*/ 3507124 w 4000862"/>
              <a:gd name="connsiteY570" fmla="*/ 1856525 h 4579113"/>
              <a:gd name="connsiteX571" fmla="*/ 3214192 w 4000862"/>
              <a:gd name="connsiteY571" fmla="*/ 1916275 h 4579113"/>
              <a:gd name="connsiteX572" fmla="*/ 3211735 w 4000862"/>
              <a:gd name="connsiteY572" fmla="*/ 1919295 h 4579113"/>
              <a:gd name="connsiteX573" fmla="*/ 3203639 w 4000862"/>
              <a:gd name="connsiteY573" fmla="*/ 1929086 h 4579113"/>
              <a:gd name="connsiteX574" fmla="*/ 3068327 w 4000862"/>
              <a:gd name="connsiteY574" fmla="*/ 2060617 h 4579113"/>
              <a:gd name="connsiteX575" fmla="*/ 3058678 w 4000862"/>
              <a:gd name="connsiteY575" fmla="*/ 2064018 h 4579113"/>
              <a:gd name="connsiteX576" fmla="*/ 3046666 w 4000862"/>
              <a:gd name="connsiteY576" fmla="*/ 2058264 h 4579113"/>
              <a:gd name="connsiteX577" fmla="*/ 3049010 w 4000862"/>
              <a:gd name="connsiteY577" fmla="*/ 2036614 h 4579113"/>
              <a:gd name="connsiteX578" fmla="*/ 3180102 w 4000862"/>
              <a:gd name="connsiteY578" fmla="*/ 1909198 h 4579113"/>
              <a:gd name="connsiteX579" fmla="*/ 3187808 w 4000862"/>
              <a:gd name="connsiteY579" fmla="*/ 1899873 h 4579113"/>
              <a:gd name="connsiteX580" fmla="*/ 3192028 w 4000862"/>
              <a:gd name="connsiteY580" fmla="*/ 1894692 h 4579113"/>
              <a:gd name="connsiteX581" fmla="*/ 3192161 w 4000862"/>
              <a:gd name="connsiteY581" fmla="*/ 1894549 h 4579113"/>
              <a:gd name="connsiteX582" fmla="*/ 3192399 w 4000862"/>
              <a:gd name="connsiteY582" fmla="*/ 1894111 h 4579113"/>
              <a:gd name="connsiteX583" fmla="*/ 3192390 w 4000862"/>
              <a:gd name="connsiteY583" fmla="*/ 1894139 h 4579113"/>
              <a:gd name="connsiteX584" fmla="*/ 3331074 w 4000862"/>
              <a:gd name="connsiteY584" fmla="*/ 1487803 h 4579113"/>
              <a:gd name="connsiteX585" fmla="*/ 3330729 w 4000862"/>
              <a:gd name="connsiteY585" fmla="*/ 1487900 h 4579113"/>
              <a:gd name="connsiteX586" fmla="*/ 3330882 w 4000862"/>
              <a:gd name="connsiteY586" fmla="*/ 1487708 h 4579113"/>
              <a:gd name="connsiteX587" fmla="*/ 3330685 w 4000862"/>
              <a:gd name="connsiteY587" fmla="*/ 1487913 h 4579113"/>
              <a:gd name="connsiteX588" fmla="*/ 3200160 w 4000862"/>
              <a:gd name="connsiteY588" fmla="*/ 1524687 h 4579113"/>
              <a:gd name="connsiteX589" fmla="*/ 3076947 w 4000862"/>
              <a:gd name="connsiteY589" fmla="*/ 1594797 h 4579113"/>
              <a:gd name="connsiteX590" fmla="*/ 3025874 w 4000862"/>
              <a:gd name="connsiteY590" fmla="*/ 1679189 h 4579113"/>
              <a:gd name="connsiteX591" fmla="*/ 2908469 w 4000862"/>
              <a:gd name="connsiteY591" fmla="*/ 1806042 h 4579113"/>
              <a:gd name="connsiteX592" fmla="*/ 2898639 w 4000862"/>
              <a:gd name="connsiteY592" fmla="*/ 1809595 h 4579113"/>
              <a:gd name="connsiteX593" fmla="*/ 2886780 w 4000862"/>
              <a:gd name="connsiteY593" fmla="*/ 1804033 h 4579113"/>
              <a:gd name="connsiteX594" fmla="*/ 2888790 w 4000862"/>
              <a:gd name="connsiteY594" fmla="*/ 1782344 h 4579113"/>
              <a:gd name="connsiteX595" fmla="*/ 3000718 w 4000862"/>
              <a:gd name="connsiteY595" fmla="*/ 1661415 h 4579113"/>
              <a:gd name="connsiteX596" fmla="*/ 3051315 w 4000862"/>
              <a:gd name="connsiteY596" fmla="*/ 1577395 h 4579113"/>
              <a:gd name="connsiteX597" fmla="*/ 3051400 w 4000862"/>
              <a:gd name="connsiteY597" fmla="*/ 1577271 h 4579113"/>
              <a:gd name="connsiteX598" fmla="*/ 3132058 w 4000862"/>
              <a:gd name="connsiteY598" fmla="*/ 1152951 h 4579113"/>
              <a:gd name="connsiteX599" fmla="*/ 3130938 w 4000862"/>
              <a:gd name="connsiteY599" fmla="*/ 1153242 h 4579113"/>
              <a:gd name="connsiteX600" fmla="*/ 3131829 w 4000862"/>
              <a:gd name="connsiteY600" fmla="*/ 1151885 h 4579113"/>
              <a:gd name="connsiteX601" fmla="*/ 3130709 w 4000862"/>
              <a:gd name="connsiteY601" fmla="*/ 1153301 h 4579113"/>
              <a:gd name="connsiteX602" fmla="*/ 3055209 w 4000862"/>
              <a:gd name="connsiteY602" fmla="*/ 1172872 h 4579113"/>
              <a:gd name="connsiteX603" fmla="*/ 2846213 w 4000862"/>
              <a:gd name="connsiteY603" fmla="*/ 1286454 h 4579113"/>
              <a:gd name="connsiteX604" fmla="*/ 2755516 w 4000862"/>
              <a:gd name="connsiteY604" fmla="*/ 1454322 h 4579113"/>
              <a:gd name="connsiteX605" fmla="*/ 2675934 w 4000862"/>
              <a:gd name="connsiteY605" fmla="*/ 1549496 h 4579113"/>
              <a:gd name="connsiteX606" fmla="*/ 2664981 w 4000862"/>
              <a:gd name="connsiteY606" fmla="*/ 1554068 h 4579113"/>
              <a:gd name="connsiteX607" fmla="*/ 2654151 w 4000862"/>
              <a:gd name="connsiteY607" fmla="*/ 1549620 h 4579113"/>
              <a:gd name="connsiteX608" fmla="*/ 2654017 w 4000862"/>
              <a:gd name="connsiteY608" fmla="*/ 1527836 h 4579113"/>
              <a:gd name="connsiteX609" fmla="*/ 2730322 w 4000862"/>
              <a:gd name="connsiteY609" fmla="*/ 1436587 h 4579113"/>
              <a:gd name="connsiteX610" fmla="*/ 2819172 w 4000862"/>
              <a:gd name="connsiteY610" fmla="*/ 1271271 h 4579113"/>
              <a:gd name="connsiteX611" fmla="*/ 2819172 w 4000862"/>
              <a:gd name="connsiteY611" fmla="*/ 1271214 h 4579113"/>
              <a:gd name="connsiteX612" fmla="*/ 2869540 w 4000862"/>
              <a:gd name="connsiteY612" fmla="*/ 884556 h 4579113"/>
              <a:gd name="connsiteX613" fmla="*/ 2615470 w 4000862"/>
              <a:gd name="connsiteY613" fmla="*/ 987797 h 4579113"/>
              <a:gd name="connsiteX614" fmla="*/ 2546128 w 4000862"/>
              <a:gd name="connsiteY614" fmla="*/ 1192852 h 4579113"/>
              <a:gd name="connsiteX615" fmla="*/ 2395442 w 4000862"/>
              <a:gd name="connsiteY615" fmla="*/ 1406669 h 4579113"/>
              <a:gd name="connsiteX616" fmla="*/ 2384441 w 4000862"/>
              <a:gd name="connsiteY616" fmla="*/ 1411288 h 4579113"/>
              <a:gd name="connsiteX617" fmla="*/ 2373659 w 4000862"/>
              <a:gd name="connsiteY617" fmla="*/ 1406888 h 4579113"/>
              <a:gd name="connsiteX618" fmla="*/ 2373440 w 4000862"/>
              <a:gd name="connsiteY618" fmla="*/ 1385104 h 4579113"/>
              <a:gd name="connsiteX619" fmla="*/ 2518448 w 4000862"/>
              <a:gd name="connsiteY619" fmla="*/ 1179345 h 4579113"/>
              <a:gd name="connsiteX620" fmla="*/ 2586628 w 4000862"/>
              <a:gd name="connsiteY620" fmla="*/ 975272 h 4579113"/>
              <a:gd name="connsiteX621" fmla="*/ 2586685 w 4000862"/>
              <a:gd name="connsiteY621" fmla="*/ 975091 h 4579113"/>
              <a:gd name="connsiteX622" fmla="*/ 2560444 w 4000862"/>
              <a:gd name="connsiteY622" fmla="*/ 558105 h 4579113"/>
              <a:gd name="connsiteX623" fmla="*/ 2281009 w 4000862"/>
              <a:gd name="connsiteY623" fmla="*/ 724983 h 4579113"/>
              <a:gd name="connsiteX624" fmla="*/ 2078955 w 4000862"/>
              <a:gd name="connsiteY624" fmla="*/ 1281034 h 4579113"/>
              <a:gd name="connsiteX625" fmla="*/ 2067049 w 4000862"/>
              <a:gd name="connsiteY625" fmla="*/ 1286644 h 4579113"/>
              <a:gd name="connsiteX626" fmla="*/ 2057276 w 4000862"/>
              <a:gd name="connsiteY626" fmla="*/ 1283129 h 4579113"/>
              <a:gd name="connsiteX627" fmla="*/ 2055162 w 4000862"/>
              <a:gd name="connsiteY627" fmla="*/ 1261451 h 4579113"/>
              <a:gd name="connsiteX628" fmla="*/ 2250367 w 4000862"/>
              <a:gd name="connsiteY628" fmla="*/ 717906 h 4579113"/>
              <a:gd name="connsiteX629" fmla="*/ 2000431 w 4000862"/>
              <a:gd name="connsiteY629" fmla="*/ 40479 h 4579113"/>
              <a:gd name="connsiteX630" fmla="*/ 2000430 w 4000862"/>
              <a:gd name="connsiteY630" fmla="*/ 0 h 4579113"/>
              <a:gd name="connsiteX631" fmla="*/ 2012595 w 4000862"/>
              <a:gd name="connsiteY631" fmla="*/ 5636 h 4579113"/>
              <a:gd name="connsiteX632" fmla="*/ 2280485 w 4000862"/>
              <a:gd name="connsiteY632" fmla="*/ 684007 h 4579113"/>
              <a:gd name="connsiteX633" fmla="*/ 2565168 w 4000862"/>
              <a:gd name="connsiteY633" fmla="*/ 523968 h 4579113"/>
              <a:gd name="connsiteX634" fmla="*/ 2584428 w 4000862"/>
              <a:gd name="connsiteY634" fmla="*/ 533360 h 4579113"/>
              <a:gd name="connsiteX635" fmla="*/ 2622899 w 4000862"/>
              <a:gd name="connsiteY635" fmla="*/ 946716 h 4579113"/>
              <a:gd name="connsiteX636" fmla="*/ 2879627 w 4000862"/>
              <a:gd name="connsiteY636" fmla="*/ 851295 h 4579113"/>
              <a:gd name="connsiteX637" fmla="*/ 2891152 w 4000862"/>
              <a:gd name="connsiteY637" fmla="*/ 853876 h 4579113"/>
              <a:gd name="connsiteX638" fmla="*/ 2897467 w 4000862"/>
              <a:gd name="connsiteY638" fmla="*/ 863858 h 4579113"/>
              <a:gd name="connsiteX639" fmla="*/ 2865577 w 4000862"/>
              <a:gd name="connsiteY639" fmla="*/ 1233295 h 4579113"/>
              <a:gd name="connsiteX640" fmla="*/ 3142250 w 4000862"/>
              <a:gd name="connsiteY640" fmla="*/ 1119747 h 4579113"/>
              <a:gd name="connsiteX641" fmla="*/ 3159985 w 4000862"/>
              <a:gd name="connsiteY641" fmla="*/ 1132292 h 4579113"/>
              <a:gd name="connsiteX642" fmla="*/ 3166920 w 4000862"/>
              <a:gd name="connsiteY642" fmla="*/ 1192213 h 4579113"/>
              <a:gd name="connsiteX643" fmla="*/ 3166920 w 4000862"/>
              <a:gd name="connsiteY643" fmla="*/ 1192109 h 4579113"/>
              <a:gd name="connsiteX644" fmla="*/ 3780806 w 4000862"/>
              <a:gd name="connsiteY644" fmla="*/ 578222 h 4579113"/>
              <a:gd name="connsiteX645" fmla="*/ 3979288 w 4000862"/>
              <a:gd name="connsiteY645" fmla="*/ 578222 h 4579113"/>
              <a:gd name="connsiteX646" fmla="*/ 4000862 w 4000862"/>
              <a:gd name="connsiteY646" fmla="*/ 578222 h 4579113"/>
              <a:gd name="connsiteX647" fmla="*/ 4000862 w 4000862"/>
              <a:gd name="connsiteY647" fmla="*/ 798288 h 4579113"/>
              <a:gd name="connsiteX648" fmla="*/ 3996404 w 4000862"/>
              <a:gd name="connsiteY648" fmla="*/ 802755 h 4579113"/>
              <a:gd name="connsiteX649" fmla="*/ 3996395 w 4000862"/>
              <a:gd name="connsiteY649" fmla="*/ 802774 h 4579113"/>
              <a:gd name="connsiteX650" fmla="*/ 3344180 w 4000862"/>
              <a:gd name="connsiteY650" fmla="*/ 1454989 h 4579113"/>
              <a:gd name="connsiteX651" fmla="*/ 3343961 w 4000862"/>
              <a:gd name="connsiteY651" fmla="*/ 1454989 h 4579113"/>
              <a:gd name="connsiteX652" fmla="*/ 3355667 w 4000862"/>
              <a:gd name="connsiteY652" fmla="*/ 1458494 h 4579113"/>
              <a:gd name="connsiteX653" fmla="*/ 3361135 w 4000862"/>
              <a:gd name="connsiteY653" fmla="*/ 1469429 h 4579113"/>
              <a:gd name="connsiteX654" fmla="*/ 3250073 w 4000862"/>
              <a:gd name="connsiteY654" fmla="*/ 1868012 h 4579113"/>
              <a:gd name="connsiteX655" fmla="*/ 3523802 w 4000862"/>
              <a:gd name="connsiteY655" fmla="*/ 1825931 h 4579113"/>
              <a:gd name="connsiteX656" fmla="*/ 3534690 w 4000862"/>
              <a:gd name="connsiteY656" fmla="*/ 1830779 h 4579113"/>
              <a:gd name="connsiteX657" fmla="*/ 3538861 w 4000862"/>
              <a:gd name="connsiteY657" fmla="*/ 1841933 h 4579113"/>
              <a:gd name="connsiteX658" fmla="*/ 3328235 w 4000862"/>
              <a:gd name="connsiteY658" fmla="*/ 2311506 h 4579113"/>
              <a:gd name="connsiteX659" fmla="*/ 3533366 w 4000862"/>
              <a:gd name="connsiteY659" fmla="*/ 2331413 h 4579113"/>
              <a:gd name="connsiteX660" fmla="*/ 3543881 w 4000862"/>
              <a:gd name="connsiteY660" fmla="*/ 2349329 h 4579113"/>
              <a:gd name="connsiteX661" fmla="*/ 3242110 w 4000862"/>
              <a:gd name="connsiteY661" fmla="*/ 2754237 h 4579113"/>
              <a:gd name="connsiteX662" fmla="*/ 3520135 w 4000862"/>
              <a:gd name="connsiteY662" fmla="*/ 2788870 h 4579113"/>
              <a:gd name="connsiteX663" fmla="*/ 3529660 w 4000862"/>
              <a:gd name="connsiteY663" fmla="*/ 2808063 h 4579113"/>
              <a:gd name="connsiteX664" fmla="*/ 3200400 w 4000862"/>
              <a:gd name="connsiteY664" fmla="*/ 3197798 h 4579113"/>
              <a:gd name="connsiteX665" fmla="*/ 3357525 w 4000862"/>
              <a:gd name="connsiteY665" fmla="*/ 3211561 h 4579113"/>
              <a:gd name="connsiteX666" fmla="*/ 3368440 w 4000862"/>
              <a:gd name="connsiteY666" fmla="*/ 3229992 h 4579113"/>
              <a:gd name="connsiteX667" fmla="*/ 3158261 w 4000862"/>
              <a:gd name="connsiteY667" fmla="*/ 3516485 h 4579113"/>
              <a:gd name="connsiteX668" fmla="*/ 3396558 w 4000862"/>
              <a:gd name="connsiteY668" fmla="*/ 3754781 h 4579113"/>
              <a:gd name="connsiteX669" fmla="*/ 3434849 w 4000862"/>
              <a:gd name="connsiteY669" fmla="*/ 3716491 h 4579113"/>
              <a:gd name="connsiteX670" fmla="*/ 3434849 w 4000862"/>
              <a:gd name="connsiteY670" fmla="*/ 3637786 h 4579113"/>
              <a:gd name="connsiteX671" fmla="*/ 3610852 w 4000862"/>
              <a:gd name="connsiteY671" fmla="*/ 3461792 h 4579113"/>
              <a:gd name="connsiteX672" fmla="*/ 3610852 w 4000862"/>
              <a:gd name="connsiteY672" fmla="*/ 3779108 h 4579113"/>
              <a:gd name="connsiteX673" fmla="*/ 3488150 w 4000862"/>
              <a:gd name="connsiteY673" fmla="*/ 3901809 h 4579113"/>
              <a:gd name="connsiteX674" fmla="*/ 3501247 w 4000862"/>
              <a:gd name="connsiteY674" fmla="*/ 3914906 h 4579113"/>
              <a:gd name="connsiteX675" fmla="*/ 3541938 w 4000862"/>
              <a:gd name="connsiteY675" fmla="*/ 3955587 h 4579113"/>
              <a:gd name="connsiteX676" fmla="*/ 3558207 w 4000862"/>
              <a:gd name="connsiteY676" fmla="*/ 3971856 h 4579113"/>
              <a:gd name="connsiteX677" fmla="*/ 3566150 w 4000862"/>
              <a:gd name="connsiteY677" fmla="*/ 3979800 h 4579113"/>
              <a:gd name="connsiteX678" fmla="*/ 3633140 w 4000862"/>
              <a:gd name="connsiteY678" fmla="*/ 4046799 h 4579113"/>
              <a:gd name="connsiteX679" fmla="*/ 3679393 w 4000862"/>
              <a:gd name="connsiteY679" fmla="*/ 4093052 h 4579113"/>
              <a:gd name="connsiteX680" fmla="*/ 3749916 w 4000862"/>
              <a:gd name="connsiteY680" fmla="*/ 4163566 h 4579113"/>
              <a:gd name="connsiteX681" fmla="*/ 3763861 w 4000862"/>
              <a:gd name="connsiteY681" fmla="*/ 4177510 h 4579113"/>
              <a:gd name="connsiteX682" fmla="*/ 3774138 w 4000862"/>
              <a:gd name="connsiteY682" fmla="*/ 4187797 h 4579113"/>
              <a:gd name="connsiteX683" fmla="*/ 3856834 w 4000862"/>
              <a:gd name="connsiteY683" fmla="*/ 4270503 h 4579113"/>
              <a:gd name="connsiteX684" fmla="*/ 3885505 w 4000862"/>
              <a:gd name="connsiteY684" fmla="*/ 4241833 h 4579113"/>
              <a:gd name="connsiteX685" fmla="*/ 4000843 w 4000862"/>
              <a:gd name="connsiteY685" fmla="*/ 4357181 h 4579113"/>
              <a:gd name="connsiteX686" fmla="*/ 4000843 w 4000862"/>
              <a:gd name="connsiteY686" fmla="*/ 4579113 h 4579113"/>
              <a:gd name="connsiteX687" fmla="*/ 3778910 w 4000862"/>
              <a:gd name="connsiteY687" fmla="*/ 4579113 h 4579113"/>
              <a:gd name="connsiteX688" fmla="*/ 3663572 w 4000862"/>
              <a:gd name="connsiteY688" fmla="*/ 4463765 h 4579113"/>
              <a:gd name="connsiteX689" fmla="*/ 3692242 w 4000862"/>
              <a:gd name="connsiteY689" fmla="*/ 4435095 h 4579113"/>
              <a:gd name="connsiteX690" fmla="*/ 3609413 w 4000862"/>
              <a:gd name="connsiteY690" fmla="*/ 4352275 h 4579113"/>
              <a:gd name="connsiteX691" fmla="*/ 3599050 w 4000862"/>
              <a:gd name="connsiteY691" fmla="*/ 4341912 h 4579113"/>
              <a:gd name="connsiteX692" fmla="*/ 3584991 w 4000862"/>
              <a:gd name="connsiteY692" fmla="*/ 4327853 h 4579113"/>
              <a:gd name="connsiteX693" fmla="*/ 3526689 w 4000862"/>
              <a:gd name="connsiteY693" fmla="*/ 4269541 h 4579113"/>
              <a:gd name="connsiteX694" fmla="*/ 3468415 w 4000862"/>
              <a:gd name="connsiteY694" fmla="*/ 4211277 h 4579113"/>
              <a:gd name="connsiteX695" fmla="*/ 3401425 w 4000862"/>
              <a:gd name="connsiteY695" fmla="*/ 4144287 h 4579113"/>
              <a:gd name="connsiteX696" fmla="*/ 3323558 w 4000862"/>
              <a:gd name="connsiteY696" fmla="*/ 4066401 h 4579113"/>
              <a:gd name="connsiteX697" fmla="*/ 3200857 w 4000862"/>
              <a:gd name="connsiteY697" fmla="*/ 4189102 h 4579113"/>
              <a:gd name="connsiteX698" fmla="*/ 2883542 w 4000862"/>
              <a:gd name="connsiteY698" fmla="*/ 4189102 h 4579113"/>
              <a:gd name="connsiteX699" fmla="*/ 3059535 w 4000862"/>
              <a:gd name="connsiteY699" fmla="*/ 4013109 h 4579113"/>
              <a:gd name="connsiteX700" fmla="*/ 3138240 w 4000862"/>
              <a:gd name="connsiteY700" fmla="*/ 4013109 h 4579113"/>
              <a:gd name="connsiteX701" fmla="*/ 3176530 w 4000862"/>
              <a:gd name="connsiteY701" fmla="*/ 3974818 h 4579113"/>
              <a:gd name="connsiteX702" fmla="*/ 3016834 w 4000862"/>
              <a:gd name="connsiteY702" fmla="*/ 3815122 h 4579113"/>
              <a:gd name="connsiteX703" fmla="*/ 3031322 w 4000862"/>
              <a:gd name="connsiteY703" fmla="*/ 3786471 h 4579113"/>
              <a:gd name="connsiteX704" fmla="*/ 3198095 w 4000862"/>
              <a:gd name="connsiteY704" fmla="*/ 3953244 h 4579113"/>
              <a:gd name="connsiteX705" fmla="*/ 3275800 w 4000862"/>
              <a:gd name="connsiteY705" fmla="*/ 3875539 h 4579113"/>
              <a:gd name="connsiteX706" fmla="*/ 3083500 w 4000862"/>
              <a:gd name="connsiteY706" fmla="*/ 3683239 h 4579113"/>
              <a:gd name="connsiteX707" fmla="*/ 3087834 w 4000862"/>
              <a:gd name="connsiteY707" fmla="*/ 3674657 h 4579113"/>
              <a:gd name="connsiteX708" fmla="*/ 3074594 w 4000862"/>
              <a:gd name="connsiteY708" fmla="*/ 3667923 h 4579113"/>
              <a:gd name="connsiteX709" fmla="*/ 3061916 w 4000862"/>
              <a:gd name="connsiteY709" fmla="*/ 3661665 h 4579113"/>
              <a:gd name="connsiteX710" fmla="*/ 3013101 w 4000862"/>
              <a:gd name="connsiteY710" fmla="*/ 3612849 h 4579113"/>
              <a:gd name="connsiteX711" fmla="*/ 3006319 w 4000862"/>
              <a:gd name="connsiteY711" fmla="*/ 3617421 h 4579113"/>
              <a:gd name="connsiteX712" fmla="*/ 2990917 w 4000862"/>
              <a:gd name="connsiteY712" fmla="*/ 3627613 h 4579113"/>
              <a:gd name="connsiteX713" fmla="*/ 3074584 w 4000862"/>
              <a:gd name="connsiteY713" fmla="*/ 3667933 h 4579113"/>
              <a:gd name="connsiteX714" fmla="*/ 3087824 w 4000862"/>
              <a:gd name="connsiteY714" fmla="*/ 3674666 h 4579113"/>
              <a:gd name="connsiteX715" fmla="*/ 2839679 w 4000862"/>
              <a:gd name="connsiteY715" fmla="*/ 4165604 h 4579113"/>
              <a:gd name="connsiteX716" fmla="*/ 2826382 w 4000862"/>
              <a:gd name="connsiteY716" fmla="*/ 4158851 h 4579113"/>
              <a:gd name="connsiteX717" fmla="*/ 2000488 w 4000862"/>
              <a:gd name="connsiteY717" fmla="*/ 3961969 h 4579113"/>
              <a:gd name="connsiteX718" fmla="*/ 1174604 w 4000862"/>
              <a:gd name="connsiteY718" fmla="*/ 4158851 h 4579113"/>
              <a:gd name="connsiteX719" fmla="*/ 1161307 w 4000862"/>
              <a:gd name="connsiteY719" fmla="*/ 4165604 h 4579113"/>
              <a:gd name="connsiteX720" fmla="*/ 984152 w 4000862"/>
              <a:gd name="connsiteY720" fmla="*/ 3814998 h 4579113"/>
              <a:gd name="connsiteX721" fmla="*/ 824341 w 4000862"/>
              <a:gd name="connsiteY721" fmla="*/ 3974809 h 4579113"/>
              <a:gd name="connsiteX722" fmla="*/ 862632 w 4000862"/>
              <a:gd name="connsiteY722" fmla="*/ 4013099 h 4579113"/>
              <a:gd name="connsiteX723" fmla="*/ 941337 w 4000862"/>
              <a:gd name="connsiteY723" fmla="*/ 4013099 h 4579113"/>
              <a:gd name="connsiteX724" fmla="*/ 1117330 w 4000862"/>
              <a:gd name="connsiteY724" fmla="*/ 4189093 h 4579113"/>
              <a:gd name="connsiteX725" fmla="*/ 800014 w 4000862"/>
              <a:gd name="connsiteY725" fmla="*/ 4189093 h 4579113"/>
              <a:gd name="connsiteX726" fmla="*/ 677313 w 4000862"/>
              <a:gd name="connsiteY726" fmla="*/ 4066392 h 4579113"/>
              <a:gd name="connsiteX727" fmla="*/ 599437 w 4000862"/>
              <a:gd name="connsiteY727" fmla="*/ 4144278 h 4579113"/>
              <a:gd name="connsiteX728" fmla="*/ 532448 w 4000862"/>
              <a:gd name="connsiteY728" fmla="*/ 4211267 h 4579113"/>
              <a:gd name="connsiteX729" fmla="*/ 474174 w 4000862"/>
              <a:gd name="connsiteY729" fmla="*/ 4269531 h 4579113"/>
              <a:gd name="connsiteX730" fmla="*/ 415871 w 4000862"/>
              <a:gd name="connsiteY730" fmla="*/ 4327844 h 4579113"/>
              <a:gd name="connsiteX731" fmla="*/ 401812 w 4000862"/>
              <a:gd name="connsiteY731" fmla="*/ 4341903 h 4579113"/>
              <a:gd name="connsiteX732" fmla="*/ 391449 w 4000862"/>
              <a:gd name="connsiteY732" fmla="*/ 4352266 h 4579113"/>
              <a:gd name="connsiteX733" fmla="*/ 308620 w 4000862"/>
              <a:gd name="connsiteY733" fmla="*/ 4435086 h 4579113"/>
              <a:gd name="connsiteX734" fmla="*/ 337290 w 4000862"/>
              <a:gd name="connsiteY734" fmla="*/ 4463756 h 4579113"/>
              <a:gd name="connsiteX735" fmla="*/ 221952 w 4000862"/>
              <a:gd name="connsiteY735" fmla="*/ 4579103 h 4579113"/>
              <a:gd name="connsiteX736" fmla="*/ 19 w 4000862"/>
              <a:gd name="connsiteY736" fmla="*/ 4579103 h 4579113"/>
              <a:gd name="connsiteX737" fmla="*/ 19 w 4000862"/>
              <a:gd name="connsiteY737" fmla="*/ 4357171 h 4579113"/>
              <a:gd name="connsiteX738" fmla="*/ 115357 w 4000862"/>
              <a:gd name="connsiteY738" fmla="*/ 4241823 h 4579113"/>
              <a:gd name="connsiteX739" fmla="*/ 144028 w 4000862"/>
              <a:gd name="connsiteY739" fmla="*/ 4270494 h 4579113"/>
              <a:gd name="connsiteX740" fmla="*/ 226733 w 4000862"/>
              <a:gd name="connsiteY740" fmla="*/ 4187788 h 4579113"/>
              <a:gd name="connsiteX741" fmla="*/ 250955 w 4000862"/>
              <a:gd name="connsiteY741" fmla="*/ 4163566 h 4579113"/>
              <a:gd name="connsiteX742" fmla="*/ 297247 w 4000862"/>
              <a:gd name="connsiteY742" fmla="*/ 4117274 h 4579113"/>
              <a:gd name="connsiteX743" fmla="*/ 321469 w 4000862"/>
              <a:gd name="connsiteY743" fmla="*/ 4093052 h 4579113"/>
              <a:gd name="connsiteX744" fmla="*/ 367722 w 4000862"/>
              <a:gd name="connsiteY744" fmla="*/ 4046799 h 4579113"/>
              <a:gd name="connsiteX745" fmla="*/ 391935 w 4000862"/>
              <a:gd name="connsiteY745" fmla="*/ 4022586 h 4579113"/>
              <a:gd name="connsiteX746" fmla="*/ 434721 w 4000862"/>
              <a:gd name="connsiteY746" fmla="*/ 3979800 h 4579113"/>
              <a:gd name="connsiteX747" fmla="*/ 458934 w 4000862"/>
              <a:gd name="connsiteY747" fmla="*/ 3955587 h 4579113"/>
              <a:gd name="connsiteX748" fmla="*/ 499615 w 4000862"/>
              <a:gd name="connsiteY748" fmla="*/ 3914906 h 4579113"/>
              <a:gd name="connsiteX749" fmla="*/ 512712 w 4000862"/>
              <a:gd name="connsiteY749" fmla="*/ 3901809 h 4579113"/>
              <a:gd name="connsiteX750" fmla="*/ 390011 w 4000862"/>
              <a:gd name="connsiteY750" fmla="*/ 3779108 h 4579113"/>
              <a:gd name="connsiteX751" fmla="*/ 390011 w 4000862"/>
              <a:gd name="connsiteY751" fmla="*/ 3461792 h 4579113"/>
              <a:gd name="connsiteX752" fmla="*/ 566004 w 4000862"/>
              <a:gd name="connsiteY752" fmla="*/ 3637786 h 4579113"/>
              <a:gd name="connsiteX753" fmla="*/ 566004 w 4000862"/>
              <a:gd name="connsiteY753" fmla="*/ 3716491 h 4579113"/>
              <a:gd name="connsiteX754" fmla="*/ 604285 w 4000862"/>
              <a:gd name="connsiteY754" fmla="*/ 3754772 h 4579113"/>
              <a:gd name="connsiteX755" fmla="*/ 845287 w 4000862"/>
              <a:gd name="connsiteY755" fmla="*/ 3513770 h 4579113"/>
              <a:gd name="connsiteX756" fmla="*/ 632403 w 4000862"/>
              <a:gd name="connsiteY756" fmla="*/ 3229992 h 4579113"/>
              <a:gd name="connsiteX757" fmla="*/ 643319 w 4000862"/>
              <a:gd name="connsiteY757" fmla="*/ 3211552 h 4579113"/>
              <a:gd name="connsiteX758" fmla="*/ 800443 w 4000862"/>
              <a:gd name="connsiteY758" fmla="*/ 3197788 h 4579113"/>
              <a:gd name="connsiteX759" fmla="*/ 471183 w 4000862"/>
              <a:gd name="connsiteY759" fmla="*/ 2808044 h 4579113"/>
              <a:gd name="connsiteX760" fmla="*/ 480708 w 4000862"/>
              <a:gd name="connsiteY760" fmla="*/ 2788861 h 4579113"/>
              <a:gd name="connsiteX761" fmla="*/ 758723 w 4000862"/>
              <a:gd name="connsiteY761" fmla="*/ 2754209 h 4579113"/>
              <a:gd name="connsiteX762" fmla="*/ 456971 w 4000862"/>
              <a:gd name="connsiteY762" fmla="*/ 2349320 h 4579113"/>
              <a:gd name="connsiteX763" fmla="*/ 467487 w 4000862"/>
              <a:gd name="connsiteY763" fmla="*/ 2331403 h 4579113"/>
              <a:gd name="connsiteX764" fmla="*/ 672627 w 4000862"/>
              <a:gd name="connsiteY764" fmla="*/ 2311506 h 4579113"/>
              <a:gd name="connsiteX765" fmla="*/ 461991 w 4000862"/>
              <a:gd name="connsiteY765" fmla="*/ 1841923 h 4579113"/>
              <a:gd name="connsiteX766" fmla="*/ 466163 w 4000862"/>
              <a:gd name="connsiteY766" fmla="*/ 1830769 h 4579113"/>
              <a:gd name="connsiteX767" fmla="*/ 477050 w 4000862"/>
              <a:gd name="connsiteY767" fmla="*/ 1825921 h 4579113"/>
              <a:gd name="connsiteX768" fmla="*/ 750799 w 4000862"/>
              <a:gd name="connsiteY768" fmla="*/ 1868003 h 4579113"/>
              <a:gd name="connsiteX769" fmla="*/ 639718 w 4000862"/>
              <a:gd name="connsiteY769" fmla="*/ 1469419 h 4579113"/>
              <a:gd name="connsiteX770" fmla="*/ 645185 w 4000862"/>
              <a:gd name="connsiteY770" fmla="*/ 1458485 h 4579113"/>
              <a:gd name="connsiteX771" fmla="*/ 656901 w 4000862"/>
              <a:gd name="connsiteY771" fmla="*/ 1454980 h 4579113"/>
              <a:gd name="connsiteX772" fmla="*/ 656682 w 4000862"/>
              <a:gd name="connsiteY772" fmla="*/ 1454980 h 4579113"/>
              <a:gd name="connsiteX773" fmla="*/ 0 w 4000862"/>
              <a:gd name="connsiteY773" fmla="*/ 798297 h 4579113"/>
              <a:gd name="connsiteX774" fmla="*/ 0 w 4000862"/>
              <a:gd name="connsiteY774" fmla="*/ 578232 h 4579113"/>
              <a:gd name="connsiteX775" fmla="*/ 220056 w 4000862"/>
              <a:gd name="connsiteY775" fmla="*/ 578232 h 4579113"/>
              <a:gd name="connsiteX776" fmla="*/ 833942 w 4000862"/>
              <a:gd name="connsiteY776" fmla="*/ 1192099 h 4579113"/>
              <a:gd name="connsiteX777" fmla="*/ 840867 w 4000862"/>
              <a:gd name="connsiteY777" fmla="*/ 1132282 h 4579113"/>
              <a:gd name="connsiteX778" fmla="*/ 858603 w 4000862"/>
              <a:gd name="connsiteY778" fmla="*/ 1119738 h 4579113"/>
              <a:gd name="connsiteX779" fmla="*/ 1135285 w 4000862"/>
              <a:gd name="connsiteY779" fmla="*/ 1233285 h 4579113"/>
              <a:gd name="connsiteX780" fmla="*/ 1103395 w 4000862"/>
              <a:gd name="connsiteY780" fmla="*/ 863848 h 4579113"/>
              <a:gd name="connsiteX781" fmla="*/ 1109701 w 4000862"/>
              <a:gd name="connsiteY781" fmla="*/ 853866 h 4579113"/>
              <a:gd name="connsiteX782" fmla="*/ 1121235 w 4000862"/>
              <a:gd name="connsiteY782" fmla="*/ 851285 h 4579113"/>
              <a:gd name="connsiteX783" fmla="*/ 1377953 w 4000862"/>
              <a:gd name="connsiteY783" fmla="*/ 946706 h 4579113"/>
              <a:gd name="connsiteX784" fmla="*/ 1416434 w 4000862"/>
              <a:gd name="connsiteY784" fmla="*/ 533350 h 4579113"/>
              <a:gd name="connsiteX785" fmla="*/ 1435694 w 4000862"/>
              <a:gd name="connsiteY785" fmla="*/ 523968 h 4579113"/>
              <a:gd name="connsiteX786" fmla="*/ 1720386 w 4000862"/>
              <a:gd name="connsiteY786" fmla="*/ 684016 h 4579113"/>
              <a:gd name="connsiteX787" fmla="*/ 1988258 w 4000862"/>
              <a:gd name="connsiteY787" fmla="*/ 5636 h 4579113"/>
              <a:gd name="connsiteX788" fmla="*/ 2000430 w 4000862"/>
              <a:gd name="connsiteY788" fmla="*/ 0 h 457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</a:cxnLst>
            <a:rect l="l" t="t" r="r" b="b"/>
            <a:pathLst>
              <a:path w="4000862" h="4579113">
                <a:moveTo>
                  <a:pt x="115338" y="4284933"/>
                </a:moveTo>
                <a:lnTo>
                  <a:pt x="30470" y="4369811"/>
                </a:lnTo>
                <a:lnTo>
                  <a:pt x="30470" y="4548633"/>
                </a:lnTo>
                <a:lnTo>
                  <a:pt x="209293" y="4548633"/>
                </a:lnTo>
                <a:lnTo>
                  <a:pt x="209302" y="4548643"/>
                </a:lnTo>
                <a:lnTo>
                  <a:pt x="294170" y="4463765"/>
                </a:lnTo>
                <a:lnTo>
                  <a:pt x="287055" y="4456650"/>
                </a:lnTo>
                <a:lnTo>
                  <a:pt x="122463" y="4292058"/>
                </a:lnTo>
                <a:close/>
                <a:moveTo>
                  <a:pt x="3885495" y="4284924"/>
                </a:moveTo>
                <a:lnTo>
                  <a:pt x="3878371" y="4292049"/>
                </a:lnTo>
                <a:lnTo>
                  <a:pt x="3878380" y="4292049"/>
                </a:lnTo>
                <a:lnTo>
                  <a:pt x="3713788" y="4456631"/>
                </a:lnTo>
                <a:lnTo>
                  <a:pt x="3706673" y="4463746"/>
                </a:lnTo>
                <a:lnTo>
                  <a:pt x="3791541" y="4548624"/>
                </a:lnTo>
                <a:lnTo>
                  <a:pt x="3970363" y="4548624"/>
                </a:lnTo>
                <a:lnTo>
                  <a:pt x="3970363" y="4369801"/>
                </a:lnTo>
                <a:close/>
                <a:moveTo>
                  <a:pt x="3763613" y="4220383"/>
                </a:moveTo>
                <a:lnTo>
                  <a:pt x="3763621" y="4220391"/>
                </a:lnTo>
                <a:lnTo>
                  <a:pt x="3733267" y="4314480"/>
                </a:lnTo>
                <a:lnTo>
                  <a:pt x="3642436" y="4342188"/>
                </a:lnTo>
                <a:lnTo>
                  <a:pt x="3713788" y="4413530"/>
                </a:lnTo>
                <a:lnTo>
                  <a:pt x="3835270" y="4292049"/>
                </a:lnTo>
                <a:lnTo>
                  <a:pt x="3763621" y="4220391"/>
                </a:lnTo>
                <a:lnTo>
                  <a:pt x="3763623" y="4220383"/>
                </a:lnTo>
                <a:close/>
                <a:moveTo>
                  <a:pt x="237230" y="4220383"/>
                </a:moveTo>
                <a:lnTo>
                  <a:pt x="165564" y="4292049"/>
                </a:lnTo>
                <a:lnTo>
                  <a:pt x="287045" y="4413530"/>
                </a:lnTo>
                <a:lnTo>
                  <a:pt x="287055" y="4413530"/>
                </a:lnTo>
                <a:lnTo>
                  <a:pt x="358407" y="4342188"/>
                </a:lnTo>
                <a:lnTo>
                  <a:pt x="267576" y="4314480"/>
                </a:lnTo>
                <a:close/>
                <a:moveTo>
                  <a:pt x="3693090" y="4149869"/>
                </a:moveTo>
                <a:lnTo>
                  <a:pt x="3662744" y="4243957"/>
                </a:lnTo>
                <a:lnTo>
                  <a:pt x="3571913" y="4271665"/>
                </a:lnTo>
                <a:lnTo>
                  <a:pt x="3618014" y="4317776"/>
                </a:lnTo>
                <a:lnTo>
                  <a:pt x="3709130" y="4289982"/>
                </a:lnTo>
                <a:lnTo>
                  <a:pt x="3739391" y="4196160"/>
                </a:lnTo>
                <a:close/>
                <a:moveTo>
                  <a:pt x="307743" y="4149859"/>
                </a:moveTo>
                <a:lnTo>
                  <a:pt x="261452" y="4196151"/>
                </a:lnTo>
                <a:lnTo>
                  <a:pt x="291703" y="4289972"/>
                </a:lnTo>
                <a:lnTo>
                  <a:pt x="382819" y="4317766"/>
                </a:lnTo>
                <a:lnTo>
                  <a:pt x="428920" y="4271656"/>
                </a:lnTo>
                <a:lnTo>
                  <a:pt x="338090" y="4243947"/>
                </a:lnTo>
                <a:close/>
                <a:moveTo>
                  <a:pt x="3622596" y="4079384"/>
                </a:moveTo>
                <a:lnTo>
                  <a:pt x="3592211" y="4173434"/>
                </a:lnTo>
                <a:lnTo>
                  <a:pt x="3501419" y="4201180"/>
                </a:lnTo>
                <a:lnTo>
                  <a:pt x="3547501" y="4247253"/>
                </a:lnTo>
                <a:lnTo>
                  <a:pt x="3638617" y="4219459"/>
                </a:lnTo>
                <a:lnTo>
                  <a:pt x="3668868" y="4125647"/>
                </a:lnTo>
                <a:lnTo>
                  <a:pt x="3668859" y="4125647"/>
                </a:lnTo>
                <a:close/>
                <a:moveTo>
                  <a:pt x="378228" y="4079374"/>
                </a:moveTo>
                <a:lnTo>
                  <a:pt x="331965" y="4125637"/>
                </a:lnTo>
                <a:lnTo>
                  <a:pt x="362217" y="4219449"/>
                </a:lnTo>
                <a:lnTo>
                  <a:pt x="453325" y="4247241"/>
                </a:lnTo>
                <a:lnTo>
                  <a:pt x="453323" y="4247243"/>
                </a:lnTo>
                <a:lnTo>
                  <a:pt x="453333" y="4247243"/>
                </a:lnTo>
                <a:lnTo>
                  <a:pt x="453325" y="4247241"/>
                </a:lnTo>
                <a:lnTo>
                  <a:pt x="499405" y="4201170"/>
                </a:lnTo>
                <a:lnTo>
                  <a:pt x="408613" y="4173424"/>
                </a:lnTo>
                <a:close/>
                <a:moveTo>
                  <a:pt x="3555606" y="4012375"/>
                </a:moveTo>
                <a:lnTo>
                  <a:pt x="3525222" y="4106435"/>
                </a:lnTo>
                <a:lnTo>
                  <a:pt x="3434429" y="4134181"/>
                </a:lnTo>
                <a:lnTo>
                  <a:pt x="3477016" y="4176758"/>
                </a:lnTo>
                <a:lnTo>
                  <a:pt x="3568103" y="4148926"/>
                </a:lnTo>
                <a:lnTo>
                  <a:pt x="3598383" y="4055162"/>
                </a:lnTo>
                <a:close/>
                <a:moveTo>
                  <a:pt x="445237" y="4012375"/>
                </a:moveTo>
                <a:lnTo>
                  <a:pt x="402450" y="4055162"/>
                </a:lnTo>
                <a:lnTo>
                  <a:pt x="432730" y="4148926"/>
                </a:lnTo>
                <a:lnTo>
                  <a:pt x="523818" y="4176758"/>
                </a:lnTo>
                <a:lnTo>
                  <a:pt x="566404" y="4134181"/>
                </a:lnTo>
                <a:lnTo>
                  <a:pt x="475612" y="4106435"/>
                </a:lnTo>
                <a:close/>
                <a:moveTo>
                  <a:pt x="3490713" y="3947482"/>
                </a:moveTo>
                <a:lnTo>
                  <a:pt x="3460356" y="4041579"/>
                </a:lnTo>
                <a:lnTo>
                  <a:pt x="3369535" y="4069287"/>
                </a:lnTo>
                <a:lnTo>
                  <a:pt x="3410017" y="4109769"/>
                </a:lnTo>
                <a:lnTo>
                  <a:pt x="3501104" y="4081937"/>
                </a:lnTo>
                <a:lnTo>
                  <a:pt x="3531394" y="3988163"/>
                </a:lnTo>
                <a:close/>
                <a:moveTo>
                  <a:pt x="510121" y="3947482"/>
                </a:moveTo>
                <a:lnTo>
                  <a:pt x="469440" y="3988163"/>
                </a:lnTo>
                <a:lnTo>
                  <a:pt x="499720" y="4081937"/>
                </a:lnTo>
                <a:lnTo>
                  <a:pt x="590807" y="4109769"/>
                </a:lnTo>
                <a:lnTo>
                  <a:pt x="590817" y="4109759"/>
                </a:lnTo>
                <a:lnTo>
                  <a:pt x="631307" y="4069278"/>
                </a:lnTo>
                <a:lnTo>
                  <a:pt x="540477" y="4041570"/>
                </a:lnTo>
                <a:close/>
                <a:moveTo>
                  <a:pt x="3466405" y="3923517"/>
                </a:moveTo>
                <a:lnTo>
                  <a:pt x="3405769" y="3984153"/>
                </a:lnTo>
                <a:lnTo>
                  <a:pt x="3345085" y="4044837"/>
                </a:lnTo>
                <a:lnTo>
                  <a:pt x="3345094" y="4044837"/>
                </a:lnTo>
                <a:lnTo>
                  <a:pt x="3345123" y="4044865"/>
                </a:lnTo>
                <a:lnTo>
                  <a:pt x="3436230" y="4017071"/>
                </a:lnTo>
                <a:close/>
                <a:moveTo>
                  <a:pt x="534419" y="3923517"/>
                </a:moveTo>
                <a:lnTo>
                  <a:pt x="564594" y="4017081"/>
                </a:lnTo>
                <a:lnTo>
                  <a:pt x="655711" y="4044875"/>
                </a:lnTo>
                <a:lnTo>
                  <a:pt x="655739" y="4044846"/>
                </a:lnTo>
                <a:close/>
                <a:moveTo>
                  <a:pt x="2000431" y="3738684"/>
                </a:moveTo>
                <a:cubicBezTo>
                  <a:pt x="1672552" y="3738684"/>
                  <a:pt x="1362589" y="3816132"/>
                  <a:pt x="1087460" y="3953530"/>
                </a:cubicBezTo>
                <a:lnTo>
                  <a:pt x="1174413" y="4125628"/>
                </a:lnTo>
                <a:cubicBezTo>
                  <a:pt x="1432236" y="3997288"/>
                  <a:pt x="1710004" y="3932222"/>
                  <a:pt x="2000450" y="3932222"/>
                </a:cubicBezTo>
                <a:cubicBezTo>
                  <a:pt x="2290896" y="3932222"/>
                  <a:pt x="2568731" y="3997278"/>
                  <a:pt x="2826496" y="4125628"/>
                </a:cubicBezTo>
                <a:lnTo>
                  <a:pt x="2913460" y="3953559"/>
                </a:lnTo>
                <a:cubicBezTo>
                  <a:pt x="2638292" y="3816113"/>
                  <a:pt x="2328310" y="3738684"/>
                  <a:pt x="2000431" y="3738684"/>
                </a:cubicBezTo>
                <a:close/>
                <a:moveTo>
                  <a:pt x="917486" y="3683115"/>
                </a:moveTo>
                <a:lnTo>
                  <a:pt x="725053" y="3875549"/>
                </a:lnTo>
                <a:lnTo>
                  <a:pt x="802757" y="3953254"/>
                </a:lnTo>
                <a:lnTo>
                  <a:pt x="969655" y="3786357"/>
                </a:lnTo>
                <a:close/>
                <a:moveTo>
                  <a:pt x="984895" y="3615726"/>
                </a:moveTo>
                <a:lnTo>
                  <a:pt x="939108" y="3661513"/>
                </a:lnTo>
                <a:cubicBezTo>
                  <a:pt x="961901" y="3650140"/>
                  <a:pt x="984809" y="3639157"/>
                  <a:pt x="1007831" y="3628518"/>
                </a:cubicBezTo>
                <a:cubicBezTo>
                  <a:pt x="1001268" y="3625518"/>
                  <a:pt x="993962" y="3621422"/>
                  <a:pt x="984895" y="3615726"/>
                </a:cubicBezTo>
                <a:close/>
                <a:moveTo>
                  <a:pt x="3134230" y="3535373"/>
                </a:moveTo>
                <a:cubicBezTo>
                  <a:pt x="3119685" y="3546222"/>
                  <a:pt x="3105445" y="3555785"/>
                  <a:pt x="3091844" y="3563710"/>
                </a:cubicBezTo>
                <a:cubicBezTo>
                  <a:pt x="3069841" y="3576531"/>
                  <a:pt x="3052810" y="3587027"/>
                  <a:pt x="3039104" y="3595781"/>
                </a:cubicBezTo>
                <a:lnTo>
                  <a:pt x="3297317" y="3853994"/>
                </a:lnTo>
                <a:lnTo>
                  <a:pt x="3375003" y="3776308"/>
                </a:lnTo>
                <a:lnTo>
                  <a:pt x="3375012" y="3776298"/>
                </a:lnTo>
                <a:lnTo>
                  <a:pt x="3134144" y="3535440"/>
                </a:lnTo>
                <a:cubicBezTo>
                  <a:pt x="3134173" y="3535421"/>
                  <a:pt x="3134201" y="3535392"/>
                  <a:pt x="3134230" y="3535373"/>
                </a:cubicBezTo>
                <a:close/>
                <a:moveTo>
                  <a:pt x="420472" y="3535363"/>
                </a:moveTo>
                <a:lnTo>
                  <a:pt x="420472" y="3766478"/>
                </a:lnTo>
                <a:lnTo>
                  <a:pt x="534248" y="3880254"/>
                </a:lnTo>
                <a:lnTo>
                  <a:pt x="698840" y="4044846"/>
                </a:lnTo>
                <a:lnTo>
                  <a:pt x="812616" y="4158622"/>
                </a:lnTo>
                <a:lnTo>
                  <a:pt x="1043731" y="4158622"/>
                </a:lnTo>
                <a:lnTo>
                  <a:pt x="928688" y="4043579"/>
                </a:lnTo>
                <a:lnTo>
                  <a:pt x="849982" y="4043579"/>
                </a:lnTo>
                <a:lnTo>
                  <a:pt x="849973" y="4043579"/>
                </a:lnTo>
                <a:cubicBezTo>
                  <a:pt x="849973" y="4043579"/>
                  <a:pt x="802757" y="3996374"/>
                  <a:pt x="802757" y="3996374"/>
                </a:cubicBezTo>
                <a:cubicBezTo>
                  <a:pt x="802757" y="3996374"/>
                  <a:pt x="802757" y="3996354"/>
                  <a:pt x="802757" y="3996354"/>
                </a:cubicBezTo>
                <a:lnTo>
                  <a:pt x="582720" y="3776317"/>
                </a:lnTo>
                <a:lnTo>
                  <a:pt x="535515" y="3729111"/>
                </a:lnTo>
                <a:lnTo>
                  <a:pt x="535515" y="3650406"/>
                </a:lnTo>
                <a:close/>
                <a:moveTo>
                  <a:pt x="3580362" y="3535354"/>
                </a:moveTo>
                <a:lnTo>
                  <a:pt x="3465310" y="3650397"/>
                </a:lnTo>
                <a:lnTo>
                  <a:pt x="3465310" y="3729102"/>
                </a:lnTo>
                <a:lnTo>
                  <a:pt x="3418103" y="3776308"/>
                </a:lnTo>
                <a:lnTo>
                  <a:pt x="3418085" y="3776308"/>
                </a:lnTo>
                <a:cubicBezTo>
                  <a:pt x="3418085" y="3776308"/>
                  <a:pt x="3198047" y="3996364"/>
                  <a:pt x="3198047" y="3996364"/>
                </a:cubicBezTo>
                <a:lnTo>
                  <a:pt x="3150832" y="4043579"/>
                </a:lnTo>
                <a:lnTo>
                  <a:pt x="3072127" y="4043579"/>
                </a:lnTo>
                <a:lnTo>
                  <a:pt x="2957084" y="4158622"/>
                </a:lnTo>
                <a:lnTo>
                  <a:pt x="3188199" y="4158622"/>
                </a:lnTo>
                <a:lnTo>
                  <a:pt x="3384280" y="3962550"/>
                </a:lnTo>
                <a:cubicBezTo>
                  <a:pt x="3384280" y="3962550"/>
                  <a:pt x="3466576" y="3880254"/>
                  <a:pt x="3466576" y="3880254"/>
                </a:cubicBezTo>
                <a:lnTo>
                  <a:pt x="3580362" y="3766468"/>
                </a:lnTo>
                <a:close/>
                <a:moveTo>
                  <a:pt x="868756" y="3533382"/>
                </a:moveTo>
                <a:lnTo>
                  <a:pt x="868747" y="3533392"/>
                </a:lnTo>
                <a:lnTo>
                  <a:pt x="625831" y="3776308"/>
                </a:lnTo>
                <a:lnTo>
                  <a:pt x="703517" y="3853994"/>
                </a:lnTo>
                <a:lnTo>
                  <a:pt x="958958" y="3598552"/>
                </a:lnTo>
                <a:cubicBezTo>
                  <a:pt x="947033" y="3590389"/>
                  <a:pt x="932812" y="3580445"/>
                  <a:pt x="915295" y="3568187"/>
                </a:cubicBezTo>
                <a:lnTo>
                  <a:pt x="907923" y="3563024"/>
                </a:lnTo>
                <a:cubicBezTo>
                  <a:pt x="895702" y="3554480"/>
                  <a:pt x="882510" y="3544498"/>
                  <a:pt x="868756" y="3533382"/>
                </a:cubicBezTo>
                <a:close/>
                <a:moveTo>
                  <a:pt x="2000441" y="3440866"/>
                </a:moveTo>
                <a:cubicBezTo>
                  <a:pt x="1705004" y="3440866"/>
                  <a:pt x="1419663" y="3494520"/>
                  <a:pt x="1149258" y="3600429"/>
                </a:cubicBezTo>
                <a:cubicBezTo>
                  <a:pt x="1147734" y="3601600"/>
                  <a:pt x="1145981" y="3602524"/>
                  <a:pt x="1144019" y="3603067"/>
                </a:cubicBezTo>
                <a:cubicBezTo>
                  <a:pt x="1143133" y="3603315"/>
                  <a:pt x="1142257" y="3603343"/>
                  <a:pt x="1141371" y="3603429"/>
                </a:cubicBezTo>
                <a:cubicBezTo>
                  <a:pt x="1115892" y="3613516"/>
                  <a:pt x="1090574" y="3624194"/>
                  <a:pt x="1065371" y="3635205"/>
                </a:cubicBezTo>
                <a:cubicBezTo>
                  <a:pt x="1063523" y="3636624"/>
                  <a:pt x="1061361" y="3637605"/>
                  <a:pt x="1058990" y="3638062"/>
                </a:cubicBezTo>
                <a:cubicBezTo>
                  <a:pt x="1023433" y="3653730"/>
                  <a:pt x="988095" y="3670123"/>
                  <a:pt x="953110" y="3687630"/>
                </a:cubicBezTo>
                <a:lnTo>
                  <a:pt x="1040501" y="3860585"/>
                </a:lnTo>
                <a:cubicBezTo>
                  <a:pt x="1329757" y="3715881"/>
                  <a:pt x="1655721" y="3634442"/>
                  <a:pt x="2000431" y="3634442"/>
                </a:cubicBezTo>
                <a:cubicBezTo>
                  <a:pt x="2345141" y="3634442"/>
                  <a:pt x="2671125" y="3715919"/>
                  <a:pt x="2960437" y="3860623"/>
                </a:cubicBezTo>
                <a:lnTo>
                  <a:pt x="3047800" y="3687763"/>
                </a:lnTo>
                <a:lnTo>
                  <a:pt x="3047819" y="3687754"/>
                </a:lnTo>
                <a:cubicBezTo>
                  <a:pt x="3013215" y="3670418"/>
                  <a:pt x="2978267" y="3654197"/>
                  <a:pt x="2943111" y="3638672"/>
                </a:cubicBezTo>
                <a:cubicBezTo>
                  <a:pt x="2940796" y="3638205"/>
                  <a:pt x="2938663" y="3637243"/>
                  <a:pt x="2936862" y="3635871"/>
                </a:cubicBezTo>
                <a:cubicBezTo>
                  <a:pt x="2641559" y="3506512"/>
                  <a:pt x="2327234" y="3440866"/>
                  <a:pt x="2000498" y="3440866"/>
                </a:cubicBezTo>
                <a:close/>
                <a:moveTo>
                  <a:pt x="3333757" y="3238850"/>
                </a:moveTo>
                <a:lnTo>
                  <a:pt x="3333054" y="3240531"/>
                </a:lnTo>
                <a:lnTo>
                  <a:pt x="3224626" y="3305998"/>
                </a:lnTo>
                <a:cubicBezTo>
                  <a:pt x="3106895" y="3379276"/>
                  <a:pt x="3000146" y="3448492"/>
                  <a:pt x="2993116" y="3423988"/>
                </a:cubicBezTo>
                <a:cubicBezTo>
                  <a:pt x="2986915" y="3402094"/>
                  <a:pt x="3259240" y="3273582"/>
                  <a:pt x="3327418" y="3241796"/>
                </a:cubicBezTo>
                <a:close/>
                <a:moveTo>
                  <a:pt x="667640" y="3237342"/>
                </a:moveTo>
                <a:lnTo>
                  <a:pt x="670725" y="3238768"/>
                </a:lnTo>
                <a:cubicBezTo>
                  <a:pt x="709888" y="3256908"/>
                  <a:pt x="1022980" y="3402758"/>
                  <a:pt x="1016336" y="3426217"/>
                </a:cubicBezTo>
                <a:cubicBezTo>
                  <a:pt x="1009307" y="3450720"/>
                  <a:pt x="902558" y="3381504"/>
                  <a:pt x="784826" y="3308227"/>
                </a:cubicBezTo>
                <a:lnTo>
                  <a:pt x="667455" y="3237361"/>
                </a:lnTo>
                <a:close/>
                <a:moveTo>
                  <a:pt x="3495283" y="2813197"/>
                </a:moveTo>
                <a:lnTo>
                  <a:pt x="3495125" y="2813537"/>
                </a:lnTo>
                <a:lnTo>
                  <a:pt x="3373605" y="2887093"/>
                </a:lnTo>
                <a:cubicBezTo>
                  <a:pt x="3247137" y="2965657"/>
                  <a:pt x="3121511" y="3044581"/>
                  <a:pt x="3104016" y="3012384"/>
                </a:cubicBezTo>
                <a:cubicBezTo>
                  <a:pt x="3082593" y="2972942"/>
                  <a:pt x="3446189" y="2832019"/>
                  <a:pt x="3491722" y="2814558"/>
                </a:cubicBezTo>
                <a:close/>
                <a:moveTo>
                  <a:pt x="505498" y="2813064"/>
                </a:moveTo>
                <a:lnTo>
                  <a:pt x="508517" y="2814219"/>
                </a:lnTo>
                <a:cubicBezTo>
                  <a:pt x="554119" y="2831720"/>
                  <a:pt x="918267" y="2972961"/>
                  <a:pt x="896845" y="3012403"/>
                </a:cubicBezTo>
                <a:cubicBezTo>
                  <a:pt x="879321" y="3044607"/>
                  <a:pt x="753355" y="2965476"/>
                  <a:pt x="626720" y="2886808"/>
                </a:cubicBezTo>
                <a:lnTo>
                  <a:pt x="505735" y="2813575"/>
                </a:lnTo>
                <a:close/>
                <a:moveTo>
                  <a:pt x="2257282" y="2739693"/>
                </a:moveTo>
                <a:lnTo>
                  <a:pt x="2346417" y="2813893"/>
                </a:lnTo>
                <a:lnTo>
                  <a:pt x="2458050" y="2782365"/>
                </a:lnTo>
                <a:lnTo>
                  <a:pt x="2414959" y="2889940"/>
                </a:lnTo>
                <a:lnTo>
                  <a:pt x="2479472" y="2986247"/>
                </a:lnTo>
                <a:lnTo>
                  <a:pt x="2363752" y="2978580"/>
                </a:lnTo>
                <a:lnTo>
                  <a:pt x="2292010" y="3069658"/>
                </a:lnTo>
                <a:lnTo>
                  <a:pt x="2263540" y="2957292"/>
                </a:lnTo>
                <a:lnTo>
                  <a:pt x="2154650" y="2917267"/>
                </a:lnTo>
                <a:lnTo>
                  <a:pt x="2252834" y="2855564"/>
                </a:lnTo>
                <a:close/>
                <a:moveTo>
                  <a:pt x="2052008" y="2739693"/>
                </a:moveTo>
                <a:lnTo>
                  <a:pt x="2056437" y="2855564"/>
                </a:lnTo>
                <a:lnTo>
                  <a:pt x="2154650" y="2917267"/>
                </a:lnTo>
                <a:lnTo>
                  <a:pt x="2045722" y="2957292"/>
                </a:lnTo>
                <a:lnTo>
                  <a:pt x="2017252" y="3069658"/>
                </a:lnTo>
                <a:lnTo>
                  <a:pt x="1945509" y="2978580"/>
                </a:lnTo>
                <a:lnTo>
                  <a:pt x="1829790" y="2986247"/>
                </a:lnTo>
                <a:lnTo>
                  <a:pt x="1894312" y="2889940"/>
                </a:lnTo>
                <a:lnTo>
                  <a:pt x="1851212" y="2782365"/>
                </a:lnTo>
                <a:lnTo>
                  <a:pt x="1962845" y="2813893"/>
                </a:lnTo>
                <a:close/>
                <a:moveTo>
                  <a:pt x="2154650" y="2424215"/>
                </a:moveTo>
                <a:lnTo>
                  <a:pt x="2205856" y="2528161"/>
                </a:lnTo>
                <a:lnTo>
                  <a:pt x="2320689" y="2544678"/>
                </a:lnTo>
                <a:lnTo>
                  <a:pt x="2237526" y="2625497"/>
                </a:lnTo>
                <a:lnTo>
                  <a:pt x="2257281" y="2739693"/>
                </a:lnTo>
                <a:lnTo>
                  <a:pt x="2154650" y="2685600"/>
                </a:lnTo>
                <a:lnTo>
                  <a:pt x="2052008" y="2739693"/>
                </a:lnTo>
                <a:lnTo>
                  <a:pt x="2071744" y="2625497"/>
                </a:lnTo>
                <a:lnTo>
                  <a:pt x="1988581" y="2544678"/>
                </a:lnTo>
                <a:lnTo>
                  <a:pt x="2103414" y="2528161"/>
                </a:lnTo>
                <a:close/>
                <a:moveTo>
                  <a:pt x="490687" y="2356699"/>
                </a:moveTo>
                <a:lnTo>
                  <a:pt x="494495" y="2358968"/>
                </a:lnTo>
                <a:cubicBezTo>
                  <a:pt x="539790" y="2386027"/>
                  <a:pt x="901342" y="2603639"/>
                  <a:pt x="875347" y="2640223"/>
                </a:cubicBezTo>
                <a:cubicBezTo>
                  <a:pt x="850577" y="2675019"/>
                  <a:pt x="682618" y="2512434"/>
                  <a:pt x="545989" y="2400403"/>
                </a:cubicBezTo>
                <a:lnTo>
                  <a:pt x="490521" y="2356727"/>
                </a:lnTo>
                <a:close/>
                <a:moveTo>
                  <a:pt x="3509308" y="2356532"/>
                </a:moveTo>
                <a:lnTo>
                  <a:pt x="3509643" y="2356588"/>
                </a:lnTo>
                <a:lnTo>
                  <a:pt x="3454270" y="2400106"/>
                </a:lnTo>
                <a:cubicBezTo>
                  <a:pt x="3314957" y="2513873"/>
                  <a:pt x="3136259" y="2683401"/>
                  <a:pt x="3111464" y="2648605"/>
                </a:cubicBezTo>
                <a:cubicBezTo>
                  <a:pt x="3085470" y="2612020"/>
                  <a:pt x="3459370" y="2386439"/>
                  <a:pt x="3506209" y="2358384"/>
                </a:cubicBezTo>
                <a:close/>
                <a:moveTo>
                  <a:pt x="1882130" y="2321212"/>
                </a:moveTo>
                <a:lnTo>
                  <a:pt x="1842401" y="2362970"/>
                </a:lnTo>
                <a:cubicBezTo>
                  <a:pt x="1841830" y="2363455"/>
                  <a:pt x="1781937" y="2418177"/>
                  <a:pt x="1789881" y="2584054"/>
                </a:cubicBezTo>
                <a:lnTo>
                  <a:pt x="1789881" y="3110835"/>
                </a:lnTo>
                <a:cubicBezTo>
                  <a:pt x="1789881" y="3175128"/>
                  <a:pt x="1796300" y="3193788"/>
                  <a:pt x="1800158" y="3199179"/>
                </a:cubicBezTo>
                <a:cubicBezTo>
                  <a:pt x="1803663" y="3204027"/>
                  <a:pt x="1816065" y="3212266"/>
                  <a:pt x="1859013" y="3212295"/>
                </a:cubicBezTo>
                <a:lnTo>
                  <a:pt x="2176243" y="3212295"/>
                </a:lnTo>
                <a:cubicBezTo>
                  <a:pt x="2189102" y="3212323"/>
                  <a:pt x="2201923" y="3212380"/>
                  <a:pt x="2214743" y="3212266"/>
                </a:cubicBezTo>
                <a:cubicBezTo>
                  <a:pt x="2223020" y="3212209"/>
                  <a:pt x="2231241" y="3212295"/>
                  <a:pt x="2239442" y="3212380"/>
                </a:cubicBezTo>
                <a:cubicBezTo>
                  <a:pt x="2270998" y="3212723"/>
                  <a:pt x="2300811" y="3213038"/>
                  <a:pt x="2330939" y="3204903"/>
                </a:cubicBezTo>
                <a:cubicBezTo>
                  <a:pt x="2383421" y="3190749"/>
                  <a:pt x="2423665" y="3156802"/>
                  <a:pt x="2438571" y="3114159"/>
                </a:cubicBezTo>
                <a:lnTo>
                  <a:pt x="2440543" y="3108510"/>
                </a:lnTo>
                <a:lnTo>
                  <a:pt x="2440562" y="3108530"/>
                </a:lnTo>
                <a:lnTo>
                  <a:pt x="2440562" y="3108501"/>
                </a:lnTo>
                <a:lnTo>
                  <a:pt x="2483653" y="3108501"/>
                </a:lnTo>
                <a:lnTo>
                  <a:pt x="2401519" y="3313727"/>
                </a:lnTo>
                <a:lnTo>
                  <a:pt x="1779575" y="3313727"/>
                </a:lnTo>
                <a:lnTo>
                  <a:pt x="1545450" y="3366533"/>
                </a:lnTo>
                <a:lnTo>
                  <a:pt x="1559357" y="3348188"/>
                </a:lnTo>
                <a:cubicBezTo>
                  <a:pt x="1581007" y="3319604"/>
                  <a:pt x="1624069" y="3261377"/>
                  <a:pt x="1632042" y="3245604"/>
                </a:cubicBezTo>
                <a:cubicBezTo>
                  <a:pt x="1641776" y="3226201"/>
                  <a:pt x="1646720" y="3180224"/>
                  <a:pt x="1646720" y="3108930"/>
                </a:cubicBezTo>
                <a:lnTo>
                  <a:pt x="1646720" y="2613477"/>
                </a:lnTo>
                <a:cubicBezTo>
                  <a:pt x="1649920" y="2520085"/>
                  <a:pt x="1579978" y="2512607"/>
                  <a:pt x="1577006" y="2512322"/>
                </a:cubicBezTo>
                <a:lnTo>
                  <a:pt x="1550336" y="2509893"/>
                </a:lnTo>
                <a:lnTo>
                  <a:pt x="1832753" y="2349282"/>
                </a:lnTo>
                <a:close/>
                <a:moveTo>
                  <a:pt x="1999421" y="2170564"/>
                </a:moveTo>
                <a:cubicBezTo>
                  <a:pt x="1300867" y="2186471"/>
                  <a:pt x="1153106" y="2887797"/>
                  <a:pt x="1477451" y="3468955"/>
                </a:cubicBezTo>
                <a:cubicBezTo>
                  <a:pt x="1647463" y="3430617"/>
                  <a:pt x="1822104" y="3411129"/>
                  <a:pt x="2000422" y="3411129"/>
                </a:cubicBezTo>
                <a:lnTo>
                  <a:pt x="2000479" y="3411129"/>
                </a:lnTo>
                <a:cubicBezTo>
                  <a:pt x="2089071" y="3411129"/>
                  <a:pt x="2176749" y="3415942"/>
                  <a:pt x="2263396" y="3425486"/>
                </a:cubicBezTo>
                <a:lnTo>
                  <a:pt x="2520130" y="3468230"/>
                </a:lnTo>
                <a:lnTo>
                  <a:pt x="2520124" y="3468241"/>
                </a:lnTo>
                <a:lnTo>
                  <a:pt x="2520134" y="3468231"/>
                </a:lnTo>
                <a:lnTo>
                  <a:pt x="2520130" y="3468230"/>
                </a:lnTo>
                <a:lnTo>
                  <a:pt x="2575321" y="3358093"/>
                </a:lnTo>
                <a:cubicBezTo>
                  <a:pt x="2823551" y="2802298"/>
                  <a:pt x="2653995" y="2185477"/>
                  <a:pt x="1999421" y="2170564"/>
                </a:cubicBezTo>
                <a:close/>
                <a:moveTo>
                  <a:pt x="3506969" y="1857600"/>
                </a:moveTo>
                <a:lnTo>
                  <a:pt x="3506904" y="1858052"/>
                </a:lnTo>
                <a:lnTo>
                  <a:pt x="3455419" y="1909605"/>
                </a:lnTo>
                <a:cubicBezTo>
                  <a:pt x="3319568" y="2050372"/>
                  <a:pt x="3117890" y="2284500"/>
                  <a:pt x="3089052" y="2252879"/>
                </a:cubicBezTo>
                <a:cubicBezTo>
                  <a:pt x="3058853" y="2219741"/>
                  <a:pt x="3454297" y="1899952"/>
                  <a:pt x="3503845" y="1860108"/>
                </a:cubicBezTo>
                <a:close/>
                <a:moveTo>
                  <a:pt x="493709" y="1856553"/>
                </a:moveTo>
                <a:lnTo>
                  <a:pt x="493813" y="1856553"/>
                </a:lnTo>
                <a:lnTo>
                  <a:pt x="498230" y="1860108"/>
                </a:lnTo>
                <a:cubicBezTo>
                  <a:pt x="547641" y="1899952"/>
                  <a:pt x="941989" y="2219741"/>
                  <a:pt x="911789" y="2252879"/>
                </a:cubicBezTo>
                <a:cubicBezTo>
                  <a:pt x="882977" y="2284500"/>
                  <a:pt x="682235" y="2050372"/>
                  <a:pt x="546618" y="1909605"/>
                </a:cubicBezTo>
                <a:lnTo>
                  <a:pt x="493712" y="1856578"/>
                </a:lnTo>
                <a:close/>
                <a:moveTo>
                  <a:pt x="3330729" y="1487900"/>
                </a:moveTo>
                <a:lnTo>
                  <a:pt x="3283575" y="1547116"/>
                </a:lnTo>
                <a:cubicBezTo>
                  <a:pt x="3164414" y="1703703"/>
                  <a:pt x="2992959" y="1967081"/>
                  <a:pt x="2961055" y="1938602"/>
                </a:cubicBezTo>
                <a:cubicBezTo>
                  <a:pt x="2927506" y="1908858"/>
                  <a:pt x="3281905" y="1538591"/>
                  <a:pt x="3326336" y="1492423"/>
                </a:cubicBezTo>
                <a:lnTo>
                  <a:pt x="3330685" y="1487913"/>
                </a:lnTo>
                <a:close/>
                <a:moveTo>
                  <a:pt x="669798" y="1487814"/>
                </a:moveTo>
                <a:lnTo>
                  <a:pt x="669961" y="1487860"/>
                </a:lnTo>
                <a:lnTo>
                  <a:pt x="673791" y="1491830"/>
                </a:lnTo>
                <a:cubicBezTo>
                  <a:pt x="718303" y="1538063"/>
                  <a:pt x="1073355" y="1908858"/>
                  <a:pt x="1039806" y="1938602"/>
                </a:cubicBezTo>
                <a:cubicBezTo>
                  <a:pt x="1007902" y="1967106"/>
                  <a:pt x="835878" y="1703250"/>
                  <a:pt x="716575" y="1546543"/>
                </a:cubicBezTo>
                <a:close/>
                <a:moveTo>
                  <a:pt x="1999926" y="1379875"/>
                </a:moveTo>
                <a:cubicBezTo>
                  <a:pt x="1925755" y="1451608"/>
                  <a:pt x="1844459" y="1473610"/>
                  <a:pt x="1758020" y="1445388"/>
                </a:cubicBezTo>
                <a:cubicBezTo>
                  <a:pt x="1692069" y="1543791"/>
                  <a:pt x="1608611" y="1584739"/>
                  <a:pt x="1509703" y="1567403"/>
                </a:cubicBezTo>
                <a:cubicBezTo>
                  <a:pt x="1483385" y="1653519"/>
                  <a:pt x="1383487" y="1743130"/>
                  <a:pt x="1276988" y="1746587"/>
                </a:cubicBezTo>
                <a:cubicBezTo>
                  <a:pt x="1273016" y="1854029"/>
                  <a:pt x="1196864" y="1948203"/>
                  <a:pt x="1092051" y="1975692"/>
                </a:cubicBezTo>
                <a:cubicBezTo>
                  <a:pt x="1094308" y="1982293"/>
                  <a:pt x="1096185" y="1989265"/>
                  <a:pt x="1097156" y="1997790"/>
                </a:cubicBezTo>
                <a:cubicBezTo>
                  <a:pt x="1108310" y="2115005"/>
                  <a:pt x="1066257" y="2213579"/>
                  <a:pt x="975455" y="2283845"/>
                </a:cubicBezTo>
                <a:cubicBezTo>
                  <a:pt x="1017032" y="2389420"/>
                  <a:pt x="1022690" y="2572834"/>
                  <a:pt x="941032" y="2662283"/>
                </a:cubicBezTo>
                <a:cubicBezTo>
                  <a:pt x="994324" y="2757980"/>
                  <a:pt x="1024995" y="2928745"/>
                  <a:pt x="953272" y="3031015"/>
                </a:cubicBezTo>
                <a:cubicBezTo>
                  <a:pt x="1040968" y="3127112"/>
                  <a:pt x="1079173" y="3273169"/>
                  <a:pt x="1056389" y="3426255"/>
                </a:cubicBezTo>
                <a:cubicBezTo>
                  <a:pt x="1078211" y="3444314"/>
                  <a:pt x="1124836" y="3493120"/>
                  <a:pt x="1149915" y="3568396"/>
                </a:cubicBezTo>
                <a:cubicBezTo>
                  <a:pt x="1193359" y="3551642"/>
                  <a:pt x="1237221" y="3536354"/>
                  <a:pt x="1281408" y="3522257"/>
                </a:cubicBezTo>
                <a:cubicBezTo>
                  <a:pt x="916086" y="2871842"/>
                  <a:pt x="1107958" y="1985208"/>
                  <a:pt x="1999174" y="1972587"/>
                </a:cubicBezTo>
                <a:lnTo>
                  <a:pt x="1999688" y="1972587"/>
                </a:lnTo>
                <a:cubicBezTo>
                  <a:pt x="2890580" y="1985208"/>
                  <a:pt x="3082586" y="2871357"/>
                  <a:pt x="2717749" y="3521724"/>
                </a:cubicBezTo>
                <a:cubicBezTo>
                  <a:pt x="2763127" y="3536173"/>
                  <a:pt x="2808151" y="3551880"/>
                  <a:pt x="2852747" y="3569130"/>
                </a:cubicBezTo>
                <a:cubicBezTo>
                  <a:pt x="2874750" y="3486329"/>
                  <a:pt x="2918470" y="3443895"/>
                  <a:pt x="2943311" y="3425740"/>
                </a:cubicBezTo>
                <a:cubicBezTo>
                  <a:pt x="2920699" y="3272854"/>
                  <a:pt x="2958913" y="3126998"/>
                  <a:pt x="3046505" y="3031015"/>
                </a:cubicBezTo>
                <a:cubicBezTo>
                  <a:pt x="2974829" y="2928792"/>
                  <a:pt x="3005557" y="2758028"/>
                  <a:pt x="3058887" y="2662292"/>
                </a:cubicBezTo>
                <a:cubicBezTo>
                  <a:pt x="2976972" y="2572767"/>
                  <a:pt x="2982649" y="2389354"/>
                  <a:pt x="3024311" y="2283836"/>
                </a:cubicBezTo>
                <a:cubicBezTo>
                  <a:pt x="2933462" y="2213436"/>
                  <a:pt x="2891466" y="2114891"/>
                  <a:pt x="2902744" y="1998038"/>
                </a:cubicBezTo>
                <a:cubicBezTo>
                  <a:pt x="2903601" y="1989361"/>
                  <a:pt x="2905497" y="1982341"/>
                  <a:pt x="2907764" y="1975702"/>
                </a:cubicBezTo>
                <a:cubicBezTo>
                  <a:pt x="2802884" y="1948213"/>
                  <a:pt x="2726693" y="1854001"/>
                  <a:pt x="2722740" y="1746578"/>
                </a:cubicBezTo>
                <a:cubicBezTo>
                  <a:pt x="2616403" y="1743130"/>
                  <a:pt x="2516486" y="1653509"/>
                  <a:pt x="2490054" y="1567394"/>
                </a:cubicBezTo>
                <a:cubicBezTo>
                  <a:pt x="2391232" y="1584824"/>
                  <a:pt x="2307765" y="1543781"/>
                  <a:pt x="2241842" y="1445378"/>
                </a:cubicBezTo>
                <a:cubicBezTo>
                  <a:pt x="2155260" y="1473620"/>
                  <a:pt x="2073974" y="1451617"/>
                  <a:pt x="1999926" y="1379875"/>
                </a:cubicBezTo>
                <a:close/>
                <a:moveTo>
                  <a:pt x="3130938" y="1153242"/>
                </a:moveTo>
                <a:lnTo>
                  <a:pt x="3088994" y="1217065"/>
                </a:lnTo>
                <a:cubicBezTo>
                  <a:pt x="2979527" y="1391434"/>
                  <a:pt x="2812492" y="1699537"/>
                  <a:pt x="2778137" y="1674150"/>
                </a:cubicBezTo>
                <a:cubicBezTo>
                  <a:pt x="2742124" y="1647540"/>
                  <a:pt x="3084498" y="1211802"/>
                  <a:pt x="3127435" y="1157439"/>
                </a:cubicBezTo>
                <a:lnTo>
                  <a:pt x="3130709" y="1153301"/>
                </a:lnTo>
                <a:close/>
                <a:moveTo>
                  <a:pt x="868789" y="1153051"/>
                </a:moveTo>
                <a:lnTo>
                  <a:pt x="872069" y="1157184"/>
                </a:lnTo>
                <a:cubicBezTo>
                  <a:pt x="915157" y="1211573"/>
                  <a:pt x="1258737" y="1647511"/>
                  <a:pt x="1222723" y="1674122"/>
                </a:cubicBezTo>
                <a:cubicBezTo>
                  <a:pt x="1188344" y="1699509"/>
                  <a:pt x="1020277" y="1391230"/>
                  <a:pt x="910553" y="1216818"/>
                </a:cubicBezTo>
                <a:lnTo>
                  <a:pt x="868776" y="1153324"/>
                </a:lnTo>
                <a:close/>
                <a:moveTo>
                  <a:pt x="2848165" y="914312"/>
                </a:moveTo>
                <a:cubicBezTo>
                  <a:pt x="2765573" y="1070836"/>
                  <a:pt x="2599705" y="1493575"/>
                  <a:pt x="2556957" y="1469753"/>
                </a:cubicBezTo>
                <a:cubicBezTo>
                  <a:pt x="2515266" y="1446502"/>
                  <a:pt x="2848165" y="914312"/>
                  <a:pt x="2848165" y="914312"/>
                </a:cubicBezTo>
                <a:close/>
                <a:moveTo>
                  <a:pt x="1152677" y="914312"/>
                </a:moveTo>
                <a:cubicBezTo>
                  <a:pt x="1152677" y="914312"/>
                  <a:pt x="1485576" y="1446502"/>
                  <a:pt x="1443885" y="1469753"/>
                </a:cubicBezTo>
                <a:cubicBezTo>
                  <a:pt x="1401137" y="1493575"/>
                  <a:pt x="1235268" y="1070836"/>
                  <a:pt x="1152677" y="914312"/>
                </a:cubicBezTo>
                <a:close/>
                <a:moveTo>
                  <a:pt x="2522791" y="656604"/>
                </a:moveTo>
                <a:cubicBezTo>
                  <a:pt x="2464421" y="823625"/>
                  <a:pt x="2313174" y="1393877"/>
                  <a:pt x="2267397" y="1376675"/>
                </a:cubicBezTo>
                <a:cubicBezTo>
                  <a:pt x="2222648" y="1359844"/>
                  <a:pt x="2522791" y="656604"/>
                  <a:pt x="2522791" y="656604"/>
                </a:cubicBezTo>
                <a:close/>
                <a:moveTo>
                  <a:pt x="1478041" y="656604"/>
                </a:moveTo>
                <a:cubicBezTo>
                  <a:pt x="1478041" y="656604"/>
                  <a:pt x="1778183" y="1359844"/>
                  <a:pt x="1733435" y="1376675"/>
                </a:cubicBezTo>
                <a:cubicBezTo>
                  <a:pt x="1687658" y="1393877"/>
                  <a:pt x="1536410" y="823625"/>
                  <a:pt x="1478041" y="656604"/>
                </a:cubicBezTo>
                <a:close/>
                <a:moveTo>
                  <a:pt x="30480" y="630248"/>
                </a:moveTo>
                <a:lnTo>
                  <a:pt x="30480" y="785648"/>
                </a:lnTo>
                <a:lnTo>
                  <a:pt x="708527" y="1463714"/>
                </a:lnTo>
                <a:cubicBezTo>
                  <a:pt x="774316" y="1477716"/>
                  <a:pt x="837762" y="1503214"/>
                  <a:pt x="898036" y="1540324"/>
                </a:cubicBezTo>
                <a:cubicBezTo>
                  <a:pt x="888454" y="1517968"/>
                  <a:pt x="879967" y="1495185"/>
                  <a:pt x="872423" y="1472191"/>
                </a:cubicBezTo>
                <a:close/>
                <a:moveTo>
                  <a:pt x="3970363" y="630238"/>
                </a:moveTo>
                <a:lnTo>
                  <a:pt x="3128420" y="1472172"/>
                </a:lnTo>
                <a:cubicBezTo>
                  <a:pt x="3128429" y="1472153"/>
                  <a:pt x="3128439" y="1472134"/>
                  <a:pt x="3128439" y="1472115"/>
                </a:cubicBezTo>
                <a:cubicBezTo>
                  <a:pt x="3120886" y="1495127"/>
                  <a:pt x="3112399" y="1517930"/>
                  <a:pt x="3102807" y="1540304"/>
                </a:cubicBezTo>
                <a:cubicBezTo>
                  <a:pt x="3163100" y="1503186"/>
                  <a:pt x="3226556" y="1477678"/>
                  <a:pt x="3292326" y="1463685"/>
                </a:cubicBezTo>
                <a:lnTo>
                  <a:pt x="3292326" y="1463676"/>
                </a:lnTo>
                <a:lnTo>
                  <a:pt x="3970363" y="785639"/>
                </a:lnTo>
                <a:close/>
                <a:moveTo>
                  <a:pt x="3793436" y="608712"/>
                </a:moveTo>
                <a:lnTo>
                  <a:pt x="3168282" y="1233866"/>
                </a:lnTo>
                <a:cubicBezTo>
                  <a:pt x="3168282" y="1233809"/>
                  <a:pt x="3168282" y="1233742"/>
                  <a:pt x="3168282" y="1233685"/>
                </a:cubicBezTo>
                <a:cubicBezTo>
                  <a:pt x="3168215" y="1291664"/>
                  <a:pt x="3160538" y="1352233"/>
                  <a:pt x="3145698" y="1412346"/>
                </a:cubicBezTo>
                <a:cubicBezTo>
                  <a:pt x="3145755" y="1412107"/>
                  <a:pt x="3145841" y="1411860"/>
                  <a:pt x="3145898" y="1411612"/>
                </a:cubicBezTo>
                <a:cubicBezTo>
                  <a:pt x="3145898" y="1411612"/>
                  <a:pt x="3948808" y="608712"/>
                  <a:pt x="3948808" y="608712"/>
                </a:cubicBezTo>
                <a:close/>
                <a:moveTo>
                  <a:pt x="52054" y="608702"/>
                </a:moveTo>
                <a:lnTo>
                  <a:pt x="854955" y="1411603"/>
                </a:lnTo>
                <a:cubicBezTo>
                  <a:pt x="840257" y="1351795"/>
                  <a:pt x="832656" y="1291540"/>
                  <a:pt x="832571" y="1233857"/>
                </a:cubicBezTo>
                <a:lnTo>
                  <a:pt x="207416" y="608702"/>
                </a:lnTo>
                <a:close/>
                <a:moveTo>
                  <a:pt x="2000059" y="160732"/>
                </a:moveTo>
                <a:cubicBezTo>
                  <a:pt x="2006755" y="333468"/>
                  <a:pt x="2041931" y="1290168"/>
                  <a:pt x="1998516" y="1290816"/>
                </a:cubicBezTo>
                <a:cubicBezTo>
                  <a:pt x="1951634" y="1291578"/>
                  <a:pt x="1995468" y="392180"/>
                  <a:pt x="2000059" y="160732"/>
                </a:cubicBezTo>
                <a:close/>
                <a:moveTo>
                  <a:pt x="2000431" y="40479"/>
                </a:moveTo>
                <a:cubicBezTo>
                  <a:pt x="1843535" y="248972"/>
                  <a:pt x="1750371" y="500717"/>
                  <a:pt x="1750505" y="717611"/>
                </a:cubicBezTo>
                <a:cubicBezTo>
                  <a:pt x="1750505" y="717687"/>
                  <a:pt x="1750476" y="717764"/>
                  <a:pt x="1750476" y="717849"/>
                </a:cubicBezTo>
                <a:cubicBezTo>
                  <a:pt x="1750476" y="717868"/>
                  <a:pt x="1750476" y="717897"/>
                  <a:pt x="1750476" y="717916"/>
                </a:cubicBezTo>
                <a:cubicBezTo>
                  <a:pt x="1750733" y="915779"/>
                  <a:pt x="1820056" y="1108812"/>
                  <a:pt x="1945672" y="1261451"/>
                </a:cubicBezTo>
                <a:cubicBezTo>
                  <a:pt x="1951073" y="1268023"/>
                  <a:pt x="1950130" y="1277729"/>
                  <a:pt x="1943557" y="1283129"/>
                </a:cubicBezTo>
                <a:cubicBezTo>
                  <a:pt x="1940700" y="1285492"/>
                  <a:pt x="1937223" y="1286644"/>
                  <a:pt x="1933785" y="1286644"/>
                </a:cubicBezTo>
                <a:cubicBezTo>
                  <a:pt x="1929336" y="1286644"/>
                  <a:pt x="1924926" y="1284730"/>
                  <a:pt x="1921878" y="1281034"/>
                </a:cubicBezTo>
                <a:cubicBezTo>
                  <a:pt x="1793243" y="1124710"/>
                  <a:pt x="1721711" y="927475"/>
                  <a:pt x="1719834" y="724955"/>
                </a:cubicBezTo>
                <a:cubicBezTo>
                  <a:pt x="1640043" y="651584"/>
                  <a:pt x="1543898" y="594091"/>
                  <a:pt x="1440418" y="558105"/>
                </a:cubicBezTo>
                <a:cubicBezTo>
                  <a:pt x="1396289" y="687969"/>
                  <a:pt x="1386945" y="835454"/>
                  <a:pt x="1414205" y="975243"/>
                </a:cubicBezTo>
                <a:cubicBezTo>
                  <a:pt x="1414205" y="975253"/>
                  <a:pt x="1414205" y="975272"/>
                  <a:pt x="1414205" y="975272"/>
                </a:cubicBezTo>
                <a:cubicBezTo>
                  <a:pt x="1428017" y="1046300"/>
                  <a:pt x="1450953" y="1114956"/>
                  <a:pt x="1482366" y="1179336"/>
                </a:cubicBezTo>
                <a:cubicBezTo>
                  <a:pt x="1519514" y="1255536"/>
                  <a:pt x="1568301" y="1324763"/>
                  <a:pt x="1627384" y="1385095"/>
                </a:cubicBezTo>
                <a:cubicBezTo>
                  <a:pt x="1633338" y="1391181"/>
                  <a:pt x="1633242" y="1400925"/>
                  <a:pt x="1627165" y="1406878"/>
                </a:cubicBezTo>
                <a:cubicBezTo>
                  <a:pt x="1624155" y="1409821"/>
                  <a:pt x="1620269" y="1411279"/>
                  <a:pt x="1616383" y="1411279"/>
                </a:cubicBezTo>
                <a:cubicBezTo>
                  <a:pt x="1612383" y="1411279"/>
                  <a:pt x="1608392" y="1409736"/>
                  <a:pt x="1605382" y="1406659"/>
                </a:cubicBezTo>
                <a:cubicBezTo>
                  <a:pt x="1543974" y="1343956"/>
                  <a:pt x="1493282" y="1272014"/>
                  <a:pt x="1454687" y="1192842"/>
                </a:cubicBezTo>
                <a:cubicBezTo>
                  <a:pt x="1423083" y="1128053"/>
                  <a:pt x="1399832" y="1059082"/>
                  <a:pt x="1385364" y="987769"/>
                </a:cubicBezTo>
                <a:cubicBezTo>
                  <a:pt x="1307135" y="937143"/>
                  <a:pt x="1221810" y="902387"/>
                  <a:pt x="1131322" y="884546"/>
                </a:cubicBezTo>
                <a:cubicBezTo>
                  <a:pt x="1113501" y="1006885"/>
                  <a:pt x="1131208" y="1143512"/>
                  <a:pt x="1181691" y="1271204"/>
                </a:cubicBezTo>
                <a:cubicBezTo>
                  <a:pt x="1181700" y="1271223"/>
                  <a:pt x="1181700" y="1271252"/>
                  <a:pt x="1181700" y="1271271"/>
                </a:cubicBezTo>
                <a:cubicBezTo>
                  <a:pt x="1205284" y="1330669"/>
                  <a:pt x="1235174" y="1386295"/>
                  <a:pt x="1270559" y="1436596"/>
                </a:cubicBezTo>
                <a:cubicBezTo>
                  <a:pt x="1293362" y="1469010"/>
                  <a:pt x="1319032" y="1499709"/>
                  <a:pt x="1346845" y="1527836"/>
                </a:cubicBezTo>
                <a:cubicBezTo>
                  <a:pt x="1352826" y="1533885"/>
                  <a:pt x="1352769" y="1543629"/>
                  <a:pt x="1346711" y="1549620"/>
                </a:cubicBezTo>
                <a:cubicBezTo>
                  <a:pt x="1343711" y="1552592"/>
                  <a:pt x="1339796" y="1554068"/>
                  <a:pt x="1335881" y="1554068"/>
                </a:cubicBezTo>
                <a:cubicBezTo>
                  <a:pt x="1331909" y="1554068"/>
                  <a:pt x="1327937" y="1552544"/>
                  <a:pt x="1324928" y="1549496"/>
                </a:cubicBezTo>
                <a:cubicBezTo>
                  <a:pt x="1295914" y="1520159"/>
                  <a:pt x="1269140" y="1488146"/>
                  <a:pt x="1245356" y="1454332"/>
                </a:cubicBezTo>
                <a:cubicBezTo>
                  <a:pt x="1209351" y="1403145"/>
                  <a:pt x="1178871" y="1346661"/>
                  <a:pt x="1154649" y="1286463"/>
                </a:cubicBezTo>
                <a:cubicBezTo>
                  <a:pt x="1071296" y="1219140"/>
                  <a:pt x="972845" y="1173173"/>
                  <a:pt x="868794" y="1152961"/>
                </a:cubicBezTo>
                <a:lnTo>
                  <a:pt x="868789" y="1153051"/>
                </a:lnTo>
                <a:lnTo>
                  <a:pt x="867660" y="1151628"/>
                </a:lnTo>
                <a:lnTo>
                  <a:pt x="868776" y="1153324"/>
                </a:lnTo>
                <a:lnTo>
                  <a:pt x="863685" y="1255670"/>
                </a:lnTo>
                <a:cubicBezTo>
                  <a:pt x="867399" y="1361738"/>
                  <a:pt x="897189" y="1475654"/>
                  <a:pt x="949481" y="1577338"/>
                </a:cubicBezTo>
                <a:cubicBezTo>
                  <a:pt x="949500" y="1577357"/>
                  <a:pt x="949490" y="1577376"/>
                  <a:pt x="949500" y="1577395"/>
                </a:cubicBezTo>
                <a:cubicBezTo>
                  <a:pt x="949500" y="1577404"/>
                  <a:pt x="949500" y="1577404"/>
                  <a:pt x="949500" y="1577404"/>
                </a:cubicBezTo>
                <a:cubicBezTo>
                  <a:pt x="964435" y="1606741"/>
                  <a:pt x="981466" y="1635021"/>
                  <a:pt x="1000106" y="1661434"/>
                </a:cubicBezTo>
                <a:cubicBezTo>
                  <a:pt x="1031910" y="1706430"/>
                  <a:pt x="1069572" y="1747121"/>
                  <a:pt x="1112025" y="1782354"/>
                </a:cubicBezTo>
                <a:cubicBezTo>
                  <a:pt x="1118568" y="1787783"/>
                  <a:pt x="1119473" y="1797489"/>
                  <a:pt x="1114035" y="1804042"/>
                </a:cubicBezTo>
                <a:cubicBezTo>
                  <a:pt x="1110996" y="1807709"/>
                  <a:pt x="1106605" y="1809605"/>
                  <a:pt x="1102176" y="1809605"/>
                </a:cubicBezTo>
                <a:cubicBezTo>
                  <a:pt x="1098709" y="1809605"/>
                  <a:pt x="1095232" y="1808443"/>
                  <a:pt x="1092346" y="1806052"/>
                </a:cubicBezTo>
                <a:cubicBezTo>
                  <a:pt x="1047817" y="1769104"/>
                  <a:pt x="1008317" y="1726423"/>
                  <a:pt x="974950" y="1679208"/>
                </a:cubicBezTo>
                <a:cubicBezTo>
                  <a:pt x="956196" y="1652623"/>
                  <a:pt x="939070" y="1624248"/>
                  <a:pt x="923896" y="1594864"/>
                </a:cubicBezTo>
                <a:cubicBezTo>
                  <a:pt x="884286" y="1566046"/>
                  <a:pt x="843134" y="1542631"/>
                  <a:pt x="800693" y="1524746"/>
                </a:cubicBezTo>
                <a:lnTo>
                  <a:pt x="669961" y="1487860"/>
                </a:lnTo>
                <a:lnTo>
                  <a:pt x="669236" y="1487108"/>
                </a:lnTo>
                <a:lnTo>
                  <a:pt x="669798" y="1487814"/>
                </a:lnTo>
                <a:lnTo>
                  <a:pt x="669760" y="1487803"/>
                </a:lnTo>
                <a:cubicBezTo>
                  <a:pt x="665026" y="1638298"/>
                  <a:pt x="710498" y="1771362"/>
                  <a:pt x="808453" y="1894139"/>
                </a:cubicBezTo>
                <a:cubicBezTo>
                  <a:pt x="808596" y="1894320"/>
                  <a:pt x="808644" y="1894539"/>
                  <a:pt x="808777" y="1894730"/>
                </a:cubicBezTo>
                <a:cubicBezTo>
                  <a:pt x="808930" y="1894930"/>
                  <a:pt x="809130" y="1895082"/>
                  <a:pt x="809263" y="1895292"/>
                </a:cubicBezTo>
                <a:lnTo>
                  <a:pt x="812911" y="1899759"/>
                </a:lnTo>
                <a:cubicBezTo>
                  <a:pt x="815445" y="1902874"/>
                  <a:pt x="817969" y="1905988"/>
                  <a:pt x="820617" y="1909093"/>
                </a:cubicBezTo>
                <a:cubicBezTo>
                  <a:pt x="857345" y="1953032"/>
                  <a:pt x="902684" y="1997095"/>
                  <a:pt x="951805" y="2036633"/>
                </a:cubicBezTo>
                <a:cubicBezTo>
                  <a:pt x="958434" y="2041958"/>
                  <a:pt x="959491" y="2051664"/>
                  <a:pt x="954148" y="2058283"/>
                </a:cubicBezTo>
                <a:cubicBezTo>
                  <a:pt x="951100" y="2062075"/>
                  <a:pt x="946642" y="2064037"/>
                  <a:pt x="942137" y="2064037"/>
                </a:cubicBezTo>
                <a:cubicBezTo>
                  <a:pt x="938736" y="2064037"/>
                  <a:pt x="935336" y="2062922"/>
                  <a:pt x="932488" y="2060636"/>
                </a:cubicBezTo>
                <a:cubicBezTo>
                  <a:pt x="881806" y="2019850"/>
                  <a:pt x="834981" y="1974330"/>
                  <a:pt x="797071" y="1928982"/>
                </a:cubicBezTo>
                <a:cubicBezTo>
                  <a:pt x="794337" y="1925800"/>
                  <a:pt x="791651" y="1922495"/>
                  <a:pt x="788975" y="1919180"/>
                </a:cubicBezTo>
                <a:lnTo>
                  <a:pt x="786613" y="1916285"/>
                </a:lnTo>
                <a:cubicBezTo>
                  <a:pt x="701469" y="1876680"/>
                  <a:pt x="604085" y="1856553"/>
                  <a:pt x="496767" y="1856553"/>
                </a:cubicBezTo>
                <a:lnTo>
                  <a:pt x="493813" y="1856553"/>
                </a:lnTo>
                <a:lnTo>
                  <a:pt x="493175" y="1856039"/>
                </a:lnTo>
                <a:lnTo>
                  <a:pt x="493712" y="1856578"/>
                </a:lnTo>
                <a:lnTo>
                  <a:pt x="502003" y="1914110"/>
                </a:lnTo>
                <a:cubicBezTo>
                  <a:pt x="530133" y="2052428"/>
                  <a:pt x="617918" y="2215242"/>
                  <a:pt x="728215" y="2326031"/>
                </a:cubicBezTo>
                <a:cubicBezTo>
                  <a:pt x="728243" y="2326060"/>
                  <a:pt x="728253" y="2326098"/>
                  <a:pt x="728282" y="2326127"/>
                </a:cubicBezTo>
                <a:cubicBezTo>
                  <a:pt x="733044" y="2330918"/>
                  <a:pt x="737807" y="2335680"/>
                  <a:pt x="742712" y="2340290"/>
                </a:cubicBezTo>
                <a:cubicBezTo>
                  <a:pt x="791080" y="2385953"/>
                  <a:pt x="847363" y="2423148"/>
                  <a:pt x="910019" y="2450875"/>
                </a:cubicBezTo>
                <a:cubicBezTo>
                  <a:pt x="917791" y="2454323"/>
                  <a:pt x="921315" y="2463420"/>
                  <a:pt x="917867" y="2471192"/>
                </a:cubicBezTo>
                <a:cubicBezTo>
                  <a:pt x="915333" y="2476955"/>
                  <a:pt x="909695" y="2480374"/>
                  <a:pt x="903780" y="2480374"/>
                </a:cubicBezTo>
                <a:cubicBezTo>
                  <a:pt x="901703" y="2480374"/>
                  <a:pt x="899589" y="2479946"/>
                  <a:pt x="897560" y="2479041"/>
                </a:cubicBezTo>
                <a:cubicBezTo>
                  <a:pt x="831685" y="2449894"/>
                  <a:pt x="772478" y="2410756"/>
                  <a:pt x="721576" y="2362703"/>
                </a:cubicBezTo>
                <a:cubicBezTo>
                  <a:pt x="717480" y="2358845"/>
                  <a:pt x="713499" y="2354854"/>
                  <a:pt x="709508" y="2350863"/>
                </a:cubicBezTo>
                <a:cubicBezTo>
                  <a:pt x="673717" y="2341400"/>
                  <a:pt x="639196" y="2337078"/>
                  <a:pt x="603493" y="2338019"/>
                </a:cubicBezTo>
                <a:lnTo>
                  <a:pt x="490687" y="2356699"/>
                </a:lnTo>
                <a:lnTo>
                  <a:pt x="489861" y="2356207"/>
                </a:lnTo>
                <a:lnTo>
                  <a:pt x="490521" y="2356727"/>
                </a:lnTo>
                <a:lnTo>
                  <a:pt x="490385" y="2356749"/>
                </a:lnTo>
                <a:cubicBezTo>
                  <a:pt x="524199" y="2485604"/>
                  <a:pt x="654177" y="2652682"/>
                  <a:pt x="787051" y="2735854"/>
                </a:cubicBezTo>
                <a:cubicBezTo>
                  <a:pt x="809301" y="2749865"/>
                  <a:pt x="833028" y="2761943"/>
                  <a:pt x="857631" y="2771782"/>
                </a:cubicBezTo>
                <a:cubicBezTo>
                  <a:pt x="857888" y="2771868"/>
                  <a:pt x="858136" y="2771935"/>
                  <a:pt x="858374" y="2772040"/>
                </a:cubicBezTo>
                <a:cubicBezTo>
                  <a:pt x="878643" y="2780383"/>
                  <a:pt x="900522" y="2787356"/>
                  <a:pt x="923392" y="2792737"/>
                </a:cubicBezTo>
                <a:cubicBezTo>
                  <a:pt x="931678" y="2794690"/>
                  <a:pt x="936812" y="2802977"/>
                  <a:pt x="934860" y="2811254"/>
                </a:cubicBezTo>
                <a:cubicBezTo>
                  <a:pt x="933193" y="2818350"/>
                  <a:pt x="926859" y="2823131"/>
                  <a:pt x="919877" y="2823131"/>
                </a:cubicBezTo>
                <a:cubicBezTo>
                  <a:pt x="918715" y="2823131"/>
                  <a:pt x="917524" y="2822998"/>
                  <a:pt x="916343" y="2822722"/>
                </a:cubicBezTo>
                <a:cubicBezTo>
                  <a:pt x="892254" y="2817055"/>
                  <a:pt x="869175" y="2809720"/>
                  <a:pt x="847687" y="2800938"/>
                </a:cubicBezTo>
                <a:cubicBezTo>
                  <a:pt x="734825" y="2772220"/>
                  <a:pt x="616868" y="2776411"/>
                  <a:pt x="505454" y="2812968"/>
                </a:cubicBezTo>
                <a:lnTo>
                  <a:pt x="505498" y="2813064"/>
                </a:lnTo>
                <a:lnTo>
                  <a:pt x="503853" y="2812435"/>
                </a:lnTo>
                <a:lnTo>
                  <a:pt x="505735" y="2813575"/>
                </a:lnTo>
                <a:lnTo>
                  <a:pt x="531702" y="2869508"/>
                </a:lnTo>
                <a:cubicBezTo>
                  <a:pt x="605478" y="3003474"/>
                  <a:pt x="761597" y="3147582"/>
                  <a:pt x="887263" y="3215190"/>
                </a:cubicBezTo>
                <a:cubicBezTo>
                  <a:pt x="887378" y="3215247"/>
                  <a:pt x="887511" y="3215266"/>
                  <a:pt x="887616" y="3215324"/>
                </a:cubicBezTo>
                <a:lnTo>
                  <a:pt x="891750" y="3217514"/>
                </a:lnTo>
                <a:cubicBezTo>
                  <a:pt x="895579" y="3219553"/>
                  <a:pt x="899398" y="3221572"/>
                  <a:pt x="903265" y="3223524"/>
                </a:cubicBezTo>
                <a:cubicBezTo>
                  <a:pt x="924763" y="3234212"/>
                  <a:pt x="947404" y="3243403"/>
                  <a:pt x="970521" y="3250813"/>
                </a:cubicBezTo>
                <a:cubicBezTo>
                  <a:pt x="971779" y="3251128"/>
                  <a:pt x="972988" y="3251604"/>
                  <a:pt x="974103" y="3252214"/>
                </a:cubicBezTo>
                <a:cubicBezTo>
                  <a:pt x="977027" y="3253814"/>
                  <a:pt x="979894" y="3255433"/>
                  <a:pt x="982809" y="3257224"/>
                </a:cubicBezTo>
                <a:cubicBezTo>
                  <a:pt x="990038" y="3261701"/>
                  <a:pt x="992286" y="3271197"/>
                  <a:pt x="987809" y="3278436"/>
                </a:cubicBezTo>
                <a:cubicBezTo>
                  <a:pt x="984895" y="3283151"/>
                  <a:pt x="979846" y="3285742"/>
                  <a:pt x="974684" y="3285742"/>
                </a:cubicBezTo>
                <a:cubicBezTo>
                  <a:pt x="971922" y="3285742"/>
                  <a:pt x="969131" y="3284999"/>
                  <a:pt x="966597" y="3283446"/>
                </a:cubicBezTo>
                <a:cubicBezTo>
                  <a:pt x="964644" y="3282237"/>
                  <a:pt x="962692" y="3281122"/>
                  <a:pt x="960739" y="3280036"/>
                </a:cubicBezTo>
                <a:cubicBezTo>
                  <a:pt x="936279" y="3272178"/>
                  <a:pt x="912314" y="3262424"/>
                  <a:pt x="889483" y="3251080"/>
                </a:cubicBezTo>
                <a:cubicBezTo>
                  <a:pt x="885349" y="3248994"/>
                  <a:pt x="881339" y="3246870"/>
                  <a:pt x="877300" y="3244727"/>
                </a:cubicBezTo>
                <a:lnTo>
                  <a:pt x="874862" y="3243432"/>
                </a:lnTo>
                <a:cubicBezTo>
                  <a:pt x="841057" y="3233412"/>
                  <a:pt x="806243" y="3227889"/>
                  <a:pt x="771251" y="3226886"/>
                </a:cubicBezTo>
                <a:lnTo>
                  <a:pt x="667640" y="3237342"/>
                </a:lnTo>
                <a:lnTo>
                  <a:pt x="666721" y="3236917"/>
                </a:lnTo>
                <a:lnTo>
                  <a:pt x="667455" y="3237361"/>
                </a:lnTo>
                <a:lnTo>
                  <a:pt x="666569" y="3237450"/>
                </a:lnTo>
                <a:cubicBezTo>
                  <a:pt x="700183" y="3338806"/>
                  <a:pt x="835381" y="3474708"/>
                  <a:pt x="925592" y="3537802"/>
                </a:cubicBezTo>
                <a:lnTo>
                  <a:pt x="932974" y="3542964"/>
                </a:lnTo>
                <a:cubicBezTo>
                  <a:pt x="1019375" y="3603420"/>
                  <a:pt x="1021090" y="3604572"/>
                  <a:pt x="1054408" y="3607420"/>
                </a:cubicBezTo>
                <a:cubicBezTo>
                  <a:pt x="1076525" y="3597762"/>
                  <a:pt x="1098766" y="3588494"/>
                  <a:pt x="1121093" y="3579540"/>
                </a:cubicBezTo>
                <a:cubicBezTo>
                  <a:pt x="1095032" y="3500349"/>
                  <a:pt x="1041521" y="3452391"/>
                  <a:pt x="1031472" y="3445943"/>
                </a:cubicBezTo>
                <a:cubicBezTo>
                  <a:pt x="1026290" y="3442618"/>
                  <a:pt x="1023595" y="3436541"/>
                  <a:pt x="1024585" y="3430474"/>
                </a:cubicBezTo>
                <a:cubicBezTo>
                  <a:pt x="1049579" y="3278484"/>
                  <a:pt x="1011288" y="3133608"/>
                  <a:pt x="922163" y="3042940"/>
                </a:cubicBezTo>
                <a:cubicBezTo>
                  <a:pt x="916648" y="3037339"/>
                  <a:pt x="916248" y="3028490"/>
                  <a:pt x="921210" y="3022404"/>
                </a:cubicBezTo>
                <a:cubicBezTo>
                  <a:pt x="989952" y="2938184"/>
                  <a:pt x="969788" y="2767991"/>
                  <a:pt x="908695" y="2667922"/>
                </a:cubicBezTo>
                <a:cubicBezTo>
                  <a:pt x="904904" y="2661702"/>
                  <a:pt x="905970" y="2653682"/>
                  <a:pt x="911266" y="2648691"/>
                </a:cubicBezTo>
                <a:cubicBezTo>
                  <a:pt x="994115" y="2570405"/>
                  <a:pt x="985152" y="2380972"/>
                  <a:pt x="942575" y="2284950"/>
                </a:cubicBezTo>
                <a:cubicBezTo>
                  <a:pt x="939622" y="2278301"/>
                  <a:pt x="941727" y="2270491"/>
                  <a:pt x="947614" y="2266233"/>
                </a:cubicBezTo>
                <a:cubicBezTo>
                  <a:pt x="1035844" y="2202321"/>
                  <a:pt x="1076973" y="2110595"/>
                  <a:pt x="1066543" y="2000972"/>
                </a:cubicBezTo>
                <a:cubicBezTo>
                  <a:pt x="1065543" y="1992104"/>
                  <a:pt x="1063000" y="1985493"/>
                  <a:pt x="1059475" y="1976340"/>
                </a:cubicBezTo>
                <a:lnTo>
                  <a:pt x="1057018" y="1969882"/>
                </a:lnTo>
                <a:cubicBezTo>
                  <a:pt x="1055427" y="1965615"/>
                  <a:pt x="1055808" y="1960871"/>
                  <a:pt x="1058056" y="1956909"/>
                </a:cubicBezTo>
                <a:cubicBezTo>
                  <a:pt x="1060295" y="1952947"/>
                  <a:pt x="1064181" y="1950184"/>
                  <a:pt x="1068657" y="1949356"/>
                </a:cubicBezTo>
                <a:cubicBezTo>
                  <a:pt x="1187606" y="1927458"/>
                  <a:pt x="1248947" y="1820768"/>
                  <a:pt x="1246280" y="1731509"/>
                </a:cubicBezTo>
                <a:cubicBezTo>
                  <a:pt x="1246146" y="1727204"/>
                  <a:pt x="1247823" y="1723042"/>
                  <a:pt x="1250890" y="1720041"/>
                </a:cubicBezTo>
                <a:cubicBezTo>
                  <a:pt x="1253976" y="1717041"/>
                  <a:pt x="1258205" y="1715517"/>
                  <a:pt x="1262453" y="1715660"/>
                </a:cubicBezTo>
                <a:cubicBezTo>
                  <a:pt x="1364847" y="1720803"/>
                  <a:pt x="1466707" y="1627258"/>
                  <a:pt x="1483357" y="1546286"/>
                </a:cubicBezTo>
                <a:cubicBezTo>
                  <a:pt x="1484195" y="1542228"/>
                  <a:pt x="1486633" y="1538666"/>
                  <a:pt x="1490120" y="1536428"/>
                </a:cubicBezTo>
                <a:cubicBezTo>
                  <a:pt x="1493606" y="1534189"/>
                  <a:pt x="1497854" y="1533456"/>
                  <a:pt x="1501902" y="1534380"/>
                </a:cubicBezTo>
                <a:cubicBezTo>
                  <a:pt x="1597943" y="1556507"/>
                  <a:pt x="1675400" y="1518635"/>
                  <a:pt x="1738713" y="1418604"/>
                </a:cubicBezTo>
                <a:cubicBezTo>
                  <a:pt x="1742618" y="1412431"/>
                  <a:pt x="1750333" y="1409860"/>
                  <a:pt x="1757163" y="1412431"/>
                </a:cubicBezTo>
                <a:cubicBezTo>
                  <a:pt x="1839344" y="1443416"/>
                  <a:pt x="1913820" y="1423528"/>
                  <a:pt x="1984696" y="1351633"/>
                </a:cubicBezTo>
                <a:cubicBezTo>
                  <a:pt x="1986182" y="1347766"/>
                  <a:pt x="1989201" y="1344566"/>
                  <a:pt x="1993182" y="1342918"/>
                </a:cubicBezTo>
                <a:cubicBezTo>
                  <a:pt x="1996278" y="1341632"/>
                  <a:pt x="1999641" y="1341403"/>
                  <a:pt x="2002784" y="1342194"/>
                </a:cubicBezTo>
                <a:cubicBezTo>
                  <a:pt x="2004003" y="1342346"/>
                  <a:pt x="2005203" y="1342661"/>
                  <a:pt x="2006365" y="1343127"/>
                </a:cubicBezTo>
                <a:cubicBezTo>
                  <a:pt x="2010327" y="1344737"/>
                  <a:pt x="2013480" y="1347747"/>
                  <a:pt x="2015090" y="1351490"/>
                </a:cubicBezTo>
                <a:cubicBezTo>
                  <a:pt x="2085889" y="1423499"/>
                  <a:pt x="2160403" y="1443426"/>
                  <a:pt x="2242766" y="1412422"/>
                </a:cubicBezTo>
                <a:cubicBezTo>
                  <a:pt x="2249596" y="1409850"/>
                  <a:pt x="2257301" y="1412422"/>
                  <a:pt x="2261216" y="1418604"/>
                </a:cubicBezTo>
                <a:cubicBezTo>
                  <a:pt x="2324472" y="1518616"/>
                  <a:pt x="2401881" y="1556516"/>
                  <a:pt x="2497884" y="1534370"/>
                </a:cubicBezTo>
                <a:cubicBezTo>
                  <a:pt x="2501922" y="1533456"/>
                  <a:pt x="2506170" y="1534180"/>
                  <a:pt x="2509657" y="1536418"/>
                </a:cubicBezTo>
                <a:cubicBezTo>
                  <a:pt x="2513143" y="1538647"/>
                  <a:pt x="2515581" y="1542190"/>
                  <a:pt x="2516429" y="1546258"/>
                </a:cubicBezTo>
                <a:cubicBezTo>
                  <a:pt x="2533231" y="1627249"/>
                  <a:pt x="2635777" y="1720746"/>
                  <a:pt x="2737323" y="1715650"/>
                </a:cubicBezTo>
                <a:cubicBezTo>
                  <a:pt x="2741705" y="1715488"/>
                  <a:pt x="2745819" y="1717031"/>
                  <a:pt x="2748896" y="1720032"/>
                </a:cubicBezTo>
                <a:cubicBezTo>
                  <a:pt x="2751963" y="1723042"/>
                  <a:pt x="2753640" y="1727204"/>
                  <a:pt x="2753506" y="1731500"/>
                </a:cubicBezTo>
                <a:cubicBezTo>
                  <a:pt x="2750801" y="1820740"/>
                  <a:pt x="2812142" y="1927410"/>
                  <a:pt x="2931128" y="1949346"/>
                </a:cubicBezTo>
                <a:cubicBezTo>
                  <a:pt x="2935567" y="1950165"/>
                  <a:pt x="2939434" y="1952899"/>
                  <a:pt x="2941691" y="1956823"/>
                </a:cubicBezTo>
                <a:cubicBezTo>
                  <a:pt x="2943940" y="1960748"/>
                  <a:pt x="2944358" y="1965462"/>
                  <a:pt x="2942825" y="1969711"/>
                </a:cubicBezTo>
                <a:cubicBezTo>
                  <a:pt x="2941844" y="1972444"/>
                  <a:pt x="2940882" y="1974997"/>
                  <a:pt x="2939949" y="1977454"/>
                </a:cubicBezTo>
                <a:cubicBezTo>
                  <a:pt x="2936643" y="1986151"/>
                  <a:pt x="2934262" y="1992428"/>
                  <a:pt x="2933405" y="2001038"/>
                </a:cubicBezTo>
                <a:cubicBezTo>
                  <a:pt x="2922851" y="2110471"/>
                  <a:pt x="2963923" y="2202187"/>
                  <a:pt x="3052201" y="2266224"/>
                </a:cubicBezTo>
                <a:cubicBezTo>
                  <a:pt x="3058097" y="2270501"/>
                  <a:pt x="3060192" y="2278311"/>
                  <a:pt x="3057230" y="2284960"/>
                </a:cubicBezTo>
                <a:cubicBezTo>
                  <a:pt x="3014567" y="2380914"/>
                  <a:pt x="3005604" y="2570290"/>
                  <a:pt x="3088681" y="2648672"/>
                </a:cubicBezTo>
                <a:cubicBezTo>
                  <a:pt x="3093987" y="2653682"/>
                  <a:pt x="3095054" y="2661702"/>
                  <a:pt x="3091263" y="2667912"/>
                </a:cubicBezTo>
                <a:cubicBezTo>
                  <a:pt x="3030141" y="2768029"/>
                  <a:pt x="3009910" y="2938232"/>
                  <a:pt x="3078604" y="3022395"/>
                </a:cubicBezTo>
                <a:cubicBezTo>
                  <a:pt x="3083567" y="3028472"/>
                  <a:pt x="3083157" y="3037330"/>
                  <a:pt x="3077652" y="3042931"/>
                </a:cubicBezTo>
                <a:cubicBezTo>
                  <a:pt x="2988526" y="3133599"/>
                  <a:pt x="2950235" y="3278474"/>
                  <a:pt x="2975229" y="3430465"/>
                </a:cubicBezTo>
                <a:cubicBezTo>
                  <a:pt x="2976229" y="3436561"/>
                  <a:pt x="2973496" y="3442657"/>
                  <a:pt x="2968286" y="3445971"/>
                </a:cubicBezTo>
                <a:cubicBezTo>
                  <a:pt x="2949302" y="3458030"/>
                  <a:pt x="2903325" y="3495158"/>
                  <a:pt x="2881665" y="3580293"/>
                </a:cubicBezTo>
                <a:cubicBezTo>
                  <a:pt x="2904011" y="3589275"/>
                  <a:pt x="2926261" y="3598600"/>
                  <a:pt x="2948407" y="3608296"/>
                </a:cubicBezTo>
                <a:cubicBezTo>
                  <a:pt x="2964009" y="3608811"/>
                  <a:pt x="2965276" y="3607982"/>
                  <a:pt x="2989021" y="3591913"/>
                </a:cubicBezTo>
                <a:cubicBezTo>
                  <a:pt x="3005757" y="3580579"/>
                  <a:pt x="3031055" y="3563472"/>
                  <a:pt x="3076337" y="3537097"/>
                </a:cubicBezTo>
                <a:cubicBezTo>
                  <a:pt x="3158506" y="3489241"/>
                  <a:pt x="3268860" y="3374724"/>
                  <a:pt x="3317524" y="3277710"/>
                </a:cubicBezTo>
                <a:lnTo>
                  <a:pt x="3333054" y="3240531"/>
                </a:lnTo>
                <a:lnTo>
                  <a:pt x="3342731" y="3234688"/>
                </a:lnTo>
                <a:cubicBezTo>
                  <a:pt x="3342731" y="3234688"/>
                  <a:pt x="3341338" y="3235330"/>
                  <a:pt x="3338727" y="3236539"/>
                </a:cubicBezTo>
                <a:lnTo>
                  <a:pt x="3333757" y="3238850"/>
                </a:lnTo>
                <a:lnTo>
                  <a:pt x="3334341" y="3237450"/>
                </a:lnTo>
                <a:cubicBezTo>
                  <a:pt x="3265294" y="3221324"/>
                  <a:pt x="3193637" y="3223372"/>
                  <a:pt x="3125991" y="3243413"/>
                </a:cubicBezTo>
                <a:lnTo>
                  <a:pt x="3124372" y="3244270"/>
                </a:lnTo>
                <a:cubicBezTo>
                  <a:pt x="3120028" y="3246584"/>
                  <a:pt x="3115732" y="3248871"/>
                  <a:pt x="3111361" y="3251061"/>
                </a:cubicBezTo>
                <a:cubicBezTo>
                  <a:pt x="3088129" y="3262625"/>
                  <a:pt x="3063774" y="3272492"/>
                  <a:pt x="3038932" y="3280417"/>
                </a:cubicBezTo>
                <a:cubicBezTo>
                  <a:pt x="3037428" y="3280903"/>
                  <a:pt x="3035846" y="3281141"/>
                  <a:pt x="3034256" y="3281141"/>
                </a:cubicBezTo>
                <a:cubicBezTo>
                  <a:pt x="3025740" y="3281141"/>
                  <a:pt x="3018777" y="3274255"/>
                  <a:pt x="3018777" y="3265739"/>
                </a:cubicBezTo>
                <a:cubicBezTo>
                  <a:pt x="3018777" y="3258462"/>
                  <a:pt x="3023778" y="3252366"/>
                  <a:pt x="3030550" y="3250757"/>
                </a:cubicBezTo>
                <a:cubicBezTo>
                  <a:pt x="3053563" y="3243356"/>
                  <a:pt x="3076108" y="3234192"/>
                  <a:pt x="3097587" y="3223505"/>
                </a:cubicBezTo>
                <a:cubicBezTo>
                  <a:pt x="3101702" y="3221439"/>
                  <a:pt x="3105788" y="3219267"/>
                  <a:pt x="3109922" y="3217076"/>
                </a:cubicBezTo>
                <a:lnTo>
                  <a:pt x="3113151" y="3215352"/>
                </a:lnTo>
                <a:cubicBezTo>
                  <a:pt x="3113275" y="3215285"/>
                  <a:pt x="3113408" y="3215266"/>
                  <a:pt x="3113532" y="3215209"/>
                </a:cubicBezTo>
                <a:cubicBezTo>
                  <a:pt x="3239190" y="3147626"/>
                  <a:pt x="3395337" y="3003499"/>
                  <a:pt x="3469133" y="2869516"/>
                </a:cubicBezTo>
                <a:lnTo>
                  <a:pt x="3495125" y="2813537"/>
                </a:lnTo>
                <a:lnTo>
                  <a:pt x="3496379" y="2812778"/>
                </a:lnTo>
                <a:lnTo>
                  <a:pt x="3495283" y="2813197"/>
                </a:lnTo>
                <a:lnTo>
                  <a:pt x="3495389" y="2812968"/>
                </a:lnTo>
                <a:cubicBezTo>
                  <a:pt x="3383985" y="2776411"/>
                  <a:pt x="3266056" y="2772230"/>
                  <a:pt x="3153175" y="2800919"/>
                </a:cubicBezTo>
                <a:cubicBezTo>
                  <a:pt x="3131849" y="2809663"/>
                  <a:pt x="3108750" y="2816998"/>
                  <a:pt x="3084510" y="2822703"/>
                </a:cubicBezTo>
                <a:cubicBezTo>
                  <a:pt x="3083328" y="2822979"/>
                  <a:pt x="3082138" y="2823113"/>
                  <a:pt x="3080976" y="2823113"/>
                </a:cubicBezTo>
                <a:cubicBezTo>
                  <a:pt x="3073994" y="2823113"/>
                  <a:pt x="3067669" y="2818331"/>
                  <a:pt x="3065993" y="2811235"/>
                </a:cubicBezTo>
                <a:cubicBezTo>
                  <a:pt x="3064040" y="2802958"/>
                  <a:pt x="3069174" y="2794671"/>
                  <a:pt x="3077461" y="2792718"/>
                </a:cubicBezTo>
                <a:cubicBezTo>
                  <a:pt x="3100492" y="2787298"/>
                  <a:pt x="3122371" y="2780336"/>
                  <a:pt x="3142479" y="2772020"/>
                </a:cubicBezTo>
                <a:cubicBezTo>
                  <a:pt x="3142745" y="2771906"/>
                  <a:pt x="3143022" y="2771820"/>
                  <a:pt x="3143298" y="2771725"/>
                </a:cubicBezTo>
                <a:cubicBezTo>
                  <a:pt x="3167891" y="2761886"/>
                  <a:pt x="3191599" y="2749818"/>
                  <a:pt x="3213764" y="2735854"/>
                </a:cubicBezTo>
                <a:cubicBezTo>
                  <a:pt x="3346685" y="2652624"/>
                  <a:pt x="3476644" y="2485537"/>
                  <a:pt x="3510448" y="2356721"/>
                </a:cubicBezTo>
                <a:lnTo>
                  <a:pt x="3509643" y="2356588"/>
                </a:lnTo>
                <a:lnTo>
                  <a:pt x="3511000" y="2355521"/>
                </a:lnTo>
                <a:lnTo>
                  <a:pt x="3509308" y="2356532"/>
                </a:lnTo>
                <a:lnTo>
                  <a:pt x="3397312" y="2337973"/>
                </a:lnTo>
                <a:cubicBezTo>
                  <a:pt x="3361604" y="2337035"/>
                  <a:pt x="3327083" y="2341367"/>
                  <a:pt x="3291297" y="2350844"/>
                </a:cubicBezTo>
                <a:cubicBezTo>
                  <a:pt x="3287316" y="2354835"/>
                  <a:pt x="3283334" y="2358826"/>
                  <a:pt x="3279239" y="2362684"/>
                </a:cubicBezTo>
                <a:cubicBezTo>
                  <a:pt x="3228337" y="2410728"/>
                  <a:pt x="3169130" y="2449866"/>
                  <a:pt x="3103264" y="2479012"/>
                </a:cubicBezTo>
                <a:cubicBezTo>
                  <a:pt x="3101235" y="2479917"/>
                  <a:pt x="3099130" y="2480336"/>
                  <a:pt x="3097044" y="2480336"/>
                </a:cubicBezTo>
                <a:cubicBezTo>
                  <a:pt x="3091129" y="2480336"/>
                  <a:pt x="3085500" y="2476917"/>
                  <a:pt x="3082957" y="2471164"/>
                </a:cubicBezTo>
                <a:cubicBezTo>
                  <a:pt x="3079499" y="2463382"/>
                  <a:pt x="3083024" y="2454285"/>
                  <a:pt x="3090805" y="2450847"/>
                </a:cubicBezTo>
                <a:cubicBezTo>
                  <a:pt x="3153452" y="2423120"/>
                  <a:pt x="3209744" y="2385925"/>
                  <a:pt x="3258093" y="2340281"/>
                </a:cubicBezTo>
                <a:cubicBezTo>
                  <a:pt x="3263027" y="2335623"/>
                  <a:pt x="3267818" y="2330841"/>
                  <a:pt x="3272619" y="2326012"/>
                </a:cubicBezTo>
                <a:cubicBezTo>
                  <a:pt x="3382924" y="2215215"/>
                  <a:pt x="3470710" y="2052393"/>
                  <a:pt x="3498833" y="1914079"/>
                </a:cubicBezTo>
                <a:lnTo>
                  <a:pt x="3506904" y="1858052"/>
                </a:lnTo>
                <a:lnTo>
                  <a:pt x="3508914" y="1856039"/>
                </a:lnTo>
                <a:lnTo>
                  <a:pt x="3506969" y="1857600"/>
                </a:lnTo>
                <a:lnTo>
                  <a:pt x="3507124" y="1856525"/>
                </a:lnTo>
                <a:cubicBezTo>
                  <a:pt x="3398806" y="1856487"/>
                  <a:pt x="3300241" y="1876270"/>
                  <a:pt x="3214192" y="1916275"/>
                </a:cubicBezTo>
                <a:lnTo>
                  <a:pt x="3211735" y="1919295"/>
                </a:lnTo>
                <a:cubicBezTo>
                  <a:pt x="3209078" y="1922552"/>
                  <a:pt x="3206420" y="1925829"/>
                  <a:pt x="3203639" y="1929086"/>
                </a:cubicBezTo>
                <a:cubicBezTo>
                  <a:pt x="3165844" y="1974302"/>
                  <a:pt x="3119009" y="2019831"/>
                  <a:pt x="3068327" y="2060617"/>
                </a:cubicBezTo>
                <a:cubicBezTo>
                  <a:pt x="3065478" y="2062903"/>
                  <a:pt x="3062059" y="2064018"/>
                  <a:pt x="3058678" y="2064018"/>
                </a:cubicBezTo>
                <a:cubicBezTo>
                  <a:pt x="3054172" y="2064018"/>
                  <a:pt x="3049705" y="2062046"/>
                  <a:pt x="3046666" y="2058264"/>
                </a:cubicBezTo>
                <a:cubicBezTo>
                  <a:pt x="3041323" y="2051645"/>
                  <a:pt x="3042380" y="2041948"/>
                  <a:pt x="3049010" y="2036614"/>
                </a:cubicBezTo>
                <a:cubicBezTo>
                  <a:pt x="3098149" y="1997076"/>
                  <a:pt x="3143479" y="1953013"/>
                  <a:pt x="3180102" y="1909198"/>
                </a:cubicBezTo>
                <a:cubicBezTo>
                  <a:pt x="3182836" y="1906007"/>
                  <a:pt x="3185312" y="1902931"/>
                  <a:pt x="3187808" y="1899873"/>
                </a:cubicBezTo>
                <a:lnTo>
                  <a:pt x="3192028" y="1894692"/>
                </a:lnTo>
                <a:cubicBezTo>
                  <a:pt x="3192066" y="1894634"/>
                  <a:pt x="3192123" y="1894596"/>
                  <a:pt x="3192161" y="1894549"/>
                </a:cubicBezTo>
                <a:cubicBezTo>
                  <a:pt x="3192266" y="1894406"/>
                  <a:pt x="3192294" y="1894244"/>
                  <a:pt x="3192399" y="1894111"/>
                </a:cubicBezTo>
                <a:lnTo>
                  <a:pt x="3192390" y="1894139"/>
                </a:lnTo>
                <a:cubicBezTo>
                  <a:pt x="3290354" y="1771400"/>
                  <a:pt x="3335808" y="1638326"/>
                  <a:pt x="3331074" y="1487803"/>
                </a:cubicBezTo>
                <a:lnTo>
                  <a:pt x="3330729" y="1487900"/>
                </a:lnTo>
                <a:lnTo>
                  <a:pt x="3330882" y="1487708"/>
                </a:lnTo>
                <a:lnTo>
                  <a:pt x="3330685" y="1487913"/>
                </a:lnTo>
                <a:lnTo>
                  <a:pt x="3200160" y="1524687"/>
                </a:lnTo>
                <a:cubicBezTo>
                  <a:pt x="3157719" y="1542560"/>
                  <a:pt x="3116561" y="1565970"/>
                  <a:pt x="3076947" y="1594797"/>
                </a:cubicBezTo>
                <a:cubicBezTo>
                  <a:pt x="3061783" y="1624191"/>
                  <a:pt x="3044638" y="1652585"/>
                  <a:pt x="3025874" y="1679189"/>
                </a:cubicBezTo>
                <a:cubicBezTo>
                  <a:pt x="2992488" y="1726413"/>
                  <a:pt x="2952988" y="1769085"/>
                  <a:pt x="2908469" y="1806042"/>
                </a:cubicBezTo>
                <a:cubicBezTo>
                  <a:pt x="2905592" y="1808433"/>
                  <a:pt x="2902106" y="1809595"/>
                  <a:pt x="2898639" y="1809595"/>
                </a:cubicBezTo>
                <a:cubicBezTo>
                  <a:pt x="2894210" y="1809595"/>
                  <a:pt x="2889819" y="1807700"/>
                  <a:pt x="2886780" y="1804033"/>
                </a:cubicBezTo>
                <a:cubicBezTo>
                  <a:pt x="2881351" y="1797489"/>
                  <a:pt x="2882246" y="1787774"/>
                  <a:pt x="2888790" y="1782344"/>
                </a:cubicBezTo>
                <a:cubicBezTo>
                  <a:pt x="2931243" y="1747111"/>
                  <a:pt x="2968895" y="1706430"/>
                  <a:pt x="3000718" y="1661415"/>
                </a:cubicBezTo>
                <a:cubicBezTo>
                  <a:pt x="3019359" y="1634992"/>
                  <a:pt x="3036389" y="1606722"/>
                  <a:pt x="3051315" y="1577395"/>
                </a:cubicBezTo>
                <a:cubicBezTo>
                  <a:pt x="3051344" y="1577357"/>
                  <a:pt x="3051382" y="1577319"/>
                  <a:pt x="3051400" y="1577271"/>
                </a:cubicBezTo>
                <a:cubicBezTo>
                  <a:pt x="3121124" y="1441711"/>
                  <a:pt x="3150832" y="1284415"/>
                  <a:pt x="3132058" y="1152951"/>
                </a:cubicBezTo>
                <a:lnTo>
                  <a:pt x="3130938" y="1153242"/>
                </a:lnTo>
                <a:lnTo>
                  <a:pt x="3131829" y="1151885"/>
                </a:lnTo>
                <a:lnTo>
                  <a:pt x="3130709" y="1153301"/>
                </a:lnTo>
                <a:lnTo>
                  <a:pt x="3055209" y="1172872"/>
                </a:lnTo>
                <a:cubicBezTo>
                  <a:pt x="2979712" y="1197485"/>
                  <a:pt x="2908714" y="1235969"/>
                  <a:pt x="2846213" y="1286454"/>
                </a:cubicBezTo>
                <a:cubicBezTo>
                  <a:pt x="2822077" y="1346499"/>
                  <a:pt x="2791606" y="1402983"/>
                  <a:pt x="2755516" y="1454322"/>
                </a:cubicBezTo>
                <a:cubicBezTo>
                  <a:pt x="2731703" y="1488127"/>
                  <a:pt x="2704938" y="1520140"/>
                  <a:pt x="2675934" y="1549496"/>
                </a:cubicBezTo>
                <a:cubicBezTo>
                  <a:pt x="2672925" y="1552544"/>
                  <a:pt x="2668953" y="1554068"/>
                  <a:pt x="2664981" y="1554068"/>
                </a:cubicBezTo>
                <a:cubicBezTo>
                  <a:pt x="2661066" y="1554068"/>
                  <a:pt x="2657151" y="1552592"/>
                  <a:pt x="2654151" y="1549620"/>
                </a:cubicBezTo>
                <a:cubicBezTo>
                  <a:pt x="2648093" y="1543638"/>
                  <a:pt x="2648036" y="1533894"/>
                  <a:pt x="2654017" y="1527836"/>
                </a:cubicBezTo>
                <a:cubicBezTo>
                  <a:pt x="2681821" y="1499690"/>
                  <a:pt x="2707501" y="1468981"/>
                  <a:pt x="2730322" y="1436587"/>
                </a:cubicBezTo>
                <a:cubicBezTo>
                  <a:pt x="2765784" y="1386142"/>
                  <a:pt x="2795683" y="1330516"/>
                  <a:pt x="2819172" y="1271271"/>
                </a:cubicBezTo>
                <a:cubicBezTo>
                  <a:pt x="2819172" y="1271252"/>
                  <a:pt x="2819172" y="1271233"/>
                  <a:pt x="2819172" y="1271214"/>
                </a:cubicBezTo>
                <a:cubicBezTo>
                  <a:pt x="2869644" y="1143522"/>
                  <a:pt x="2887352" y="1006895"/>
                  <a:pt x="2869540" y="884556"/>
                </a:cubicBezTo>
                <a:cubicBezTo>
                  <a:pt x="2778995" y="902434"/>
                  <a:pt x="2693651" y="937191"/>
                  <a:pt x="2615470" y="987797"/>
                </a:cubicBezTo>
                <a:cubicBezTo>
                  <a:pt x="2601011" y="1059082"/>
                  <a:pt x="2577751" y="1128053"/>
                  <a:pt x="2546128" y="1192852"/>
                </a:cubicBezTo>
                <a:cubicBezTo>
                  <a:pt x="2507561" y="1272004"/>
                  <a:pt x="2456869" y="1343947"/>
                  <a:pt x="2395442" y="1406669"/>
                </a:cubicBezTo>
                <a:cubicBezTo>
                  <a:pt x="2392432" y="1409745"/>
                  <a:pt x="2388442" y="1411288"/>
                  <a:pt x="2384441" y="1411288"/>
                </a:cubicBezTo>
                <a:cubicBezTo>
                  <a:pt x="2380555" y="1411288"/>
                  <a:pt x="2376659" y="1409831"/>
                  <a:pt x="2373659" y="1406888"/>
                </a:cubicBezTo>
                <a:cubicBezTo>
                  <a:pt x="2367591" y="1400935"/>
                  <a:pt x="2367486" y="1391191"/>
                  <a:pt x="2373440" y="1385104"/>
                </a:cubicBezTo>
                <a:cubicBezTo>
                  <a:pt x="2432542" y="1324754"/>
                  <a:pt x="2481339" y="1255526"/>
                  <a:pt x="2518448" y="1179345"/>
                </a:cubicBezTo>
                <a:cubicBezTo>
                  <a:pt x="2549881" y="1114937"/>
                  <a:pt x="2572817" y="1046281"/>
                  <a:pt x="2586628" y="975272"/>
                </a:cubicBezTo>
                <a:cubicBezTo>
                  <a:pt x="2586647" y="975215"/>
                  <a:pt x="2586676" y="975158"/>
                  <a:pt x="2586685" y="975091"/>
                </a:cubicBezTo>
                <a:cubicBezTo>
                  <a:pt x="2613879" y="835369"/>
                  <a:pt x="2604526" y="687950"/>
                  <a:pt x="2560444" y="558105"/>
                </a:cubicBezTo>
                <a:cubicBezTo>
                  <a:pt x="2456955" y="594100"/>
                  <a:pt x="2360800" y="651603"/>
                  <a:pt x="2281009" y="724983"/>
                </a:cubicBezTo>
                <a:cubicBezTo>
                  <a:pt x="2279123" y="927514"/>
                  <a:pt x="2207590" y="1124729"/>
                  <a:pt x="2078955" y="1281034"/>
                </a:cubicBezTo>
                <a:cubicBezTo>
                  <a:pt x="2075907" y="1284730"/>
                  <a:pt x="2071497" y="1286644"/>
                  <a:pt x="2067049" y="1286644"/>
                </a:cubicBezTo>
                <a:cubicBezTo>
                  <a:pt x="2063610" y="1286644"/>
                  <a:pt x="2060143" y="1285492"/>
                  <a:pt x="2057276" y="1283129"/>
                </a:cubicBezTo>
                <a:cubicBezTo>
                  <a:pt x="2050695" y="1277729"/>
                  <a:pt x="2049761" y="1268023"/>
                  <a:pt x="2055162" y="1261451"/>
                </a:cubicBezTo>
                <a:cubicBezTo>
                  <a:pt x="2180768" y="1108832"/>
                  <a:pt x="2250100" y="915798"/>
                  <a:pt x="2250367" y="717906"/>
                </a:cubicBezTo>
                <a:cubicBezTo>
                  <a:pt x="2250491" y="500717"/>
                  <a:pt x="2157336" y="248972"/>
                  <a:pt x="2000431" y="40479"/>
                </a:cubicBezTo>
                <a:close/>
                <a:moveTo>
                  <a:pt x="2000430" y="0"/>
                </a:moveTo>
                <a:cubicBezTo>
                  <a:pt x="2005054" y="0"/>
                  <a:pt x="2009676" y="1878"/>
                  <a:pt x="2012595" y="5636"/>
                </a:cubicBezTo>
                <a:cubicBezTo>
                  <a:pt x="2172738" y="211853"/>
                  <a:pt x="2271398" y="462817"/>
                  <a:pt x="2280485" y="684007"/>
                </a:cubicBezTo>
                <a:cubicBezTo>
                  <a:pt x="2363067" y="613084"/>
                  <a:pt x="2460832" y="558048"/>
                  <a:pt x="2565168" y="523968"/>
                </a:cubicBezTo>
                <a:cubicBezTo>
                  <a:pt x="2573055" y="521358"/>
                  <a:pt x="2581589" y="525540"/>
                  <a:pt x="2584428" y="533360"/>
                </a:cubicBezTo>
                <a:cubicBezTo>
                  <a:pt x="2631548" y="663262"/>
                  <a:pt x="2644702" y="805460"/>
                  <a:pt x="2622899" y="946716"/>
                </a:cubicBezTo>
                <a:cubicBezTo>
                  <a:pt x="2702385" y="899320"/>
                  <a:pt x="2788577" y="867258"/>
                  <a:pt x="2879627" y="851295"/>
                </a:cubicBezTo>
                <a:cubicBezTo>
                  <a:pt x="2883675" y="850580"/>
                  <a:pt x="2887809" y="851523"/>
                  <a:pt x="2891152" y="853876"/>
                </a:cubicBezTo>
                <a:cubicBezTo>
                  <a:pt x="2894495" y="856228"/>
                  <a:pt x="2896781" y="859819"/>
                  <a:pt x="2897467" y="863858"/>
                </a:cubicBezTo>
                <a:cubicBezTo>
                  <a:pt x="2917441" y="980063"/>
                  <a:pt x="2906068" y="1109470"/>
                  <a:pt x="2865577" y="1233295"/>
                </a:cubicBezTo>
                <a:cubicBezTo>
                  <a:pt x="2948454" y="1175478"/>
                  <a:pt x="3043142" y="1136502"/>
                  <a:pt x="3142250" y="1119747"/>
                </a:cubicBezTo>
                <a:cubicBezTo>
                  <a:pt x="3150518" y="1118376"/>
                  <a:pt x="3158538" y="1123938"/>
                  <a:pt x="3159985" y="1132292"/>
                </a:cubicBezTo>
                <a:cubicBezTo>
                  <a:pt x="3163377" y="1151713"/>
                  <a:pt x="3165596" y="1171773"/>
                  <a:pt x="3166920" y="1192213"/>
                </a:cubicBezTo>
                <a:cubicBezTo>
                  <a:pt x="3166920" y="1192175"/>
                  <a:pt x="3166920" y="1192109"/>
                  <a:pt x="3166920" y="1192109"/>
                </a:cubicBezTo>
                <a:lnTo>
                  <a:pt x="3780806" y="578222"/>
                </a:lnTo>
                <a:cubicBezTo>
                  <a:pt x="3780806" y="578222"/>
                  <a:pt x="3979288" y="578222"/>
                  <a:pt x="3979288" y="578222"/>
                </a:cubicBezTo>
                <a:lnTo>
                  <a:pt x="4000862" y="578222"/>
                </a:lnTo>
                <a:lnTo>
                  <a:pt x="4000862" y="798288"/>
                </a:lnTo>
                <a:lnTo>
                  <a:pt x="3996404" y="802755"/>
                </a:lnTo>
                <a:lnTo>
                  <a:pt x="3996395" y="802774"/>
                </a:lnTo>
                <a:lnTo>
                  <a:pt x="3344180" y="1454989"/>
                </a:lnTo>
                <a:cubicBezTo>
                  <a:pt x="3344104" y="1454989"/>
                  <a:pt x="3344037" y="1454989"/>
                  <a:pt x="3343961" y="1454989"/>
                </a:cubicBezTo>
                <a:cubicBezTo>
                  <a:pt x="3348228" y="1454541"/>
                  <a:pt x="3352419" y="1455770"/>
                  <a:pt x="3355667" y="1458494"/>
                </a:cubicBezTo>
                <a:cubicBezTo>
                  <a:pt x="3358925" y="1461237"/>
                  <a:pt x="3360896" y="1465190"/>
                  <a:pt x="3361135" y="1469429"/>
                </a:cubicBezTo>
                <a:cubicBezTo>
                  <a:pt x="3369269" y="1616190"/>
                  <a:pt x="3332874" y="1747111"/>
                  <a:pt x="3250073" y="1868012"/>
                </a:cubicBezTo>
                <a:cubicBezTo>
                  <a:pt x="3332579" y="1837875"/>
                  <a:pt x="3424485" y="1823826"/>
                  <a:pt x="3523802" y="1825931"/>
                </a:cubicBezTo>
                <a:cubicBezTo>
                  <a:pt x="3527936" y="1826026"/>
                  <a:pt x="3531861" y="1827778"/>
                  <a:pt x="3534690" y="1830779"/>
                </a:cubicBezTo>
                <a:cubicBezTo>
                  <a:pt x="3537509" y="1833798"/>
                  <a:pt x="3539023" y="1837808"/>
                  <a:pt x="3538861" y="1841933"/>
                </a:cubicBezTo>
                <a:cubicBezTo>
                  <a:pt x="3533270" y="1985589"/>
                  <a:pt x="3446726" y="2175917"/>
                  <a:pt x="3328235" y="2311506"/>
                </a:cubicBezTo>
                <a:cubicBezTo>
                  <a:pt x="3393415" y="2301400"/>
                  <a:pt x="3457280" y="2307867"/>
                  <a:pt x="3533366" y="2331413"/>
                </a:cubicBezTo>
                <a:cubicBezTo>
                  <a:pt x="3540976" y="2333766"/>
                  <a:pt x="3545538" y="2341538"/>
                  <a:pt x="3543881" y="2349329"/>
                </a:cubicBezTo>
                <a:cubicBezTo>
                  <a:pt x="3511763" y="2500596"/>
                  <a:pt x="3367650" y="2670817"/>
                  <a:pt x="3242110" y="2754237"/>
                </a:cubicBezTo>
                <a:cubicBezTo>
                  <a:pt x="3335455" y="2745265"/>
                  <a:pt x="3430038" y="2756885"/>
                  <a:pt x="3520135" y="2788870"/>
                </a:cubicBezTo>
                <a:cubicBezTo>
                  <a:pt x="3527965" y="2791651"/>
                  <a:pt x="3532185" y="2800138"/>
                  <a:pt x="3529660" y="2808063"/>
                </a:cubicBezTo>
                <a:cubicBezTo>
                  <a:pt x="3485836" y="2945985"/>
                  <a:pt x="3337665" y="3103052"/>
                  <a:pt x="3200400" y="3197798"/>
                </a:cubicBezTo>
                <a:cubicBezTo>
                  <a:pt x="3252778" y="3192892"/>
                  <a:pt x="3305975" y="3197464"/>
                  <a:pt x="3357525" y="3211561"/>
                </a:cubicBezTo>
                <a:cubicBezTo>
                  <a:pt x="3365535" y="3213752"/>
                  <a:pt x="3370364" y="3221905"/>
                  <a:pt x="3368440" y="3229992"/>
                </a:cubicBezTo>
                <a:cubicBezTo>
                  <a:pt x="3346847" y="3320470"/>
                  <a:pt x="3250225" y="3440590"/>
                  <a:pt x="3158261" y="3516485"/>
                </a:cubicBezTo>
                <a:lnTo>
                  <a:pt x="3396558" y="3754781"/>
                </a:lnTo>
                <a:lnTo>
                  <a:pt x="3434849" y="3716491"/>
                </a:lnTo>
                <a:lnTo>
                  <a:pt x="3434849" y="3637786"/>
                </a:lnTo>
                <a:lnTo>
                  <a:pt x="3610852" y="3461792"/>
                </a:lnTo>
                <a:lnTo>
                  <a:pt x="3610852" y="3779108"/>
                </a:lnTo>
                <a:lnTo>
                  <a:pt x="3488150" y="3901809"/>
                </a:lnTo>
                <a:cubicBezTo>
                  <a:pt x="3488150" y="3901809"/>
                  <a:pt x="3501247" y="3914906"/>
                  <a:pt x="3501247" y="3914906"/>
                </a:cubicBezTo>
                <a:cubicBezTo>
                  <a:pt x="3501247" y="3914906"/>
                  <a:pt x="3541938" y="3955587"/>
                  <a:pt x="3541938" y="3955587"/>
                </a:cubicBezTo>
                <a:lnTo>
                  <a:pt x="3558207" y="3971856"/>
                </a:lnTo>
                <a:cubicBezTo>
                  <a:pt x="3558207" y="3971856"/>
                  <a:pt x="3566150" y="3979800"/>
                  <a:pt x="3566150" y="3979800"/>
                </a:cubicBezTo>
                <a:lnTo>
                  <a:pt x="3633140" y="4046799"/>
                </a:lnTo>
                <a:lnTo>
                  <a:pt x="3679393" y="4093052"/>
                </a:lnTo>
                <a:cubicBezTo>
                  <a:pt x="3679393" y="4093052"/>
                  <a:pt x="3749916" y="4163566"/>
                  <a:pt x="3749916" y="4163566"/>
                </a:cubicBezTo>
                <a:lnTo>
                  <a:pt x="3763861" y="4177510"/>
                </a:lnTo>
                <a:cubicBezTo>
                  <a:pt x="3763861" y="4177510"/>
                  <a:pt x="3774138" y="4187797"/>
                  <a:pt x="3774138" y="4187797"/>
                </a:cubicBezTo>
                <a:lnTo>
                  <a:pt x="3856834" y="4270503"/>
                </a:lnTo>
                <a:lnTo>
                  <a:pt x="3885505" y="4241833"/>
                </a:lnTo>
                <a:lnTo>
                  <a:pt x="4000843" y="4357181"/>
                </a:lnTo>
                <a:lnTo>
                  <a:pt x="4000843" y="4579113"/>
                </a:lnTo>
                <a:lnTo>
                  <a:pt x="3778910" y="4579113"/>
                </a:lnTo>
                <a:lnTo>
                  <a:pt x="3663572" y="4463765"/>
                </a:lnTo>
                <a:lnTo>
                  <a:pt x="3692242" y="4435095"/>
                </a:lnTo>
                <a:lnTo>
                  <a:pt x="3609413" y="4352275"/>
                </a:lnTo>
                <a:lnTo>
                  <a:pt x="3599050" y="4341912"/>
                </a:lnTo>
                <a:lnTo>
                  <a:pt x="3584991" y="4327853"/>
                </a:lnTo>
                <a:lnTo>
                  <a:pt x="3526689" y="4269541"/>
                </a:lnTo>
                <a:cubicBezTo>
                  <a:pt x="3526689" y="4269541"/>
                  <a:pt x="3468415" y="4211277"/>
                  <a:pt x="3468415" y="4211277"/>
                </a:cubicBezTo>
                <a:cubicBezTo>
                  <a:pt x="3468415" y="4211277"/>
                  <a:pt x="3401425" y="4144287"/>
                  <a:pt x="3401425" y="4144287"/>
                </a:cubicBezTo>
                <a:lnTo>
                  <a:pt x="3323558" y="4066401"/>
                </a:lnTo>
                <a:lnTo>
                  <a:pt x="3200857" y="4189102"/>
                </a:lnTo>
                <a:lnTo>
                  <a:pt x="2883542" y="4189102"/>
                </a:lnTo>
                <a:lnTo>
                  <a:pt x="3059535" y="4013109"/>
                </a:lnTo>
                <a:lnTo>
                  <a:pt x="3138240" y="4013109"/>
                </a:lnTo>
                <a:lnTo>
                  <a:pt x="3176530" y="3974818"/>
                </a:lnTo>
                <a:lnTo>
                  <a:pt x="3016834" y="3815122"/>
                </a:lnTo>
                <a:lnTo>
                  <a:pt x="3031322" y="3786471"/>
                </a:lnTo>
                <a:lnTo>
                  <a:pt x="3198095" y="3953244"/>
                </a:lnTo>
                <a:lnTo>
                  <a:pt x="3275800" y="3875539"/>
                </a:lnTo>
                <a:lnTo>
                  <a:pt x="3083500" y="3683239"/>
                </a:lnTo>
                <a:lnTo>
                  <a:pt x="3087834" y="3674657"/>
                </a:lnTo>
                <a:lnTo>
                  <a:pt x="3074594" y="3667923"/>
                </a:lnTo>
                <a:cubicBezTo>
                  <a:pt x="3070384" y="3665780"/>
                  <a:pt x="3066136" y="3663770"/>
                  <a:pt x="3061916" y="3661665"/>
                </a:cubicBezTo>
                <a:lnTo>
                  <a:pt x="3013101" y="3612849"/>
                </a:lnTo>
                <a:cubicBezTo>
                  <a:pt x="3010700" y="3614459"/>
                  <a:pt x="3008386" y="3616021"/>
                  <a:pt x="3006319" y="3617421"/>
                </a:cubicBezTo>
                <a:cubicBezTo>
                  <a:pt x="3000347" y="3621460"/>
                  <a:pt x="2995375" y="3624832"/>
                  <a:pt x="2990917" y="3627613"/>
                </a:cubicBezTo>
                <a:cubicBezTo>
                  <a:pt x="3018958" y="3640548"/>
                  <a:pt x="3046895" y="3653845"/>
                  <a:pt x="3074584" y="3667933"/>
                </a:cubicBezTo>
                <a:lnTo>
                  <a:pt x="3087824" y="3674666"/>
                </a:lnTo>
                <a:lnTo>
                  <a:pt x="2839679" y="4165604"/>
                </a:lnTo>
                <a:lnTo>
                  <a:pt x="2826382" y="4158851"/>
                </a:lnTo>
                <a:cubicBezTo>
                  <a:pt x="2569083" y="4028215"/>
                  <a:pt x="2291163" y="3961969"/>
                  <a:pt x="2000488" y="3961969"/>
                </a:cubicBezTo>
                <a:cubicBezTo>
                  <a:pt x="1709814" y="3961969"/>
                  <a:pt x="1431950" y="4028215"/>
                  <a:pt x="1174604" y="4158851"/>
                </a:cubicBezTo>
                <a:lnTo>
                  <a:pt x="1161307" y="4165604"/>
                </a:lnTo>
                <a:lnTo>
                  <a:pt x="984152" y="3814998"/>
                </a:lnTo>
                <a:lnTo>
                  <a:pt x="824341" y="3974809"/>
                </a:lnTo>
                <a:lnTo>
                  <a:pt x="862632" y="4013099"/>
                </a:lnTo>
                <a:lnTo>
                  <a:pt x="941337" y="4013099"/>
                </a:lnTo>
                <a:lnTo>
                  <a:pt x="1117330" y="4189093"/>
                </a:lnTo>
                <a:lnTo>
                  <a:pt x="800014" y="4189093"/>
                </a:lnTo>
                <a:lnTo>
                  <a:pt x="677313" y="4066392"/>
                </a:lnTo>
                <a:cubicBezTo>
                  <a:pt x="677313" y="4066392"/>
                  <a:pt x="599437" y="4144278"/>
                  <a:pt x="599437" y="4144278"/>
                </a:cubicBezTo>
                <a:cubicBezTo>
                  <a:pt x="599437" y="4144278"/>
                  <a:pt x="532448" y="4211267"/>
                  <a:pt x="532448" y="4211267"/>
                </a:cubicBezTo>
                <a:lnTo>
                  <a:pt x="474174" y="4269531"/>
                </a:lnTo>
                <a:lnTo>
                  <a:pt x="415871" y="4327844"/>
                </a:lnTo>
                <a:lnTo>
                  <a:pt x="401812" y="4341903"/>
                </a:lnTo>
                <a:lnTo>
                  <a:pt x="391449" y="4352266"/>
                </a:lnTo>
                <a:lnTo>
                  <a:pt x="308620" y="4435086"/>
                </a:lnTo>
                <a:lnTo>
                  <a:pt x="337290" y="4463756"/>
                </a:lnTo>
                <a:lnTo>
                  <a:pt x="221952" y="4579103"/>
                </a:lnTo>
                <a:lnTo>
                  <a:pt x="19" y="4579103"/>
                </a:lnTo>
                <a:lnTo>
                  <a:pt x="19" y="4357171"/>
                </a:lnTo>
                <a:lnTo>
                  <a:pt x="115357" y="4241823"/>
                </a:lnTo>
                <a:lnTo>
                  <a:pt x="144028" y="4270494"/>
                </a:lnTo>
                <a:lnTo>
                  <a:pt x="226733" y="4187788"/>
                </a:lnTo>
                <a:lnTo>
                  <a:pt x="250955" y="4163566"/>
                </a:lnTo>
                <a:lnTo>
                  <a:pt x="297247" y="4117274"/>
                </a:lnTo>
                <a:lnTo>
                  <a:pt x="321469" y="4093052"/>
                </a:lnTo>
                <a:lnTo>
                  <a:pt x="367722" y="4046799"/>
                </a:lnTo>
                <a:lnTo>
                  <a:pt x="391935" y="4022586"/>
                </a:lnTo>
                <a:lnTo>
                  <a:pt x="434721" y="3979800"/>
                </a:lnTo>
                <a:lnTo>
                  <a:pt x="458934" y="3955587"/>
                </a:lnTo>
                <a:lnTo>
                  <a:pt x="499615" y="3914906"/>
                </a:lnTo>
                <a:lnTo>
                  <a:pt x="512712" y="3901809"/>
                </a:lnTo>
                <a:lnTo>
                  <a:pt x="390011" y="3779108"/>
                </a:lnTo>
                <a:lnTo>
                  <a:pt x="390011" y="3461792"/>
                </a:lnTo>
                <a:lnTo>
                  <a:pt x="566004" y="3637786"/>
                </a:lnTo>
                <a:lnTo>
                  <a:pt x="566004" y="3716491"/>
                </a:lnTo>
                <a:lnTo>
                  <a:pt x="604285" y="3754772"/>
                </a:lnTo>
                <a:lnTo>
                  <a:pt x="845287" y="3513770"/>
                </a:lnTo>
                <a:cubicBezTo>
                  <a:pt x="756647" y="3437256"/>
                  <a:pt x="654339" y="3321880"/>
                  <a:pt x="632403" y="3229992"/>
                </a:cubicBezTo>
                <a:cubicBezTo>
                  <a:pt x="630469" y="3221896"/>
                  <a:pt x="635298" y="3213733"/>
                  <a:pt x="643319" y="3211552"/>
                </a:cubicBezTo>
                <a:cubicBezTo>
                  <a:pt x="694849" y="3197455"/>
                  <a:pt x="748008" y="3192882"/>
                  <a:pt x="800443" y="3197788"/>
                </a:cubicBezTo>
                <a:cubicBezTo>
                  <a:pt x="663169" y="3103043"/>
                  <a:pt x="514998" y="2945975"/>
                  <a:pt x="471183" y="2808044"/>
                </a:cubicBezTo>
                <a:cubicBezTo>
                  <a:pt x="468659" y="2800129"/>
                  <a:pt x="472878" y="2791642"/>
                  <a:pt x="480708" y="2788861"/>
                </a:cubicBezTo>
                <a:cubicBezTo>
                  <a:pt x="570805" y="2756857"/>
                  <a:pt x="665407" y="2745207"/>
                  <a:pt x="758723" y="2754209"/>
                </a:cubicBezTo>
                <a:cubicBezTo>
                  <a:pt x="633212" y="2670836"/>
                  <a:pt x="489109" y="2500615"/>
                  <a:pt x="456971" y="2349320"/>
                </a:cubicBezTo>
                <a:cubicBezTo>
                  <a:pt x="455324" y="2341519"/>
                  <a:pt x="459877" y="2333756"/>
                  <a:pt x="467487" y="2331403"/>
                </a:cubicBezTo>
                <a:cubicBezTo>
                  <a:pt x="543554" y="2307867"/>
                  <a:pt x="607447" y="2301400"/>
                  <a:pt x="672627" y="2311506"/>
                </a:cubicBezTo>
                <a:cubicBezTo>
                  <a:pt x="554145" y="2175917"/>
                  <a:pt x="467592" y="1985589"/>
                  <a:pt x="461991" y="1841923"/>
                </a:cubicBezTo>
                <a:cubicBezTo>
                  <a:pt x="461829" y="1837799"/>
                  <a:pt x="463334" y="1833779"/>
                  <a:pt x="466163" y="1830769"/>
                </a:cubicBezTo>
                <a:cubicBezTo>
                  <a:pt x="468992" y="1827759"/>
                  <a:pt x="472916" y="1826016"/>
                  <a:pt x="477050" y="1825921"/>
                </a:cubicBezTo>
                <a:cubicBezTo>
                  <a:pt x="576444" y="1823778"/>
                  <a:pt x="668350" y="1837894"/>
                  <a:pt x="750799" y="1868003"/>
                </a:cubicBezTo>
                <a:cubicBezTo>
                  <a:pt x="667988" y="1747054"/>
                  <a:pt x="631584" y="1616143"/>
                  <a:pt x="639718" y="1469419"/>
                </a:cubicBezTo>
                <a:cubicBezTo>
                  <a:pt x="639956" y="1465181"/>
                  <a:pt x="641937" y="1461218"/>
                  <a:pt x="645185" y="1458485"/>
                </a:cubicBezTo>
                <a:cubicBezTo>
                  <a:pt x="648433" y="1455751"/>
                  <a:pt x="652729" y="1454532"/>
                  <a:pt x="656901" y="1454980"/>
                </a:cubicBezTo>
                <a:cubicBezTo>
                  <a:pt x="656835" y="1454980"/>
                  <a:pt x="656758" y="1454980"/>
                  <a:pt x="656682" y="1454980"/>
                </a:cubicBezTo>
                <a:lnTo>
                  <a:pt x="0" y="798297"/>
                </a:lnTo>
                <a:lnTo>
                  <a:pt x="0" y="578232"/>
                </a:lnTo>
                <a:lnTo>
                  <a:pt x="220056" y="578232"/>
                </a:lnTo>
                <a:lnTo>
                  <a:pt x="833942" y="1192099"/>
                </a:lnTo>
                <a:cubicBezTo>
                  <a:pt x="835266" y="1171687"/>
                  <a:pt x="837486" y="1151665"/>
                  <a:pt x="840867" y="1132282"/>
                </a:cubicBezTo>
                <a:cubicBezTo>
                  <a:pt x="842324" y="1123919"/>
                  <a:pt x="850325" y="1118395"/>
                  <a:pt x="858603" y="1119738"/>
                </a:cubicBezTo>
                <a:cubicBezTo>
                  <a:pt x="957691" y="1136483"/>
                  <a:pt x="1052379" y="1175459"/>
                  <a:pt x="1135285" y="1233285"/>
                </a:cubicBezTo>
                <a:cubicBezTo>
                  <a:pt x="1094785" y="1109470"/>
                  <a:pt x="1083402" y="980044"/>
                  <a:pt x="1103395" y="863848"/>
                </a:cubicBezTo>
                <a:cubicBezTo>
                  <a:pt x="1104081" y="859819"/>
                  <a:pt x="1106357" y="856228"/>
                  <a:pt x="1109701" y="853866"/>
                </a:cubicBezTo>
                <a:cubicBezTo>
                  <a:pt x="1113053" y="851504"/>
                  <a:pt x="1117197" y="850580"/>
                  <a:pt x="1121235" y="851285"/>
                </a:cubicBezTo>
                <a:cubicBezTo>
                  <a:pt x="1212228" y="867211"/>
                  <a:pt x="1298420" y="899272"/>
                  <a:pt x="1377953" y="946706"/>
                </a:cubicBezTo>
                <a:cubicBezTo>
                  <a:pt x="1356122" y="805432"/>
                  <a:pt x="1369276" y="663233"/>
                  <a:pt x="1416434" y="533350"/>
                </a:cubicBezTo>
                <a:cubicBezTo>
                  <a:pt x="1419263" y="525540"/>
                  <a:pt x="1427798" y="521358"/>
                  <a:pt x="1435694" y="523968"/>
                </a:cubicBezTo>
                <a:cubicBezTo>
                  <a:pt x="1540031" y="558039"/>
                  <a:pt x="1637795" y="613084"/>
                  <a:pt x="1720386" y="684016"/>
                </a:cubicBezTo>
                <a:cubicBezTo>
                  <a:pt x="1729521" y="462636"/>
                  <a:pt x="1828162" y="211786"/>
                  <a:pt x="1988258" y="5636"/>
                </a:cubicBezTo>
                <a:cubicBezTo>
                  <a:pt x="1991182" y="1878"/>
                  <a:pt x="1995807" y="0"/>
                  <a:pt x="2000430" y="0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lv-LV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CBC189-A12D-3ECC-4314-DECA6220EF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787080 w 12192000"/>
              <a:gd name="connsiteY0" fmla="*/ 6444971 h 6858000"/>
              <a:gd name="connsiteX1" fmla="*/ 10789126 w 12192000"/>
              <a:gd name="connsiteY1" fmla="*/ 6447017 h 6858000"/>
              <a:gd name="connsiteX2" fmla="*/ 10836391 w 12192000"/>
              <a:gd name="connsiteY2" fmla="*/ 6494282 h 6858000"/>
              <a:gd name="connsiteX3" fmla="*/ 10838434 w 12192000"/>
              <a:gd name="connsiteY3" fmla="*/ 6496325 h 6858000"/>
              <a:gd name="connsiteX4" fmla="*/ 10814063 w 12192000"/>
              <a:gd name="connsiteY4" fmla="*/ 6520699 h 6858000"/>
              <a:gd name="connsiteX5" fmla="*/ 10814061 w 12192000"/>
              <a:gd name="connsiteY5" fmla="*/ 6520696 h 6858000"/>
              <a:gd name="connsiteX6" fmla="*/ 10762709 w 12192000"/>
              <a:gd name="connsiteY6" fmla="*/ 6520696 h 6858000"/>
              <a:gd name="connsiteX7" fmla="*/ 10762709 w 12192000"/>
              <a:gd name="connsiteY7" fmla="*/ 6469345 h 6858000"/>
              <a:gd name="connsiteX8" fmla="*/ 11869736 w 12192000"/>
              <a:gd name="connsiteY8" fmla="*/ 6444969 h 6858000"/>
              <a:gd name="connsiteX9" fmla="*/ 11894107 w 12192000"/>
              <a:gd name="connsiteY9" fmla="*/ 6469342 h 6858000"/>
              <a:gd name="connsiteX10" fmla="*/ 11894107 w 12192000"/>
              <a:gd name="connsiteY10" fmla="*/ 6520694 h 6858000"/>
              <a:gd name="connsiteX11" fmla="*/ 11842755 w 12192000"/>
              <a:gd name="connsiteY11" fmla="*/ 6520694 h 6858000"/>
              <a:gd name="connsiteX12" fmla="*/ 11818384 w 12192000"/>
              <a:gd name="connsiteY12" fmla="*/ 6496320 h 6858000"/>
              <a:gd name="connsiteX13" fmla="*/ 11820428 w 12192000"/>
              <a:gd name="connsiteY13" fmla="*/ 6494277 h 6858000"/>
              <a:gd name="connsiteX14" fmla="*/ 11867692 w 12192000"/>
              <a:gd name="connsiteY14" fmla="*/ 6447015 h 6858000"/>
              <a:gd name="connsiteX15" fmla="*/ 11867690 w 12192000"/>
              <a:gd name="connsiteY15" fmla="*/ 6447015 h 6858000"/>
              <a:gd name="connsiteX16" fmla="*/ 10884138 w 12192000"/>
              <a:gd name="connsiteY16" fmla="*/ 6434147 h 6858000"/>
              <a:gd name="connsiteX17" fmla="*/ 10884140 w 12192000"/>
              <a:gd name="connsiteY17" fmla="*/ 6434148 h 6858000"/>
              <a:gd name="connsiteX18" fmla="*/ 10884137 w 12192000"/>
              <a:gd name="connsiteY18" fmla="*/ 6434148 h 6858000"/>
              <a:gd name="connsiteX19" fmla="*/ 11834738 w 12192000"/>
              <a:gd name="connsiteY19" fmla="*/ 6426437 h 6858000"/>
              <a:gd name="connsiteX20" fmla="*/ 11855313 w 12192000"/>
              <a:gd name="connsiteY20" fmla="*/ 6447015 h 6858000"/>
              <a:gd name="connsiteX21" fmla="*/ 11820428 w 12192000"/>
              <a:gd name="connsiteY21" fmla="*/ 6481900 h 6858000"/>
              <a:gd name="connsiteX22" fmla="*/ 11799938 w 12192000"/>
              <a:gd name="connsiteY22" fmla="*/ 6461413 h 6858000"/>
              <a:gd name="connsiteX23" fmla="*/ 11826021 w 12192000"/>
              <a:gd name="connsiteY23" fmla="*/ 6453456 h 6858000"/>
              <a:gd name="connsiteX24" fmla="*/ 11834736 w 12192000"/>
              <a:gd name="connsiteY24" fmla="*/ 6426435 h 6858000"/>
              <a:gd name="connsiteX25" fmla="*/ 11834738 w 12192000"/>
              <a:gd name="connsiteY25" fmla="*/ 6426435 h 6858000"/>
              <a:gd name="connsiteX26" fmla="*/ 11834738 w 12192000"/>
              <a:gd name="connsiteY26" fmla="*/ 6426437 h 6858000"/>
              <a:gd name="connsiteX27" fmla="*/ 10822083 w 12192000"/>
              <a:gd name="connsiteY27" fmla="*/ 6426435 h 6858000"/>
              <a:gd name="connsiteX28" fmla="*/ 10830797 w 12192000"/>
              <a:gd name="connsiteY28" fmla="*/ 6453456 h 6858000"/>
              <a:gd name="connsiteX29" fmla="*/ 10856881 w 12192000"/>
              <a:gd name="connsiteY29" fmla="*/ 6461413 h 6858000"/>
              <a:gd name="connsiteX30" fmla="*/ 10836391 w 12192000"/>
              <a:gd name="connsiteY30" fmla="*/ 6481900 h 6858000"/>
              <a:gd name="connsiteX31" fmla="*/ 10836388 w 12192000"/>
              <a:gd name="connsiteY31" fmla="*/ 6481900 h 6858000"/>
              <a:gd name="connsiteX32" fmla="*/ 10801503 w 12192000"/>
              <a:gd name="connsiteY32" fmla="*/ 6447015 h 6858000"/>
              <a:gd name="connsiteX33" fmla="*/ 11814484 w 12192000"/>
              <a:gd name="connsiteY33" fmla="*/ 6406186 h 6858000"/>
              <a:gd name="connsiteX34" fmla="*/ 11827780 w 12192000"/>
              <a:gd name="connsiteY34" fmla="*/ 6419479 h 6858000"/>
              <a:gd name="connsiteX35" fmla="*/ 11819090 w 12192000"/>
              <a:gd name="connsiteY35" fmla="*/ 6446421 h 6858000"/>
              <a:gd name="connsiteX36" fmla="*/ 11792925 w 12192000"/>
              <a:gd name="connsiteY36" fmla="*/ 6454402 h 6858000"/>
              <a:gd name="connsiteX37" fmla="*/ 11779686 w 12192000"/>
              <a:gd name="connsiteY37" fmla="*/ 6441161 h 6858000"/>
              <a:gd name="connsiteX38" fmla="*/ 11805770 w 12192000"/>
              <a:gd name="connsiteY38" fmla="*/ 6433204 h 6858000"/>
              <a:gd name="connsiteX39" fmla="*/ 10842332 w 12192000"/>
              <a:gd name="connsiteY39" fmla="*/ 6406183 h 6858000"/>
              <a:gd name="connsiteX40" fmla="*/ 10851046 w 12192000"/>
              <a:gd name="connsiteY40" fmla="*/ 6433201 h 6858000"/>
              <a:gd name="connsiteX41" fmla="*/ 10877130 w 12192000"/>
              <a:gd name="connsiteY41" fmla="*/ 6441158 h 6858000"/>
              <a:gd name="connsiteX42" fmla="*/ 10863891 w 12192000"/>
              <a:gd name="connsiteY42" fmla="*/ 6454400 h 6858000"/>
              <a:gd name="connsiteX43" fmla="*/ 10837726 w 12192000"/>
              <a:gd name="connsiteY43" fmla="*/ 6446418 h 6858000"/>
              <a:gd name="connsiteX44" fmla="*/ 10829039 w 12192000"/>
              <a:gd name="connsiteY44" fmla="*/ 6419476 h 6858000"/>
              <a:gd name="connsiteX45" fmla="*/ 11794240 w 12192000"/>
              <a:gd name="connsiteY45" fmla="*/ 6385945 h 6858000"/>
              <a:gd name="connsiteX46" fmla="*/ 11807526 w 12192000"/>
              <a:gd name="connsiteY46" fmla="*/ 6399230 h 6858000"/>
              <a:gd name="connsiteX47" fmla="*/ 11807528 w 12192000"/>
              <a:gd name="connsiteY47" fmla="*/ 6399230 h 6858000"/>
              <a:gd name="connsiteX48" fmla="*/ 11798841 w 12192000"/>
              <a:gd name="connsiteY48" fmla="*/ 6426169 h 6858000"/>
              <a:gd name="connsiteX49" fmla="*/ 11772676 w 12192000"/>
              <a:gd name="connsiteY49" fmla="*/ 6434151 h 6858000"/>
              <a:gd name="connsiteX50" fmla="*/ 11759443 w 12192000"/>
              <a:gd name="connsiteY50" fmla="*/ 6420920 h 6858000"/>
              <a:gd name="connsiteX51" fmla="*/ 11785515 w 12192000"/>
              <a:gd name="connsiteY51" fmla="*/ 6412953 h 6858000"/>
              <a:gd name="connsiteX52" fmla="*/ 10862573 w 12192000"/>
              <a:gd name="connsiteY52" fmla="*/ 6385942 h 6858000"/>
              <a:gd name="connsiteX53" fmla="*/ 10871298 w 12192000"/>
              <a:gd name="connsiteY53" fmla="*/ 6412950 h 6858000"/>
              <a:gd name="connsiteX54" fmla="*/ 10897370 w 12192000"/>
              <a:gd name="connsiteY54" fmla="*/ 6420917 h 6858000"/>
              <a:gd name="connsiteX55" fmla="*/ 10884138 w 12192000"/>
              <a:gd name="connsiteY55" fmla="*/ 6434147 h 6858000"/>
              <a:gd name="connsiteX56" fmla="*/ 10857975 w 12192000"/>
              <a:gd name="connsiteY56" fmla="*/ 6426166 h 6858000"/>
              <a:gd name="connsiteX57" fmla="*/ 10849288 w 12192000"/>
              <a:gd name="connsiteY57" fmla="*/ 6399227 h 6858000"/>
              <a:gd name="connsiteX58" fmla="*/ 11775003 w 12192000"/>
              <a:gd name="connsiteY58" fmla="*/ 6366702 h 6858000"/>
              <a:gd name="connsiteX59" fmla="*/ 11787287 w 12192000"/>
              <a:gd name="connsiteY59" fmla="*/ 6378989 h 6858000"/>
              <a:gd name="connsiteX60" fmla="*/ 11778592 w 12192000"/>
              <a:gd name="connsiteY60" fmla="*/ 6405915 h 6858000"/>
              <a:gd name="connsiteX61" fmla="*/ 11752435 w 12192000"/>
              <a:gd name="connsiteY61" fmla="*/ 6413907 h 6858000"/>
              <a:gd name="connsiteX62" fmla="*/ 11740206 w 12192000"/>
              <a:gd name="connsiteY62" fmla="*/ 6401680 h 6858000"/>
              <a:gd name="connsiteX63" fmla="*/ 11766278 w 12192000"/>
              <a:gd name="connsiteY63" fmla="*/ 6393713 h 6858000"/>
              <a:gd name="connsiteX64" fmla="*/ 10881815 w 12192000"/>
              <a:gd name="connsiteY64" fmla="*/ 6366702 h 6858000"/>
              <a:gd name="connsiteX65" fmla="*/ 10890538 w 12192000"/>
              <a:gd name="connsiteY65" fmla="*/ 6393713 h 6858000"/>
              <a:gd name="connsiteX66" fmla="*/ 10916610 w 12192000"/>
              <a:gd name="connsiteY66" fmla="*/ 6401680 h 6858000"/>
              <a:gd name="connsiteX67" fmla="*/ 10904381 w 12192000"/>
              <a:gd name="connsiteY67" fmla="*/ 6413907 h 6858000"/>
              <a:gd name="connsiteX68" fmla="*/ 10878224 w 12192000"/>
              <a:gd name="connsiteY68" fmla="*/ 6405915 h 6858000"/>
              <a:gd name="connsiteX69" fmla="*/ 10869528 w 12192000"/>
              <a:gd name="connsiteY69" fmla="*/ 6378989 h 6858000"/>
              <a:gd name="connsiteX70" fmla="*/ 11756368 w 12192000"/>
              <a:gd name="connsiteY70" fmla="*/ 6348067 h 6858000"/>
              <a:gd name="connsiteX71" fmla="*/ 11768050 w 12192000"/>
              <a:gd name="connsiteY71" fmla="*/ 6359749 h 6858000"/>
              <a:gd name="connsiteX72" fmla="*/ 11759352 w 12192000"/>
              <a:gd name="connsiteY72" fmla="*/ 6386678 h 6858000"/>
              <a:gd name="connsiteX73" fmla="*/ 11733195 w 12192000"/>
              <a:gd name="connsiteY73" fmla="*/ 6394670 h 6858000"/>
              <a:gd name="connsiteX74" fmla="*/ 11721570 w 12192000"/>
              <a:gd name="connsiteY74" fmla="*/ 6383045 h 6858000"/>
              <a:gd name="connsiteX75" fmla="*/ 11747651 w 12192000"/>
              <a:gd name="connsiteY75" fmla="*/ 6375088 h 6858000"/>
              <a:gd name="connsiteX76" fmla="*/ 10900448 w 12192000"/>
              <a:gd name="connsiteY76" fmla="*/ 6348067 h 6858000"/>
              <a:gd name="connsiteX77" fmla="*/ 10909165 w 12192000"/>
              <a:gd name="connsiteY77" fmla="*/ 6375086 h 6858000"/>
              <a:gd name="connsiteX78" fmla="*/ 10935248 w 12192000"/>
              <a:gd name="connsiteY78" fmla="*/ 6383043 h 6858000"/>
              <a:gd name="connsiteX79" fmla="*/ 10923621 w 12192000"/>
              <a:gd name="connsiteY79" fmla="*/ 6394667 h 6858000"/>
              <a:gd name="connsiteX80" fmla="*/ 10923618 w 12192000"/>
              <a:gd name="connsiteY80" fmla="*/ 6394670 h 6858000"/>
              <a:gd name="connsiteX81" fmla="*/ 10897461 w 12192000"/>
              <a:gd name="connsiteY81" fmla="*/ 6386678 h 6858000"/>
              <a:gd name="connsiteX82" fmla="*/ 10888766 w 12192000"/>
              <a:gd name="connsiteY82" fmla="*/ 6359749 h 6858000"/>
              <a:gd name="connsiteX83" fmla="*/ 11749388 w 12192000"/>
              <a:gd name="connsiteY83" fmla="*/ 6341185 h 6858000"/>
              <a:gd name="connsiteX84" fmla="*/ 11740723 w 12192000"/>
              <a:gd name="connsiteY84" fmla="*/ 6368051 h 6858000"/>
              <a:gd name="connsiteX85" fmla="*/ 11714560 w 12192000"/>
              <a:gd name="connsiteY85" fmla="*/ 6376032 h 6858000"/>
              <a:gd name="connsiteX86" fmla="*/ 11714552 w 12192000"/>
              <a:gd name="connsiteY86" fmla="*/ 6376024 h 6858000"/>
              <a:gd name="connsiteX87" fmla="*/ 11714549 w 12192000"/>
              <a:gd name="connsiteY87" fmla="*/ 6376024 h 6858000"/>
              <a:gd name="connsiteX88" fmla="*/ 11731975 w 12192000"/>
              <a:gd name="connsiteY88" fmla="*/ 6358598 h 6858000"/>
              <a:gd name="connsiteX89" fmla="*/ 10907425 w 12192000"/>
              <a:gd name="connsiteY89" fmla="*/ 6341185 h 6858000"/>
              <a:gd name="connsiteX90" fmla="*/ 10942264 w 12192000"/>
              <a:gd name="connsiteY90" fmla="*/ 6376027 h 6858000"/>
              <a:gd name="connsiteX91" fmla="*/ 10942256 w 12192000"/>
              <a:gd name="connsiteY91" fmla="*/ 6376035 h 6858000"/>
              <a:gd name="connsiteX92" fmla="*/ 10916090 w 12192000"/>
              <a:gd name="connsiteY92" fmla="*/ 6368054 h 6858000"/>
              <a:gd name="connsiteX93" fmla="*/ 11328412 w 12192000"/>
              <a:gd name="connsiteY93" fmla="*/ 6288108 h 6858000"/>
              <a:gd name="connsiteX94" fmla="*/ 11590602 w 12192000"/>
              <a:gd name="connsiteY94" fmla="*/ 6349812 h 6858000"/>
              <a:gd name="connsiteX95" fmla="*/ 11565629 w 12192000"/>
              <a:gd name="connsiteY95" fmla="*/ 6399224 h 6858000"/>
              <a:gd name="connsiteX96" fmla="*/ 11328417 w 12192000"/>
              <a:gd name="connsiteY96" fmla="*/ 6343685 h 6858000"/>
              <a:gd name="connsiteX97" fmla="*/ 11091209 w 12192000"/>
              <a:gd name="connsiteY97" fmla="*/ 6399224 h 6858000"/>
              <a:gd name="connsiteX98" fmla="*/ 11066239 w 12192000"/>
              <a:gd name="connsiteY98" fmla="*/ 6349804 h 6858000"/>
              <a:gd name="connsiteX99" fmla="*/ 11328412 w 12192000"/>
              <a:gd name="connsiteY99" fmla="*/ 6288108 h 6858000"/>
              <a:gd name="connsiteX100" fmla="*/ 11017428 w 12192000"/>
              <a:gd name="connsiteY100" fmla="*/ 6272150 h 6858000"/>
              <a:gd name="connsiteX101" fmla="*/ 11032410 w 12192000"/>
              <a:gd name="connsiteY101" fmla="*/ 6301798 h 6858000"/>
              <a:gd name="connsiteX102" fmla="*/ 10984482 w 12192000"/>
              <a:gd name="connsiteY102" fmla="*/ 6349725 h 6858000"/>
              <a:gd name="connsiteX103" fmla="*/ 10962169 w 12192000"/>
              <a:gd name="connsiteY103" fmla="*/ 6327411 h 6858000"/>
              <a:gd name="connsiteX104" fmla="*/ 11036786 w 12192000"/>
              <a:gd name="connsiteY104" fmla="*/ 6252799 h 6858000"/>
              <a:gd name="connsiteX105" fmla="*/ 11043372 w 12192000"/>
              <a:gd name="connsiteY105" fmla="*/ 6256472 h 6858000"/>
              <a:gd name="connsiteX106" fmla="*/ 11023638 w 12192000"/>
              <a:gd name="connsiteY106" fmla="*/ 6265947 h 6858000"/>
              <a:gd name="connsiteX107" fmla="*/ 11653999 w 12192000"/>
              <a:gd name="connsiteY107" fmla="*/ 6229724 h 6858000"/>
              <a:gd name="connsiteX108" fmla="*/ 11653974 w 12192000"/>
              <a:gd name="connsiteY108" fmla="*/ 6229743 h 6858000"/>
              <a:gd name="connsiteX109" fmla="*/ 11723143 w 12192000"/>
              <a:gd name="connsiteY109" fmla="*/ 6298909 h 6858000"/>
              <a:gd name="connsiteX110" fmla="*/ 11723140 w 12192000"/>
              <a:gd name="connsiteY110" fmla="*/ 6298912 h 6858000"/>
              <a:gd name="connsiteX111" fmla="*/ 11700832 w 12192000"/>
              <a:gd name="connsiteY111" fmla="*/ 6321221 h 6858000"/>
              <a:gd name="connsiteX112" fmla="*/ 11626682 w 12192000"/>
              <a:gd name="connsiteY112" fmla="*/ 6247071 h 6858000"/>
              <a:gd name="connsiteX113" fmla="*/ 11641827 w 12192000"/>
              <a:gd name="connsiteY113" fmla="*/ 6237861 h 6858000"/>
              <a:gd name="connsiteX114" fmla="*/ 11653999 w 12192000"/>
              <a:gd name="connsiteY114" fmla="*/ 6229724 h 6858000"/>
              <a:gd name="connsiteX115" fmla="*/ 10874704 w 12192000"/>
              <a:gd name="connsiteY115" fmla="*/ 6229721 h 6858000"/>
              <a:gd name="connsiteX116" fmla="*/ 10907740 w 12192000"/>
              <a:gd name="connsiteY116" fmla="*/ 6262757 h 6858000"/>
              <a:gd name="connsiteX117" fmla="*/ 10907740 w 12192000"/>
              <a:gd name="connsiteY117" fmla="*/ 6285359 h 6858000"/>
              <a:gd name="connsiteX118" fmla="*/ 10921296 w 12192000"/>
              <a:gd name="connsiteY118" fmla="*/ 6298915 h 6858000"/>
              <a:gd name="connsiteX119" fmla="*/ 10984482 w 12192000"/>
              <a:gd name="connsiteY119" fmla="*/ 6362101 h 6858000"/>
              <a:gd name="connsiteX120" fmla="*/ 10984482 w 12192000"/>
              <a:gd name="connsiteY120" fmla="*/ 6362107 h 6858000"/>
              <a:gd name="connsiteX121" fmla="*/ 10998041 w 12192000"/>
              <a:gd name="connsiteY121" fmla="*/ 6375663 h 6858000"/>
              <a:gd name="connsiteX122" fmla="*/ 10998044 w 12192000"/>
              <a:gd name="connsiteY122" fmla="*/ 6375663 h 6858000"/>
              <a:gd name="connsiteX123" fmla="*/ 11020645 w 12192000"/>
              <a:gd name="connsiteY123" fmla="*/ 6375663 h 6858000"/>
              <a:gd name="connsiteX124" fmla="*/ 11053682 w 12192000"/>
              <a:gd name="connsiteY124" fmla="*/ 6408699 h 6858000"/>
              <a:gd name="connsiteX125" fmla="*/ 10987314 w 12192000"/>
              <a:gd name="connsiteY125" fmla="*/ 6408699 h 6858000"/>
              <a:gd name="connsiteX126" fmla="*/ 10954641 w 12192000"/>
              <a:gd name="connsiteY126" fmla="*/ 6376027 h 6858000"/>
              <a:gd name="connsiteX127" fmla="*/ 10907376 w 12192000"/>
              <a:gd name="connsiteY127" fmla="*/ 6328762 h 6858000"/>
              <a:gd name="connsiteX128" fmla="*/ 10874704 w 12192000"/>
              <a:gd name="connsiteY128" fmla="*/ 6296089 h 6858000"/>
              <a:gd name="connsiteX129" fmla="*/ 11782112 w 12192000"/>
              <a:gd name="connsiteY129" fmla="*/ 6229719 h 6858000"/>
              <a:gd name="connsiteX130" fmla="*/ 11782112 w 12192000"/>
              <a:gd name="connsiteY130" fmla="*/ 6296086 h 6858000"/>
              <a:gd name="connsiteX131" fmla="*/ 11749437 w 12192000"/>
              <a:gd name="connsiteY131" fmla="*/ 6328762 h 6858000"/>
              <a:gd name="connsiteX132" fmla="*/ 11725804 w 12192000"/>
              <a:gd name="connsiteY132" fmla="*/ 6352394 h 6858000"/>
              <a:gd name="connsiteX133" fmla="*/ 11669497 w 12192000"/>
              <a:gd name="connsiteY133" fmla="*/ 6408699 h 6858000"/>
              <a:gd name="connsiteX134" fmla="*/ 11603129 w 12192000"/>
              <a:gd name="connsiteY134" fmla="*/ 6408699 h 6858000"/>
              <a:gd name="connsiteX135" fmla="*/ 11636165 w 12192000"/>
              <a:gd name="connsiteY135" fmla="*/ 6375663 h 6858000"/>
              <a:gd name="connsiteX136" fmla="*/ 11658766 w 12192000"/>
              <a:gd name="connsiteY136" fmla="*/ 6375663 h 6858000"/>
              <a:gd name="connsiteX137" fmla="*/ 11672325 w 12192000"/>
              <a:gd name="connsiteY137" fmla="*/ 6362104 h 6858000"/>
              <a:gd name="connsiteX138" fmla="*/ 11735512 w 12192000"/>
              <a:gd name="connsiteY138" fmla="*/ 6298912 h 6858000"/>
              <a:gd name="connsiteX139" fmla="*/ 11735517 w 12192000"/>
              <a:gd name="connsiteY139" fmla="*/ 6298912 h 6858000"/>
              <a:gd name="connsiteX140" fmla="*/ 11749073 w 12192000"/>
              <a:gd name="connsiteY140" fmla="*/ 6285356 h 6858000"/>
              <a:gd name="connsiteX141" fmla="*/ 11749073 w 12192000"/>
              <a:gd name="connsiteY141" fmla="*/ 6262755 h 6858000"/>
              <a:gd name="connsiteX142" fmla="*/ 11003435 w 12192000"/>
              <a:gd name="connsiteY142" fmla="*/ 6229152 h 6858000"/>
              <a:gd name="connsiteX143" fmla="*/ 11014682 w 12192000"/>
              <a:gd name="connsiteY143" fmla="*/ 6237664 h 6858000"/>
              <a:gd name="connsiteX144" fmla="*/ 11016799 w 12192000"/>
              <a:gd name="connsiteY144" fmla="*/ 6239147 h 6858000"/>
              <a:gd name="connsiteX145" fmla="*/ 11029338 w 12192000"/>
              <a:gd name="connsiteY145" fmla="*/ 6247867 h 6858000"/>
              <a:gd name="connsiteX146" fmla="*/ 10955984 w 12192000"/>
              <a:gd name="connsiteY146" fmla="*/ 6321221 h 6858000"/>
              <a:gd name="connsiteX147" fmla="*/ 10933676 w 12192000"/>
              <a:gd name="connsiteY147" fmla="*/ 6298912 h 6858000"/>
              <a:gd name="connsiteX148" fmla="*/ 11003432 w 12192000"/>
              <a:gd name="connsiteY148" fmla="*/ 6229155 h 6858000"/>
              <a:gd name="connsiteX149" fmla="*/ 11477651 w 12192000"/>
              <a:gd name="connsiteY149" fmla="*/ 6210443 h 6858000"/>
              <a:gd name="connsiteX150" fmla="*/ 11477652 w 12192000"/>
              <a:gd name="connsiteY150" fmla="*/ 6210443 h 6858000"/>
              <a:gd name="connsiteX151" fmla="*/ 11477649 w 12192000"/>
              <a:gd name="connsiteY151" fmla="*/ 6210446 h 6858000"/>
              <a:gd name="connsiteX152" fmla="*/ 11328415 w 12192000"/>
              <a:gd name="connsiteY152" fmla="*/ 6202585 h 6858000"/>
              <a:gd name="connsiteX153" fmla="*/ 11328431 w 12192000"/>
              <a:gd name="connsiteY153" fmla="*/ 6202585 h 6858000"/>
              <a:gd name="connsiteX154" fmla="*/ 11597322 w 12192000"/>
              <a:gd name="connsiteY154" fmla="*/ 6258584 h 6858000"/>
              <a:gd name="connsiteX155" fmla="*/ 11599116 w 12192000"/>
              <a:gd name="connsiteY155" fmla="*/ 6259388 h 6858000"/>
              <a:gd name="connsiteX156" fmla="*/ 11629185 w 12192000"/>
              <a:gd name="connsiteY156" fmla="*/ 6273482 h 6858000"/>
              <a:gd name="connsiteX157" fmla="*/ 11629179 w 12192000"/>
              <a:gd name="connsiteY157" fmla="*/ 6273485 h 6858000"/>
              <a:gd name="connsiteX158" fmla="*/ 11604092 w 12192000"/>
              <a:gd name="connsiteY158" fmla="*/ 6323124 h 6858000"/>
              <a:gd name="connsiteX159" fmla="*/ 11328412 w 12192000"/>
              <a:gd name="connsiteY159" fmla="*/ 6258173 h 6858000"/>
              <a:gd name="connsiteX160" fmla="*/ 11052754 w 12192000"/>
              <a:gd name="connsiteY160" fmla="*/ 6323113 h 6858000"/>
              <a:gd name="connsiteX161" fmla="*/ 11027658 w 12192000"/>
              <a:gd name="connsiteY161" fmla="*/ 6273447 h 6858000"/>
              <a:gd name="connsiteX162" fmla="*/ 11058063 w 12192000"/>
              <a:gd name="connsiteY162" fmla="*/ 6259213 h 6858000"/>
              <a:gd name="connsiteX163" fmla="*/ 11059896 w 12192000"/>
              <a:gd name="connsiteY163" fmla="*/ 6258392 h 6858000"/>
              <a:gd name="connsiteX164" fmla="*/ 11081720 w 12192000"/>
              <a:gd name="connsiteY164" fmla="*/ 6249267 h 6858000"/>
              <a:gd name="connsiteX165" fmla="*/ 11082481 w 12192000"/>
              <a:gd name="connsiteY165" fmla="*/ 6249163 h 6858000"/>
              <a:gd name="connsiteX166" fmla="*/ 11083985 w 12192000"/>
              <a:gd name="connsiteY166" fmla="*/ 6248406 h 6858000"/>
              <a:gd name="connsiteX167" fmla="*/ 11328415 w 12192000"/>
              <a:gd name="connsiteY167" fmla="*/ 6202585 h 6858000"/>
              <a:gd name="connsiteX168" fmla="*/ 10945418 w 12192000"/>
              <a:gd name="connsiteY168" fmla="*/ 6144018 h 6858000"/>
              <a:gd name="connsiteX169" fmla="*/ 10945682 w 12192000"/>
              <a:gd name="connsiteY169" fmla="*/ 6144140 h 6858000"/>
              <a:gd name="connsiteX170" fmla="*/ 10945628 w 12192000"/>
              <a:gd name="connsiteY170" fmla="*/ 6144146 h 6858000"/>
              <a:gd name="connsiteX171" fmla="*/ 11713873 w 12192000"/>
              <a:gd name="connsiteY171" fmla="*/ 6143378 h 6858000"/>
              <a:gd name="connsiteX172" fmla="*/ 11711094 w 12192000"/>
              <a:gd name="connsiteY172" fmla="*/ 6145056 h 6858000"/>
              <a:gd name="connsiteX173" fmla="*/ 11711296 w 12192000"/>
              <a:gd name="connsiteY173" fmla="*/ 6144573 h 6858000"/>
              <a:gd name="connsiteX174" fmla="*/ 11712723 w 12192000"/>
              <a:gd name="connsiteY174" fmla="*/ 6143910 h 6858000"/>
              <a:gd name="connsiteX175" fmla="*/ 11713873 w 12192000"/>
              <a:gd name="connsiteY175" fmla="*/ 6143378 h 6858000"/>
              <a:gd name="connsiteX176" fmla="*/ 11757995 w 12192000"/>
              <a:gd name="connsiteY176" fmla="*/ 6022220 h 6858000"/>
              <a:gd name="connsiteX177" fmla="*/ 11757635 w 12192000"/>
              <a:gd name="connsiteY177" fmla="*/ 6022438 h 6858000"/>
              <a:gd name="connsiteX178" fmla="*/ 11757681 w 12192000"/>
              <a:gd name="connsiteY178" fmla="*/ 6022341 h 6858000"/>
              <a:gd name="connsiteX179" fmla="*/ 10898648 w 12192000"/>
              <a:gd name="connsiteY179" fmla="*/ 6022122 h 6858000"/>
              <a:gd name="connsiteX180" fmla="*/ 10899120 w 12192000"/>
              <a:gd name="connsiteY180" fmla="*/ 6022303 h 6858000"/>
              <a:gd name="connsiteX181" fmla="*/ 10899188 w 12192000"/>
              <a:gd name="connsiteY181" fmla="*/ 6022449 h 6858000"/>
              <a:gd name="connsiteX182" fmla="*/ 11372698 w 12192000"/>
              <a:gd name="connsiteY182" fmla="*/ 5985699 h 6858000"/>
              <a:gd name="connsiteX183" fmla="*/ 11402170 w 12192000"/>
              <a:gd name="connsiteY183" fmla="*/ 6001233 h 6858000"/>
              <a:gd name="connsiteX184" fmla="*/ 11400893 w 12192000"/>
              <a:gd name="connsiteY184" fmla="*/ 6034507 h 6858000"/>
              <a:gd name="connsiteX185" fmla="*/ 11372698 w 12192000"/>
              <a:gd name="connsiteY185" fmla="*/ 6052226 h 6858000"/>
              <a:gd name="connsiteX186" fmla="*/ 11344495 w 12192000"/>
              <a:gd name="connsiteY186" fmla="*/ 6034507 h 6858000"/>
              <a:gd name="connsiteX187" fmla="*/ 11343223 w 12192000"/>
              <a:gd name="connsiteY187" fmla="*/ 6001233 h 6858000"/>
              <a:gd name="connsiteX188" fmla="*/ 11372698 w 12192000"/>
              <a:gd name="connsiteY188" fmla="*/ 5910639 h 6858000"/>
              <a:gd name="connsiteX189" fmla="*/ 11357985 w 12192000"/>
              <a:gd name="connsiteY189" fmla="*/ 5940488 h 6858000"/>
              <a:gd name="connsiteX190" fmla="*/ 11325009 w 12192000"/>
              <a:gd name="connsiteY190" fmla="*/ 5945232 h 6858000"/>
              <a:gd name="connsiteX191" fmla="*/ 11348891 w 12192000"/>
              <a:gd name="connsiteY191" fmla="*/ 5968440 h 6858000"/>
              <a:gd name="connsiteX192" fmla="*/ 11343223 w 12192000"/>
              <a:gd name="connsiteY192" fmla="*/ 6001233 h 6858000"/>
              <a:gd name="connsiteX193" fmla="*/ 11317619 w 12192000"/>
              <a:gd name="connsiteY193" fmla="*/ 6022541 h 6858000"/>
              <a:gd name="connsiteX194" fmla="*/ 11285562 w 12192000"/>
              <a:gd name="connsiteY194" fmla="*/ 6013487 h 6858000"/>
              <a:gd name="connsiteX195" fmla="*/ 11297938 w 12192000"/>
              <a:gd name="connsiteY195" fmla="*/ 6044379 h 6858000"/>
              <a:gd name="connsiteX196" fmla="*/ 11279410 w 12192000"/>
              <a:gd name="connsiteY196" fmla="*/ 6072035 h 6858000"/>
              <a:gd name="connsiteX197" fmla="*/ 11312640 w 12192000"/>
              <a:gd name="connsiteY197" fmla="*/ 6069833 h 6858000"/>
              <a:gd name="connsiteX198" fmla="*/ 11333242 w 12192000"/>
              <a:gd name="connsiteY198" fmla="*/ 6095987 h 6858000"/>
              <a:gd name="connsiteX199" fmla="*/ 11341418 w 12192000"/>
              <a:gd name="connsiteY199" fmla="*/ 6063720 h 6858000"/>
              <a:gd name="connsiteX200" fmla="*/ 11372698 w 12192000"/>
              <a:gd name="connsiteY200" fmla="*/ 6052226 h 6858000"/>
              <a:gd name="connsiteX201" fmla="*/ 11403968 w 12192000"/>
              <a:gd name="connsiteY201" fmla="*/ 6063720 h 6858000"/>
              <a:gd name="connsiteX202" fmla="*/ 11412143 w 12192000"/>
              <a:gd name="connsiteY202" fmla="*/ 6095987 h 6858000"/>
              <a:gd name="connsiteX203" fmla="*/ 11432745 w 12192000"/>
              <a:gd name="connsiteY203" fmla="*/ 6069833 h 6858000"/>
              <a:gd name="connsiteX204" fmla="*/ 11465976 w 12192000"/>
              <a:gd name="connsiteY204" fmla="*/ 6072035 h 6858000"/>
              <a:gd name="connsiteX205" fmla="*/ 11447450 w 12192000"/>
              <a:gd name="connsiteY205" fmla="*/ 6044379 h 6858000"/>
              <a:gd name="connsiteX206" fmla="*/ 11459824 w 12192000"/>
              <a:gd name="connsiteY206" fmla="*/ 6013487 h 6858000"/>
              <a:gd name="connsiteX207" fmla="*/ 11427767 w 12192000"/>
              <a:gd name="connsiteY207" fmla="*/ 6022541 h 6858000"/>
              <a:gd name="connsiteX208" fmla="*/ 11402170 w 12192000"/>
              <a:gd name="connsiteY208" fmla="*/ 6001233 h 6858000"/>
              <a:gd name="connsiteX209" fmla="*/ 11396497 w 12192000"/>
              <a:gd name="connsiteY209" fmla="*/ 5968440 h 6858000"/>
              <a:gd name="connsiteX210" fmla="*/ 11420379 w 12192000"/>
              <a:gd name="connsiteY210" fmla="*/ 5945232 h 6858000"/>
              <a:gd name="connsiteX211" fmla="*/ 11387403 w 12192000"/>
              <a:gd name="connsiteY211" fmla="*/ 5940488 h 6858000"/>
              <a:gd name="connsiteX212" fmla="*/ 10894630 w 12192000"/>
              <a:gd name="connsiteY212" fmla="*/ 5891109 h 6858000"/>
              <a:gd name="connsiteX213" fmla="*/ 10894867 w 12192000"/>
              <a:gd name="connsiteY213" fmla="*/ 5891251 h 6858000"/>
              <a:gd name="connsiteX214" fmla="*/ 10894819 w 12192000"/>
              <a:gd name="connsiteY214" fmla="*/ 5891259 h 6858000"/>
              <a:gd name="connsiteX215" fmla="*/ 11762194 w 12192000"/>
              <a:gd name="connsiteY215" fmla="*/ 5890912 h 6858000"/>
              <a:gd name="connsiteX216" fmla="*/ 11761804 w 12192000"/>
              <a:gd name="connsiteY216" fmla="*/ 5891219 h 6858000"/>
              <a:gd name="connsiteX217" fmla="*/ 11761708 w 12192000"/>
              <a:gd name="connsiteY217" fmla="*/ 5891203 h 6858000"/>
              <a:gd name="connsiteX218" fmla="*/ 11294440 w 12192000"/>
              <a:gd name="connsiteY218" fmla="*/ 5881060 h 6858000"/>
              <a:gd name="connsiteX219" fmla="*/ 11280261 w 12192000"/>
              <a:gd name="connsiteY219" fmla="*/ 5889121 h 6858000"/>
              <a:gd name="connsiteX220" fmla="*/ 11199161 w 12192000"/>
              <a:gd name="connsiteY220" fmla="*/ 5935243 h 6858000"/>
              <a:gd name="connsiteX221" fmla="*/ 11206819 w 12192000"/>
              <a:gd name="connsiteY221" fmla="*/ 5935940 h 6858000"/>
              <a:gd name="connsiteX222" fmla="*/ 11226839 w 12192000"/>
              <a:gd name="connsiteY222" fmla="*/ 5964988 h 6858000"/>
              <a:gd name="connsiteX223" fmla="*/ 11226839 w 12192000"/>
              <a:gd name="connsiteY223" fmla="*/ 6107265 h 6858000"/>
              <a:gd name="connsiteX224" fmla="*/ 11222624 w 12192000"/>
              <a:gd name="connsiteY224" fmla="*/ 6146513 h 6858000"/>
              <a:gd name="connsiteX225" fmla="*/ 11201751 w 12192000"/>
              <a:gd name="connsiteY225" fmla="*/ 6175971 h 6858000"/>
              <a:gd name="connsiteX226" fmla="*/ 11197758 w 12192000"/>
              <a:gd name="connsiteY226" fmla="*/ 6181239 h 6858000"/>
              <a:gd name="connsiteX227" fmla="*/ 11264990 w 12192000"/>
              <a:gd name="connsiteY227" fmla="*/ 6166075 h 6858000"/>
              <a:gd name="connsiteX228" fmla="*/ 11443590 w 12192000"/>
              <a:gd name="connsiteY228" fmla="*/ 6166075 h 6858000"/>
              <a:gd name="connsiteX229" fmla="*/ 11467176 w 12192000"/>
              <a:gd name="connsiteY229" fmla="*/ 6107142 h 6858000"/>
              <a:gd name="connsiteX230" fmla="*/ 11454802 w 12192000"/>
              <a:gd name="connsiteY230" fmla="*/ 6107142 h 6858000"/>
              <a:gd name="connsiteX231" fmla="*/ 11454802 w 12192000"/>
              <a:gd name="connsiteY231" fmla="*/ 6107150 h 6858000"/>
              <a:gd name="connsiteX232" fmla="*/ 11454797 w 12192000"/>
              <a:gd name="connsiteY232" fmla="*/ 6107144 h 6858000"/>
              <a:gd name="connsiteX233" fmla="*/ 11454230 w 12192000"/>
              <a:gd name="connsiteY233" fmla="*/ 6108766 h 6858000"/>
              <a:gd name="connsiteX234" fmla="*/ 11423322 w 12192000"/>
              <a:gd name="connsiteY234" fmla="*/ 6134825 h 6858000"/>
              <a:gd name="connsiteX235" fmla="*/ 11397048 w 12192000"/>
              <a:gd name="connsiteY235" fmla="*/ 6136972 h 6858000"/>
              <a:gd name="connsiteX236" fmla="*/ 11389955 w 12192000"/>
              <a:gd name="connsiteY236" fmla="*/ 6136939 h 6858000"/>
              <a:gd name="connsiteX237" fmla="*/ 11378899 w 12192000"/>
              <a:gd name="connsiteY237" fmla="*/ 6136948 h 6858000"/>
              <a:gd name="connsiteX238" fmla="*/ 11287802 w 12192000"/>
              <a:gd name="connsiteY238" fmla="*/ 6136948 h 6858000"/>
              <a:gd name="connsiteX239" fmla="*/ 11270901 w 12192000"/>
              <a:gd name="connsiteY239" fmla="*/ 6133181 h 6858000"/>
              <a:gd name="connsiteX240" fmla="*/ 11267950 w 12192000"/>
              <a:gd name="connsiteY240" fmla="*/ 6107812 h 6858000"/>
              <a:gd name="connsiteX241" fmla="*/ 11267950 w 12192000"/>
              <a:gd name="connsiteY241" fmla="*/ 5956539 h 6858000"/>
              <a:gd name="connsiteX242" fmla="*/ 11283031 w 12192000"/>
              <a:gd name="connsiteY242" fmla="*/ 5893051 h 6858000"/>
              <a:gd name="connsiteX243" fmla="*/ 11328122 w 12192000"/>
              <a:gd name="connsiteY243" fmla="*/ 5837799 h 6858000"/>
              <a:gd name="connsiteX244" fmla="*/ 11493500 w 12192000"/>
              <a:gd name="connsiteY244" fmla="*/ 6178816 h 6858000"/>
              <a:gd name="connsiteX245" fmla="*/ 11477651 w 12192000"/>
              <a:gd name="connsiteY245" fmla="*/ 6210443 h 6858000"/>
              <a:gd name="connsiteX246" fmla="*/ 11403926 w 12192000"/>
              <a:gd name="connsiteY246" fmla="*/ 6198168 h 6858000"/>
              <a:gd name="connsiteX247" fmla="*/ 11328426 w 12192000"/>
              <a:gd name="connsiteY247" fmla="*/ 6194046 h 6858000"/>
              <a:gd name="connsiteX248" fmla="*/ 11328409 w 12192000"/>
              <a:gd name="connsiteY248" fmla="*/ 6194046 h 6858000"/>
              <a:gd name="connsiteX249" fmla="*/ 11178231 w 12192000"/>
              <a:gd name="connsiteY249" fmla="*/ 6210651 h 6858000"/>
              <a:gd name="connsiteX250" fmla="*/ 11328122 w 12192000"/>
              <a:gd name="connsiteY250" fmla="*/ 5837799 h 6858000"/>
              <a:gd name="connsiteX251" fmla="*/ 11761595 w 12192000"/>
              <a:gd name="connsiteY251" fmla="*/ 5747479 h 6858000"/>
              <a:gd name="connsiteX252" fmla="*/ 11761018 w 12192000"/>
              <a:gd name="connsiteY252" fmla="*/ 5748057 h 6858000"/>
              <a:gd name="connsiteX253" fmla="*/ 11761036 w 12192000"/>
              <a:gd name="connsiteY253" fmla="*/ 5747927 h 6858000"/>
              <a:gd name="connsiteX254" fmla="*/ 10895581 w 12192000"/>
              <a:gd name="connsiteY254" fmla="*/ 5747479 h 6858000"/>
              <a:gd name="connsiteX255" fmla="*/ 10895765 w 12192000"/>
              <a:gd name="connsiteY255" fmla="*/ 5747626 h 6858000"/>
              <a:gd name="connsiteX256" fmla="*/ 10895735 w 12192000"/>
              <a:gd name="connsiteY256" fmla="*/ 5747626 h 6858000"/>
              <a:gd name="connsiteX257" fmla="*/ 10895736 w 12192000"/>
              <a:gd name="connsiteY257" fmla="*/ 5747634 h 6858000"/>
              <a:gd name="connsiteX258" fmla="*/ 11710470 w 12192000"/>
              <a:gd name="connsiteY258" fmla="*/ 5641707 h 6858000"/>
              <a:gd name="connsiteX259" fmla="*/ 11710426 w 12192000"/>
              <a:gd name="connsiteY259" fmla="*/ 5641762 h 6858000"/>
              <a:gd name="connsiteX260" fmla="*/ 11710414 w 12192000"/>
              <a:gd name="connsiteY260" fmla="*/ 5641766 h 6858000"/>
              <a:gd name="connsiteX261" fmla="*/ 10946140 w 12192000"/>
              <a:gd name="connsiteY261" fmla="*/ 5641535 h 6858000"/>
              <a:gd name="connsiteX262" fmla="*/ 10946348 w 12192000"/>
              <a:gd name="connsiteY262" fmla="*/ 5641751 h 6858000"/>
              <a:gd name="connsiteX263" fmla="*/ 10946301 w 12192000"/>
              <a:gd name="connsiteY263" fmla="*/ 5641738 h 6858000"/>
              <a:gd name="connsiteX264" fmla="*/ 11328267 w 12192000"/>
              <a:gd name="connsiteY264" fmla="*/ 5610741 h 6858000"/>
              <a:gd name="connsiteX265" fmla="*/ 11397737 w 12192000"/>
              <a:gd name="connsiteY265" fmla="*/ 5629552 h 6858000"/>
              <a:gd name="connsiteX266" fmla="*/ 11469014 w 12192000"/>
              <a:gd name="connsiteY266" fmla="*/ 5664590 h 6858000"/>
              <a:gd name="connsiteX267" fmla="*/ 11535834 w 12192000"/>
              <a:gd name="connsiteY267" fmla="*/ 5716046 h 6858000"/>
              <a:gd name="connsiteX268" fmla="*/ 11588966 w 12192000"/>
              <a:gd name="connsiteY268" fmla="*/ 5781842 h 6858000"/>
              <a:gd name="connsiteX269" fmla="*/ 11587524 w 12192000"/>
              <a:gd name="connsiteY269" fmla="*/ 5788256 h 6858000"/>
              <a:gd name="connsiteX270" fmla="*/ 11622434 w 12192000"/>
              <a:gd name="connsiteY270" fmla="*/ 5870327 h 6858000"/>
              <a:gd name="connsiteX271" fmla="*/ 11632363 w 12192000"/>
              <a:gd name="connsiteY271" fmla="*/ 5979006 h 6858000"/>
              <a:gd name="connsiteX272" fmla="*/ 11628807 w 12192000"/>
              <a:gd name="connsiteY272" fmla="*/ 6084890 h 6858000"/>
              <a:gd name="connsiteX273" fmla="*/ 11599174 w 12192000"/>
              <a:gd name="connsiteY273" fmla="*/ 6198241 h 6858000"/>
              <a:gd name="connsiteX274" fmla="*/ 11573167 w 12192000"/>
              <a:gd name="connsiteY274" fmla="*/ 6239418 h 6858000"/>
              <a:gd name="connsiteX275" fmla="*/ 11534400 w 12192000"/>
              <a:gd name="connsiteY275" fmla="*/ 6225805 h 6858000"/>
              <a:gd name="connsiteX276" fmla="*/ 11328199 w 12192000"/>
              <a:gd name="connsiteY276" fmla="*/ 5780947 h 6858000"/>
              <a:gd name="connsiteX277" fmla="*/ 11328051 w 12192000"/>
              <a:gd name="connsiteY277" fmla="*/ 5780947 h 6858000"/>
              <a:gd name="connsiteX278" fmla="*/ 11121934 w 12192000"/>
              <a:gd name="connsiteY278" fmla="*/ 6225958 h 6858000"/>
              <a:gd name="connsiteX279" fmla="*/ 11084174 w 12192000"/>
              <a:gd name="connsiteY279" fmla="*/ 6239207 h 6858000"/>
              <a:gd name="connsiteX280" fmla="*/ 11057317 w 12192000"/>
              <a:gd name="connsiteY280" fmla="*/ 6198389 h 6858000"/>
              <a:gd name="connsiteX281" fmla="*/ 11027705 w 12192000"/>
              <a:gd name="connsiteY281" fmla="*/ 6084890 h 6858000"/>
              <a:gd name="connsiteX282" fmla="*/ 11024190 w 12192000"/>
              <a:gd name="connsiteY282" fmla="*/ 5979004 h 6858000"/>
              <a:gd name="connsiteX283" fmla="*/ 11034075 w 12192000"/>
              <a:gd name="connsiteY283" fmla="*/ 5870330 h 6858000"/>
              <a:gd name="connsiteX284" fmla="*/ 11069023 w 12192000"/>
              <a:gd name="connsiteY284" fmla="*/ 5788185 h 6858000"/>
              <a:gd name="connsiteX285" fmla="*/ 11067557 w 12192000"/>
              <a:gd name="connsiteY285" fmla="*/ 5781839 h 6858000"/>
              <a:gd name="connsiteX286" fmla="*/ 11120665 w 12192000"/>
              <a:gd name="connsiteY286" fmla="*/ 5716048 h 6858000"/>
              <a:gd name="connsiteX287" fmla="*/ 11187492 w 12192000"/>
              <a:gd name="connsiteY287" fmla="*/ 5664593 h 6858000"/>
              <a:gd name="connsiteX288" fmla="*/ 11258800 w 12192000"/>
              <a:gd name="connsiteY288" fmla="*/ 5629554 h 6858000"/>
              <a:gd name="connsiteX289" fmla="*/ 11328267 w 12192000"/>
              <a:gd name="connsiteY289" fmla="*/ 5610741 h 6858000"/>
              <a:gd name="connsiteX290" fmla="*/ 11653310 w 12192000"/>
              <a:gd name="connsiteY290" fmla="*/ 5545271 h 6858000"/>
              <a:gd name="connsiteX291" fmla="*/ 11653054 w 12192000"/>
              <a:gd name="connsiteY291" fmla="*/ 5545660 h 6858000"/>
              <a:gd name="connsiteX292" fmla="*/ 11652988 w 12192000"/>
              <a:gd name="connsiteY292" fmla="*/ 5545677 h 6858000"/>
              <a:gd name="connsiteX293" fmla="*/ 11003120 w 12192000"/>
              <a:gd name="connsiteY293" fmla="*/ 5545197 h 6858000"/>
              <a:gd name="connsiteX294" fmla="*/ 11003444 w 12192000"/>
              <a:gd name="connsiteY294" fmla="*/ 5545606 h 6858000"/>
              <a:gd name="connsiteX295" fmla="*/ 11003441 w 12192000"/>
              <a:gd name="connsiteY295" fmla="*/ 5545684 h 6858000"/>
              <a:gd name="connsiteX296" fmla="*/ 11571851 w 12192000"/>
              <a:gd name="connsiteY296" fmla="*/ 5477048 h 6858000"/>
              <a:gd name="connsiteX297" fmla="*/ 11488227 w 12192000"/>
              <a:gd name="connsiteY297" fmla="*/ 5636551 h 6858000"/>
              <a:gd name="connsiteX298" fmla="*/ 11571851 w 12192000"/>
              <a:gd name="connsiteY298" fmla="*/ 5477048 h 6858000"/>
              <a:gd name="connsiteX299" fmla="*/ 11084967 w 12192000"/>
              <a:gd name="connsiteY299" fmla="*/ 5477048 h 6858000"/>
              <a:gd name="connsiteX300" fmla="*/ 11168592 w 12192000"/>
              <a:gd name="connsiteY300" fmla="*/ 5636551 h 6858000"/>
              <a:gd name="connsiteX301" fmla="*/ 11084967 w 12192000"/>
              <a:gd name="connsiteY301" fmla="*/ 5477048 h 6858000"/>
              <a:gd name="connsiteX302" fmla="*/ 11478415 w 12192000"/>
              <a:gd name="connsiteY302" fmla="*/ 5403044 h 6858000"/>
              <a:gd name="connsiteX303" fmla="*/ 11405075 w 12192000"/>
              <a:gd name="connsiteY303" fmla="*/ 5609823 h 6858000"/>
              <a:gd name="connsiteX304" fmla="*/ 11478415 w 12192000"/>
              <a:gd name="connsiteY304" fmla="*/ 5403044 h 6858000"/>
              <a:gd name="connsiteX305" fmla="*/ 11178400 w 12192000"/>
              <a:gd name="connsiteY305" fmla="*/ 5403044 h 6858000"/>
              <a:gd name="connsiteX306" fmla="*/ 11251740 w 12192000"/>
              <a:gd name="connsiteY306" fmla="*/ 5609823 h 6858000"/>
              <a:gd name="connsiteX307" fmla="*/ 11178400 w 12192000"/>
              <a:gd name="connsiteY307" fmla="*/ 5403044 h 6858000"/>
              <a:gd name="connsiteX308" fmla="*/ 10762712 w 12192000"/>
              <a:gd name="connsiteY308" fmla="*/ 5395475 h 6858000"/>
              <a:gd name="connsiteX309" fmla="*/ 11004488 w 12192000"/>
              <a:gd name="connsiteY309" fmla="*/ 5637251 h 6858000"/>
              <a:gd name="connsiteX310" fmla="*/ 11011843 w 12192000"/>
              <a:gd name="connsiteY310" fmla="*/ 5656817 h 6858000"/>
              <a:gd name="connsiteX311" fmla="*/ 10957423 w 12192000"/>
              <a:gd name="connsiteY311" fmla="*/ 5634817 h 6858000"/>
              <a:gd name="connsiteX312" fmla="*/ 10762712 w 12192000"/>
              <a:gd name="connsiteY312" fmla="*/ 5440101 h 6858000"/>
              <a:gd name="connsiteX313" fmla="*/ 11894107 w 12192000"/>
              <a:gd name="connsiteY313" fmla="*/ 5395472 h 6858000"/>
              <a:gd name="connsiteX314" fmla="*/ 11894107 w 12192000"/>
              <a:gd name="connsiteY314" fmla="*/ 5440098 h 6858000"/>
              <a:gd name="connsiteX315" fmla="*/ 11699399 w 12192000"/>
              <a:gd name="connsiteY315" fmla="*/ 5634806 h 6858000"/>
              <a:gd name="connsiteX316" fmla="*/ 11699399 w 12192000"/>
              <a:gd name="connsiteY316" fmla="*/ 5634809 h 6858000"/>
              <a:gd name="connsiteX317" fmla="*/ 11644975 w 12192000"/>
              <a:gd name="connsiteY317" fmla="*/ 5656811 h 6858000"/>
              <a:gd name="connsiteX318" fmla="*/ 11652336 w 12192000"/>
              <a:gd name="connsiteY318" fmla="*/ 5637230 h 6858000"/>
              <a:gd name="connsiteX319" fmla="*/ 11652330 w 12192000"/>
              <a:gd name="connsiteY319" fmla="*/ 5637246 h 6858000"/>
              <a:gd name="connsiteX320" fmla="*/ 11843300 w 12192000"/>
              <a:gd name="connsiteY320" fmla="*/ 5389291 h 6858000"/>
              <a:gd name="connsiteX321" fmla="*/ 11887917 w 12192000"/>
              <a:gd name="connsiteY321" fmla="*/ 5389291 h 6858000"/>
              <a:gd name="connsiteX322" fmla="*/ 11657350 w 12192000"/>
              <a:gd name="connsiteY322" fmla="*/ 5619855 h 6858000"/>
              <a:gd name="connsiteX323" fmla="*/ 11657292 w 12192000"/>
              <a:gd name="connsiteY323" fmla="*/ 5620066 h 6858000"/>
              <a:gd name="connsiteX324" fmla="*/ 11663778 w 12192000"/>
              <a:gd name="connsiteY324" fmla="*/ 5568761 h 6858000"/>
              <a:gd name="connsiteX325" fmla="*/ 11663778 w 12192000"/>
              <a:gd name="connsiteY325" fmla="*/ 5568813 h 6858000"/>
              <a:gd name="connsiteX326" fmla="*/ 10768907 w 12192000"/>
              <a:gd name="connsiteY326" fmla="*/ 5389288 h 6858000"/>
              <a:gd name="connsiteX327" fmla="*/ 10813522 w 12192000"/>
              <a:gd name="connsiteY327" fmla="*/ 5389288 h 6858000"/>
              <a:gd name="connsiteX328" fmla="*/ 10993044 w 12192000"/>
              <a:gd name="connsiteY328" fmla="*/ 5568810 h 6858000"/>
              <a:gd name="connsiteX329" fmla="*/ 10999472 w 12192000"/>
              <a:gd name="connsiteY329" fmla="*/ 5619853 h 6858000"/>
              <a:gd name="connsiteX330" fmla="*/ 11328305 w 12192000"/>
              <a:gd name="connsiteY330" fmla="*/ 5260647 h 6858000"/>
              <a:gd name="connsiteX331" fmla="*/ 11327862 w 12192000"/>
              <a:gd name="connsiteY331" fmla="*/ 5585167 h 6858000"/>
              <a:gd name="connsiteX332" fmla="*/ 11328305 w 12192000"/>
              <a:gd name="connsiteY332" fmla="*/ 5260647 h 6858000"/>
              <a:gd name="connsiteX333" fmla="*/ 11328412 w 12192000"/>
              <a:gd name="connsiteY333" fmla="*/ 5226114 h 6858000"/>
              <a:gd name="connsiteX334" fmla="*/ 11400185 w 12192000"/>
              <a:gd name="connsiteY334" fmla="*/ 5420647 h 6858000"/>
              <a:gd name="connsiteX335" fmla="*/ 11344129 w 12192000"/>
              <a:gd name="connsiteY335" fmla="*/ 5576734 h 6858000"/>
              <a:gd name="connsiteX336" fmla="*/ 11344736 w 12192000"/>
              <a:gd name="connsiteY336" fmla="*/ 5582959 h 6858000"/>
              <a:gd name="connsiteX337" fmla="*/ 11347542 w 12192000"/>
              <a:gd name="connsiteY337" fmla="*/ 5583969 h 6858000"/>
              <a:gd name="connsiteX338" fmla="*/ 11350961 w 12192000"/>
              <a:gd name="connsiteY338" fmla="*/ 5582358 h 6858000"/>
              <a:gd name="connsiteX339" fmla="*/ 11408984 w 12192000"/>
              <a:gd name="connsiteY339" fmla="*/ 5422680 h 6858000"/>
              <a:gd name="connsiteX340" fmla="*/ 11489228 w 12192000"/>
              <a:gd name="connsiteY340" fmla="*/ 5374758 h 6858000"/>
              <a:gd name="connsiteX341" fmla="*/ 11496763 w 12192000"/>
              <a:gd name="connsiteY341" fmla="*/ 5494502 h 6858000"/>
              <a:gd name="connsiteX342" fmla="*/ 11496747 w 12192000"/>
              <a:gd name="connsiteY342" fmla="*/ 5494554 h 6858000"/>
              <a:gd name="connsiteX343" fmla="*/ 11477168 w 12192000"/>
              <a:gd name="connsiteY343" fmla="*/ 5553156 h 6858000"/>
              <a:gd name="connsiteX344" fmla="*/ 11435527 w 12192000"/>
              <a:gd name="connsiteY344" fmla="*/ 5612243 h 6858000"/>
              <a:gd name="connsiteX345" fmla="*/ 11435590 w 12192000"/>
              <a:gd name="connsiteY345" fmla="*/ 5618499 h 6858000"/>
              <a:gd name="connsiteX346" fmla="*/ 11438686 w 12192000"/>
              <a:gd name="connsiteY346" fmla="*/ 5619762 h 6858000"/>
              <a:gd name="connsiteX347" fmla="*/ 11441845 w 12192000"/>
              <a:gd name="connsiteY347" fmla="*/ 5618436 h 6858000"/>
              <a:gd name="connsiteX348" fmla="*/ 11485117 w 12192000"/>
              <a:gd name="connsiteY348" fmla="*/ 5557035 h 6858000"/>
              <a:gd name="connsiteX349" fmla="*/ 11505029 w 12192000"/>
              <a:gd name="connsiteY349" fmla="*/ 5498151 h 6858000"/>
              <a:gd name="connsiteX350" fmla="*/ 11577989 w 12192000"/>
              <a:gd name="connsiteY350" fmla="*/ 5468503 h 6858000"/>
              <a:gd name="connsiteX351" fmla="*/ 11563525 w 12192000"/>
              <a:gd name="connsiteY351" fmla="*/ 5579538 h 6858000"/>
              <a:gd name="connsiteX352" fmla="*/ 11563525 w 12192000"/>
              <a:gd name="connsiteY352" fmla="*/ 5579554 h 6858000"/>
              <a:gd name="connsiteX353" fmla="*/ 11538011 w 12192000"/>
              <a:gd name="connsiteY353" fmla="*/ 5627027 h 6858000"/>
              <a:gd name="connsiteX354" fmla="*/ 11516099 w 12192000"/>
              <a:gd name="connsiteY354" fmla="*/ 5653231 h 6858000"/>
              <a:gd name="connsiteX355" fmla="*/ 11516137 w 12192000"/>
              <a:gd name="connsiteY355" fmla="*/ 5659486 h 6858000"/>
              <a:gd name="connsiteX356" fmla="*/ 11519247 w 12192000"/>
              <a:gd name="connsiteY356" fmla="*/ 5660763 h 6858000"/>
              <a:gd name="connsiteX357" fmla="*/ 11522393 w 12192000"/>
              <a:gd name="connsiteY357" fmla="*/ 5659451 h 6858000"/>
              <a:gd name="connsiteX358" fmla="*/ 11545246 w 12192000"/>
              <a:gd name="connsiteY358" fmla="*/ 5632120 h 6858000"/>
              <a:gd name="connsiteX359" fmla="*/ 11571291 w 12192000"/>
              <a:gd name="connsiteY359" fmla="*/ 5583914 h 6858000"/>
              <a:gd name="connsiteX360" fmla="*/ 11631307 w 12192000"/>
              <a:gd name="connsiteY360" fmla="*/ 5551298 h 6858000"/>
              <a:gd name="connsiteX361" fmla="*/ 11652988 w 12192000"/>
              <a:gd name="connsiteY361" fmla="*/ 5545677 h 6858000"/>
              <a:gd name="connsiteX362" fmla="*/ 11652048 w 12192000"/>
              <a:gd name="connsiteY362" fmla="*/ 5546866 h 6858000"/>
              <a:gd name="connsiteX363" fmla="*/ 11551742 w 12192000"/>
              <a:gd name="connsiteY363" fmla="*/ 5695247 h 6858000"/>
              <a:gd name="connsiteX364" fmla="*/ 11641009 w 12192000"/>
              <a:gd name="connsiteY364" fmla="*/ 5563988 h 6858000"/>
              <a:gd name="connsiteX365" fmla="*/ 11653054 w 12192000"/>
              <a:gd name="connsiteY365" fmla="*/ 5545660 h 6858000"/>
              <a:gd name="connsiteX366" fmla="*/ 11653375 w 12192000"/>
              <a:gd name="connsiteY366" fmla="*/ 5545577 h 6858000"/>
              <a:gd name="connsiteX367" fmla="*/ 11630213 w 12192000"/>
              <a:gd name="connsiteY367" fmla="*/ 5667427 h 6858000"/>
              <a:gd name="connsiteX368" fmla="*/ 11630189 w 12192000"/>
              <a:gd name="connsiteY368" fmla="*/ 5667462 h 6858000"/>
              <a:gd name="connsiteX369" fmla="*/ 11615659 w 12192000"/>
              <a:gd name="connsiteY369" fmla="*/ 5691590 h 6858000"/>
              <a:gd name="connsiteX370" fmla="*/ 11583517 w 12192000"/>
              <a:gd name="connsiteY370" fmla="*/ 5726316 h 6858000"/>
              <a:gd name="connsiteX371" fmla="*/ 11582940 w 12192000"/>
              <a:gd name="connsiteY371" fmla="*/ 5732545 h 6858000"/>
              <a:gd name="connsiteX372" fmla="*/ 11586346 w 12192000"/>
              <a:gd name="connsiteY372" fmla="*/ 5734142 h 6858000"/>
              <a:gd name="connsiteX373" fmla="*/ 11589168 w 12192000"/>
              <a:gd name="connsiteY373" fmla="*/ 5733122 h 6858000"/>
              <a:gd name="connsiteX374" fmla="*/ 11622883 w 12192000"/>
              <a:gd name="connsiteY374" fmla="*/ 5696694 h 6858000"/>
              <a:gd name="connsiteX375" fmla="*/ 11637549 w 12192000"/>
              <a:gd name="connsiteY375" fmla="*/ 5672459 h 6858000"/>
              <a:gd name="connsiteX376" fmla="*/ 11672932 w 12192000"/>
              <a:gd name="connsiteY376" fmla="*/ 5652326 h 6858000"/>
              <a:gd name="connsiteX377" fmla="*/ 11710414 w 12192000"/>
              <a:gd name="connsiteY377" fmla="*/ 5641766 h 6858000"/>
              <a:gd name="connsiteX378" fmla="*/ 11709165 w 12192000"/>
              <a:gd name="connsiteY378" fmla="*/ 5643061 h 6858000"/>
              <a:gd name="connsiteX379" fmla="*/ 11604269 w 12192000"/>
              <a:gd name="connsiteY379" fmla="*/ 5771188 h 6858000"/>
              <a:gd name="connsiteX380" fmla="*/ 11696886 w 12192000"/>
              <a:gd name="connsiteY380" fmla="*/ 5658767 h 6858000"/>
              <a:gd name="connsiteX381" fmla="*/ 11710426 w 12192000"/>
              <a:gd name="connsiteY381" fmla="*/ 5641762 h 6858000"/>
              <a:gd name="connsiteX382" fmla="*/ 11710526 w 12192000"/>
              <a:gd name="connsiteY382" fmla="*/ 5641735 h 6858000"/>
              <a:gd name="connsiteX383" fmla="*/ 11670700 w 12192000"/>
              <a:gd name="connsiteY383" fmla="*/ 5758420 h 6858000"/>
              <a:gd name="connsiteX384" fmla="*/ 11670703 w 12192000"/>
              <a:gd name="connsiteY384" fmla="*/ 5758412 h 6858000"/>
              <a:gd name="connsiteX385" fmla="*/ 11670635 w 12192000"/>
              <a:gd name="connsiteY385" fmla="*/ 5758538 h 6858000"/>
              <a:gd name="connsiteX386" fmla="*/ 11670596 w 12192000"/>
              <a:gd name="connsiteY386" fmla="*/ 5758579 h 6858000"/>
              <a:gd name="connsiteX387" fmla="*/ 11669385 w 12192000"/>
              <a:gd name="connsiteY387" fmla="*/ 5760066 h 6858000"/>
              <a:gd name="connsiteX388" fmla="*/ 11667172 w 12192000"/>
              <a:gd name="connsiteY388" fmla="*/ 5762744 h 6858000"/>
              <a:gd name="connsiteX389" fmla="*/ 11629527 w 12192000"/>
              <a:gd name="connsiteY389" fmla="*/ 5799334 h 6858000"/>
              <a:gd name="connsiteX390" fmla="*/ 11628854 w 12192000"/>
              <a:gd name="connsiteY390" fmla="*/ 5805551 h 6858000"/>
              <a:gd name="connsiteX391" fmla="*/ 11632303 w 12192000"/>
              <a:gd name="connsiteY391" fmla="*/ 5807203 h 6858000"/>
              <a:gd name="connsiteX392" fmla="*/ 11635074 w 12192000"/>
              <a:gd name="connsiteY392" fmla="*/ 5806226 h 6858000"/>
              <a:gd name="connsiteX393" fmla="*/ 11673931 w 12192000"/>
              <a:gd name="connsiteY393" fmla="*/ 5768455 h 6858000"/>
              <a:gd name="connsiteX394" fmla="*/ 11676256 w 12192000"/>
              <a:gd name="connsiteY394" fmla="*/ 5765644 h 6858000"/>
              <a:gd name="connsiteX395" fmla="*/ 11676961 w 12192000"/>
              <a:gd name="connsiteY395" fmla="*/ 5764776 h 6858000"/>
              <a:gd name="connsiteX396" fmla="*/ 11761081 w 12192000"/>
              <a:gd name="connsiteY396" fmla="*/ 5747618 h 6858000"/>
              <a:gd name="connsiteX397" fmla="*/ 11761036 w 12192000"/>
              <a:gd name="connsiteY397" fmla="*/ 5747927 h 6858000"/>
              <a:gd name="connsiteX398" fmla="*/ 11760139 w 12192000"/>
              <a:gd name="connsiteY398" fmla="*/ 5748647 h 6858000"/>
              <a:gd name="connsiteX399" fmla="*/ 11641025 w 12192000"/>
              <a:gd name="connsiteY399" fmla="*/ 5861437 h 6858000"/>
              <a:gd name="connsiteX400" fmla="*/ 11746233 w 12192000"/>
              <a:gd name="connsiteY400" fmla="*/ 5762861 h 6858000"/>
              <a:gd name="connsiteX401" fmla="*/ 11761018 w 12192000"/>
              <a:gd name="connsiteY401" fmla="*/ 5748057 h 6858000"/>
              <a:gd name="connsiteX402" fmla="*/ 11758700 w 12192000"/>
              <a:gd name="connsiteY402" fmla="*/ 5764146 h 6858000"/>
              <a:gd name="connsiteX403" fmla="*/ 11693739 w 12192000"/>
              <a:gd name="connsiteY403" fmla="*/ 5882438 h 6858000"/>
              <a:gd name="connsiteX404" fmla="*/ 11689568 w 12192000"/>
              <a:gd name="connsiteY404" fmla="*/ 5886536 h 6858000"/>
              <a:gd name="connsiteX405" fmla="*/ 11641529 w 12192000"/>
              <a:gd name="connsiteY405" fmla="*/ 5918287 h 6858000"/>
              <a:gd name="connsiteX406" fmla="*/ 11639275 w 12192000"/>
              <a:gd name="connsiteY406" fmla="*/ 5924121 h 6858000"/>
              <a:gd name="connsiteX407" fmla="*/ 11643320 w 12192000"/>
              <a:gd name="connsiteY407" fmla="*/ 5926755 h 6858000"/>
              <a:gd name="connsiteX408" fmla="*/ 11645107 w 12192000"/>
              <a:gd name="connsiteY408" fmla="*/ 5926375 h 6858000"/>
              <a:gd name="connsiteX409" fmla="*/ 11695640 w 12192000"/>
              <a:gd name="connsiteY409" fmla="*/ 5892969 h 6858000"/>
              <a:gd name="connsiteX410" fmla="*/ 11699103 w 12192000"/>
              <a:gd name="connsiteY410" fmla="*/ 5889569 h 6858000"/>
              <a:gd name="connsiteX411" fmla="*/ 11729547 w 12192000"/>
              <a:gd name="connsiteY411" fmla="*/ 5885873 h 6858000"/>
              <a:gd name="connsiteX412" fmla="*/ 11761708 w 12192000"/>
              <a:gd name="connsiteY412" fmla="*/ 5891203 h 6858000"/>
              <a:gd name="connsiteX413" fmla="*/ 11760818 w 12192000"/>
              <a:gd name="connsiteY413" fmla="*/ 5891735 h 6858000"/>
              <a:gd name="connsiteX414" fmla="*/ 11647461 w 12192000"/>
              <a:gd name="connsiteY414" fmla="*/ 5975076 h 6858000"/>
              <a:gd name="connsiteX415" fmla="*/ 11745903 w 12192000"/>
              <a:gd name="connsiteY415" fmla="*/ 5903716 h 6858000"/>
              <a:gd name="connsiteX416" fmla="*/ 11761804 w 12192000"/>
              <a:gd name="connsiteY416" fmla="*/ 5891219 h 6858000"/>
              <a:gd name="connsiteX417" fmla="*/ 11762035 w 12192000"/>
              <a:gd name="connsiteY417" fmla="*/ 5891257 h 6858000"/>
              <a:gd name="connsiteX418" fmla="*/ 11676838 w 12192000"/>
              <a:gd name="connsiteY418" fmla="*/ 6000131 h 6858000"/>
              <a:gd name="connsiteX419" fmla="*/ 11656603 w 12192000"/>
              <a:gd name="connsiteY419" fmla="*/ 6010431 h 6858000"/>
              <a:gd name="connsiteX420" fmla="*/ 11656368 w 12192000"/>
              <a:gd name="connsiteY420" fmla="*/ 6010516 h 6858000"/>
              <a:gd name="connsiteX421" fmla="*/ 11637697 w 12192000"/>
              <a:gd name="connsiteY421" fmla="*/ 6016460 h 6858000"/>
              <a:gd name="connsiteX422" fmla="*/ 11634404 w 12192000"/>
              <a:gd name="connsiteY422" fmla="*/ 6021777 h 6858000"/>
              <a:gd name="connsiteX423" fmla="*/ 11638706 w 12192000"/>
              <a:gd name="connsiteY423" fmla="*/ 6025188 h 6858000"/>
              <a:gd name="connsiteX424" fmla="*/ 11639721 w 12192000"/>
              <a:gd name="connsiteY424" fmla="*/ 6025071 h 6858000"/>
              <a:gd name="connsiteX425" fmla="*/ 11659439 w 12192000"/>
              <a:gd name="connsiteY425" fmla="*/ 6018815 h 6858000"/>
              <a:gd name="connsiteX426" fmla="*/ 11757711 w 12192000"/>
              <a:gd name="connsiteY426" fmla="*/ 6022275 h 6858000"/>
              <a:gd name="connsiteX427" fmla="*/ 11757681 w 12192000"/>
              <a:gd name="connsiteY427" fmla="*/ 6022341 h 6858000"/>
              <a:gd name="connsiteX428" fmla="*/ 11756658 w 12192000"/>
              <a:gd name="connsiteY428" fmla="*/ 6022732 h 6858000"/>
              <a:gd name="connsiteX429" fmla="*/ 11645323 w 12192000"/>
              <a:gd name="connsiteY429" fmla="*/ 6079540 h 6858000"/>
              <a:gd name="connsiteX430" fmla="*/ 11722739 w 12192000"/>
              <a:gd name="connsiteY430" fmla="*/ 6043561 h 6858000"/>
              <a:gd name="connsiteX431" fmla="*/ 11757635 w 12192000"/>
              <a:gd name="connsiteY431" fmla="*/ 6022438 h 6858000"/>
              <a:gd name="connsiteX432" fmla="*/ 11750171 w 12192000"/>
              <a:gd name="connsiteY432" fmla="*/ 6038514 h 6858000"/>
              <a:gd name="connsiteX433" fmla="*/ 11648055 w 12192000"/>
              <a:gd name="connsiteY433" fmla="*/ 6137784 h 6858000"/>
              <a:gd name="connsiteX434" fmla="*/ 11647946 w 12192000"/>
              <a:gd name="connsiteY434" fmla="*/ 6137825 h 6858000"/>
              <a:gd name="connsiteX435" fmla="*/ 11647019 w 12192000"/>
              <a:gd name="connsiteY435" fmla="*/ 6138320 h 6858000"/>
              <a:gd name="connsiteX436" fmla="*/ 11643476 w 12192000"/>
              <a:gd name="connsiteY436" fmla="*/ 6140167 h 6858000"/>
              <a:gd name="connsiteX437" fmla="*/ 11624226 w 12192000"/>
              <a:gd name="connsiteY437" fmla="*/ 6147992 h 6858000"/>
              <a:gd name="connsiteX438" fmla="*/ 11620845 w 12192000"/>
              <a:gd name="connsiteY438" fmla="*/ 6152295 h 6858000"/>
              <a:gd name="connsiteX439" fmla="*/ 11625290 w 12192000"/>
              <a:gd name="connsiteY439" fmla="*/ 6156718 h 6858000"/>
              <a:gd name="connsiteX440" fmla="*/ 11626633 w 12192000"/>
              <a:gd name="connsiteY440" fmla="*/ 6156510 h 6858000"/>
              <a:gd name="connsiteX441" fmla="*/ 11647432 w 12192000"/>
              <a:gd name="connsiteY441" fmla="*/ 6148080 h 6858000"/>
              <a:gd name="connsiteX442" fmla="*/ 11651168 w 12192000"/>
              <a:gd name="connsiteY442" fmla="*/ 6146130 h 6858000"/>
              <a:gd name="connsiteX443" fmla="*/ 11651633 w 12192000"/>
              <a:gd name="connsiteY443" fmla="*/ 6145884 h 6858000"/>
              <a:gd name="connsiteX444" fmla="*/ 11711464 w 12192000"/>
              <a:gd name="connsiteY444" fmla="*/ 6144171 h 6858000"/>
              <a:gd name="connsiteX445" fmla="*/ 11711296 w 12192000"/>
              <a:gd name="connsiteY445" fmla="*/ 6144573 h 6858000"/>
              <a:gd name="connsiteX446" fmla="*/ 11709476 w 12192000"/>
              <a:gd name="connsiteY446" fmla="*/ 6145419 h 6858000"/>
              <a:gd name="connsiteX447" fmla="*/ 11613476 w 12192000"/>
              <a:gd name="connsiteY447" fmla="*/ 6197738 h 6858000"/>
              <a:gd name="connsiteX448" fmla="*/ 11679958 w 12192000"/>
              <a:gd name="connsiteY448" fmla="*/ 6163856 h 6858000"/>
              <a:gd name="connsiteX449" fmla="*/ 11711094 w 12192000"/>
              <a:gd name="connsiteY449" fmla="*/ 6145056 h 6858000"/>
              <a:gd name="connsiteX450" fmla="*/ 11706634 w 12192000"/>
              <a:gd name="connsiteY450" fmla="*/ 6155732 h 6858000"/>
              <a:gd name="connsiteX451" fmla="*/ 11637374 w 12192000"/>
              <a:gd name="connsiteY451" fmla="*/ 6230219 h 6858000"/>
              <a:gd name="connsiteX452" fmla="*/ 11612300 w 12192000"/>
              <a:gd name="connsiteY452" fmla="*/ 6245960 h 6858000"/>
              <a:gd name="connsiteX453" fmla="*/ 11600637 w 12192000"/>
              <a:gd name="connsiteY453" fmla="*/ 6250665 h 6858000"/>
              <a:gd name="connsiteX454" fmla="*/ 11581471 w 12192000"/>
              <a:gd name="connsiteY454" fmla="*/ 6242624 h 6858000"/>
              <a:gd name="connsiteX455" fmla="*/ 11606346 w 12192000"/>
              <a:gd name="connsiteY455" fmla="*/ 6204051 h 6858000"/>
              <a:gd name="connsiteX456" fmla="*/ 11608340 w 12192000"/>
              <a:gd name="connsiteY456" fmla="*/ 6199598 h 6858000"/>
              <a:gd name="connsiteX457" fmla="*/ 11637752 w 12192000"/>
              <a:gd name="connsiteY457" fmla="*/ 6088312 h 6858000"/>
              <a:gd name="connsiteX458" fmla="*/ 11638025 w 12192000"/>
              <a:gd name="connsiteY458" fmla="*/ 6082415 h 6858000"/>
              <a:gd name="connsiteX459" fmla="*/ 11641660 w 12192000"/>
              <a:gd name="connsiteY459" fmla="*/ 5980620 h 6858000"/>
              <a:gd name="connsiteX460" fmla="*/ 11640919 w 12192000"/>
              <a:gd name="connsiteY460" fmla="*/ 5975095 h 6858000"/>
              <a:gd name="connsiteX461" fmla="*/ 11631887 w 12192000"/>
              <a:gd name="connsiteY461" fmla="*/ 5870650 h 6858000"/>
              <a:gd name="connsiteX462" fmla="*/ 11630443 w 12192000"/>
              <a:gd name="connsiteY462" fmla="*/ 5865269 h 6858000"/>
              <a:gd name="connsiteX463" fmla="*/ 11596329 w 12192000"/>
              <a:gd name="connsiteY463" fmla="*/ 5789117 h 6858000"/>
              <a:gd name="connsiteX464" fmla="*/ 11598208 w 12192000"/>
              <a:gd name="connsiteY464" fmla="*/ 5782345 h 6858000"/>
              <a:gd name="connsiteX465" fmla="*/ 11599034 w 12192000"/>
              <a:gd name="connsiteY465" fmla="*/ 5780121 h 6858000"/>
              <a:gd name="connsiteX466" fmla="*/ 11598709 w 12192000"/>
              <a:gd name="connsiteY466" fmla="*/ 5776420 h 6858000"/>
              <a:gd name="connsiteX467" fmla="*/ 11595675 w 12192000"/>
              <a:gd name="connsiteY467" fmla="*/ 5774273 h 6858000"/>
              <a:gd name="connsiteX468" fmla="*/ 11544668 w 12192000"/>
              <a:gd name="connsiteY468" fmla="*/ 5711716 h 6858000"/>
              <a:gd name="connsiteX469" fmla="*/ 11543345 w 12192000"/>
              <a:gd name="connsiteY469" fmla="*/ 5708422 h 6858000"/>
              <a:gd name="connsiteX470" fmla="*/ 11540021 w 12192000"/>
              <a:gd name="connsiteY470" fmla="*/ 5707164 h 6858000"/>
              <a:gd name="connsiteX471" fmla="*/ 11476588 w 12192000"/>
              <a:gd name="connsiteY471" fmla="*/ 5658521 h 6858000"/>
              <a:gd name="connsiteX472" fmla="*/ 11474644 w 12192000"/>
              <a:gd name="connsiteY472" fmla="*/ 5655695 h 6858000"/>
              <a:gd name="connsiteX473" fmla="*/ 11471263 w 12192000"/>
              <a:gd name="connsiteY473" fmla="*/ 5655107 h 6858000"/>
              <a:gd name="connsiteX474" fmla="*/ 11403300 w 12192000"/>
              <a:gd name="connsiteY474" fmla="*/ 5621863 h 6858000"/>
              <a:gd name="connsiteX475" fmla="*/ 11398002 w 12192000"/>
              <a:gd name="connsiteY475" fmla="*/ 5620088 h 6858000"/>
              <a:gd name="connsiteX476" fmla="*/ 11332622 w 12192000"/>
              <a:gd name="connsiteY476" fmla="*/ 5602590 h 6858000"/>
              <a:gd name="connsiteX477" fmla="*/ 11330116 w 12192000"/>
              <a:gd name="connsiteY477" fmla="*/ 5600189 h 6858000"/>
              <a:gd name="connsiteX478" fmla="*/ 11329088 w 12192000"/>
              <a:gd name="connsiteY478" fmla="*/ 5599921 h 6858000"/>
              <a:gd name="connsiteX479" fmla="*/ 11326330 w 12192000"/>
              <a:gd name="connsiteY479" fmla="*/ 5600129 h 6858000"/>
              <a:gd name="connsiteX480" fmla="*/ 11323893 w 12192000"/>
              <a:gd name="connsiteY480" fmla="*/ 5602631 h 6858000"/>
              <a:gd name="connsiteX481" fmla="*/ 11258554 w 12192000"/>
              <a:gd name="connsiteY481" fmla="*/ 5620090 h 6858000"/>
              <a:gd name="connsiteX482" fmla="*/ 11253256 w 12192000"/>
              <a:gd name="connsiteY482" fmla="*/ 5621863 h 6858000"/>
              <a:gd name="connsiteX483" fmla="*/ 11185252 w 12192000"/>
              <a:gd name="connsiteY483" fmla="*/ 5655110 h 6858000"/>
              <a:gd name="connsiteX484" fmla="*/ 11181869 w 12192000"/>
              <a:gd name="connsiteY484" fmla="*/ 5655698 h 6858000"/>
              <a:gd name="connsiteX485" fmla="*/ 11179927 w 12192000"/>
              <a:gd name="connsiteY485" fmla="*/ 5658529 h 6858000"/>
              <a:gd name="connsiteX486" fmla="*/ 11116491 w 12192000"/>
              <a:gd name="connsiteY486" fmla="*/ 5707167 h 6858000"/>
              <a:gd name="connsiteX487" fmla="*/ 11113170 w 12192000"/>
              <a:gd name="connsiteY487" fmla="*/ 5708425 h 6858000"/>
              <a:gd name="connsiteX488" fmla="*/ 11111847 w 12192000"/>
              <a:gd name="connsiteY488" fmla="*/ 5711718 h 6858000"/>
              <a:gd name="connsiteX489" fmla="*/ 11060839 w 12192000"/>
              <a:gd name="connsiteY489" fmla="*/ 5774276 h 6858000"/>
              <a:gd name="connsiteX490" fmla="*/ 11057795 w 12192000"/>
              <a:gd name="connsiteY490" fmla="*/ 5776445 h 6858000"/>
              <a:gd name="connsiteX491" fmla="*/ 11057497 w 12192000"/>
              <a:gd name="connsiteY491" fmla="*/ 5780171 h 6858000"/>
              <a:gd name="connsiteX492" fmla="*/ 11058203 w 12192000"/>
              <a:gd name="connsiteY492" fmla="*/ 5782025 h 6858000"/>
              <a:gd name="connsiteX493" fmla="*/ 11060232 w 12192000"/>
              <a:gd name="connsiteY493" fmla="*/ 5789098 h 6858000"/>
              <a:gd name="connsiteX494" fmla="*/ 11026080 w 12192000"/>
              <a:gd name="connsiteY494" fmla="*/ 5865272 h 6858000"/>
              <a:gd name="connsiteX495" fmla="*/ 11024633 w 12192000"/>
              <a:gd name="connsiteY495" fmla="*/ 5870647 h 6858000"/>
              <a:gd name="connsiteX496" fmla="*/ 11015642 w 12192000"/>
              <a:gd name="connsiteY496" fmla="*/ 5975100 h 6858000"/>
              <a:gd name="connsiteX497" fmla="*/ 11014904 w 12192000"/>
              <a:gd name="connsiteY497" fmla="*/ 5980623 h 6858000"/>
              <a:gd name="connsiteX498" fmla="*/ 11018498 w 12192000"/>
              <a:gd name="connsiteY498" fmla="*/ 6082418 h 6858000"/>
              <a:gd name="connsiteX499" fmla="*/ 11018772 w 12192000"/>
              <a:gd name="connsiteY499" fmla="*/ 6088315 h 6858000"/>
              <a:gd name="connsiteX500" fmla="*/ 11048184 w 12192000"/>
              <a:gd name="connsiteY500" fmla="*/ 6199601 h 6858000"/>
              <a:gd name="connsiteX501" fmla="*/ 11050161 w 12192000"/>
              <a:gd name="connsiteY501" fmla="*/ 6204043 h 6858000"/>
              <a:gd name="connsiteX502" fmla="*/ 11075897 w 12192000"/>
              <a:gd name="connsiteY502" fmla="*/ 6242407 h 6858000"/>
              <a:gd name="connsiteX503" fmla="*/ 11056748 w 12192000"/>
              <a:gd name="connsiteY503" fmla="*/ 6250413 h 6858000"/>
              <a:gd name="connsiteX504" fmla="*/ 11021876 w 12192000"/>
              <a:gd name="connsiteY504" fmla="*/ 6231904 h 6858000"/>
              <a:gd name="connsiteX505" fmla="*/ 11019756 w 12192000"/>
              <a:gd name="connsiteY505" fmla="*/ 6230422 h 6858000"/>
              <a:gd name="connsiteX506" fmla="*/ 10945374 w 12192000"/>
              <a:gd name="connsiteY506" fmla="*/ 6144171 h 6858000"/>
              <a:gd name="connsiteX507" fmla="*/ 10945628 w 12192000"/>
              <a:gd name="connsiteY507" fmla="*/ 6144146 h 6858000"/>
              <a:gd name="connsiteX508" fmla="*/ 10979333 w 12192000"/>
              <a:gd name="connsiteY508" fmla="*/ 6164496 h 6858000"/>
              <a:gd name="connsiteX509" fmla="*/ 11045815 w 12192000"/>
              <a:gd name="connsiteY509" fmla="*/ 6198378 h 6858000"/>
              <a:gd name="connsiteX510" fmla="*/ 10946567 w 12192000"/>
              <a:gd name="connsiteY510" fmla="*/ 6144550 h 6858000"/>
              <a:gd name="connsiteX511" fmla="*/ 10945682 w 12192000"/>
              <a:gd name="connsiteY511" fmla="*/ 6144140 h 6858000"/>
              <a:gd name="connsiteX512" fmla="*/ 10975435 w 12192000"/>
              <a:gd name="connsiteY512" fmla="*/ 6141138 h 6858000"/>
              <a:gd name="connsiteX513" fmla="*/ 11005188 w 12192000"/>
              <a:gd name="connsiteY513" fmla="*/ 6145889 h 6858000"/>
              <a:gd name="connsiteX514" fmla="*/ 11005889 w 12192000"/>
              <a:gd name="connsiteY514" fmla="*/ 6146261 h 6858000"/>
              <a:gd name="connsiteX515" fmla="*/ 11009387 w 12192000"/>
              <a:gd name="connsiteY515" fmla="*/ 6148085 h 6858000"/>
              <a:gd name="connsiteX516" fmla="*/ 11029849 w 12192000"/>
              <a:gd name="connsiteY516" fmla="*/ 6156400 h 6858000"/>
              <a:gd name="connsiteX517" fmla="*/ 11031531 w 12192000"/>
              <a:gd name="connsiteY517" fmla="*/ 6157380 h 6858000"/>
              <a:gd name="connsiteX518" fmla="*/ 11033854 w 12192000"/>
              <a:gd name="connsiteY518" fmla="*/ 6158039 h 6858000"/>
              <a:gd name="connsiteX519" fmla="*/ 11037623 w 12192000"/>
              <a:gd name="connsiteY519" fmla="*/ 6155941 h 6858000"/>
              <a:gd name="connsiteX520" fmla="*/ 11036187 w 12192000"/>
              <a:gd name="connsiteY520" fmla="*/ 6149850 h 6858000"/>
              <a:gd name="connsiteX521" fmla="*/ 11033687 w 12192000"/>
              <a:gd name="connsiteY521" fmla="*/ 6148411 h 6858000"/>
              <a:gd name="connsiteX522" fmla="*/ 11032658 w 12192000"/>
              <a:gd name="connsiteY522" fmla="*/ 6148009 h 6858000"/>
              <a:gd name="connsiteX523" fmla="*/ 11013345 w 12192000"/>
              <a:gd name="connsiteY523" fmla="*/ 6140172 h 6858000"/>
              <a:gd name="connsiteX524" fmla="*/ 11010038 w 12192000"/>
              <a:gd name="connsiteY524" fmla="*/ 6138446 h 6858000"/>
              <a:gd name="connsiteX525" fmla="*/ 11008851 w 12192000"/>
              <a:gd name="connsiteY525" fmla="*/ 6137817 h 6858000"/>
              <a:gd name="connsiteX526" fmla="*/ 11008750 w 12192000"/>
              <a:gd name="connsiteY526" fmla="*/ 6137779 h 6858000"/>
              <a:gd name="connsiteX527" fmla="*/ 10906645 w 12192000"/>
              <a:gd name="connsiteY527" fmla="*/ 6038511 h 6858000"/>
              <a:gd name="connsiteX528" fmla="*/ 10899188 w 12192000"/>
              <a:gd name="connsiteY528" fmla="*/ 6022449 h 6858000"/>
              <a:gd name="connsiteX529" fmla="*/ 10933931 w 12192000"/>
              <a:gd name="connsiteY529" fmla="*/ 6043479 h 6858000"/>
              <a:gd name="connsiteX530" fmla="*/ 11011501 w 12192000"/>
              <a:gd name="connsiteY530" fmla="*/ 6079546 h 6858000"/>
              <a:gd name="connsiteX531" fmla="*/ 10899987 w 12192000"/>
              <a:gd name="connsiteY531" fmla="*/ 6022634 h 6858000"/>
              <a:gd name="connsiteX532" fmla="*/ 10899120 w 12192000"/>
              <a:gd name="connsiteY532" fmla="*/ 6022303 h 6858000"/>
              <a:gd name="connsiteX533" fmla="*/ 10899108 w 12192000"/>
              <a:gd name="connsiteY533" fmla="*/ 6022275 h 6858000"/>
              <a:gd name="connsiteX534" fmla="*/ 10997385 w 12192000"/>
              <a:gd name="connsiteY534" fmla="*/ 6018820 h 6858000"/>
              <a:gd name="connsiteX535" fmla="*/ 11017100 w 12192000"/>
              <a:gd name="connsiteY535" fmla="*/ 6025076 h 6858000"/>
              <a:gd name="connsiteX536" fmla="*/ 11018115 w 12192000"/>
              <a:gd name="connsiteY536" fmla="*/ 6025193 h 6858000"/>
              <a:gd name="connsiteX537" fmla="*/ 11022418 w 12192000"/>
              <a:gd name="connsiteY537" fmla="*/ 6021783 h 6858000"/>
              <a:gd name="connsiteX538" fmla="*/ 11019124 w 12192000"/>
              <a:gd name="connsiteY538" fmla="*/ 6016465 h 6858000"/>
              <a:gd name="connsiteX539" fmla="*/ 11000454 w 12192000"/>
              <a:gd name="connsiteY539" fmla="*/ 6010522 h 6858000"/>
              <a:gd name="connsiteX540" fmla="*/ 11000240 w 12192000"/>
              <a:gd name="connsiteY540" fmla="*/ 6010448 h 6858000"/>
              <a:gd name="connsiteX541" fmla="*/ 10979972 w 12192000"/>
              <a:gd name="connsiteY541" fmla="*/ 6000131 h 6858000"/>
              <a:gd name="connsiteX542" fmla="*/ 10894780 w 12192000"/>
              <a:gd name="connsiteY542" fmla="*/ 5891265 h 6858000"/>
              <a:gd name="connsiteX543" fmla="*/ 10894819 w 12192000"/>
              <a:gd name="connsiteY543" fmla="*/ 5891259 h 6858000"/>
              <a:gd name="connsiteX544" fmla="*/ 10910748 w 12192000"/>
              <a:gd name="connsiteY544" fmla="*/ 5903801 h 6858000"/>
              <a:gd name="connsiteX545" fmla="*/ 11005328 w 12192000"/>
              <a:gd name="connsiteY545" fmla="*/ 5972669 h 6858000"/>
              <a:gd name="connsiteX546" fmla="*/ 10895960 w 12192000"/>
              <a:gd name="connsiteY546" fmla="*/ 5891902 h 6858000"/>
              <a:gd name="connsiteX547" fmla="*/ 10894867 w 12192000"/>
              <a:gd name="connsiteY547" fmla="*/ 5891251 h 6858000"/>
              <a:gd name="connsiteX548" fmla="*/ 10927261 w 12192000"/>
              <a:gd name="connsiteY548" fmla="*/ 5885886 h 6858000"/>
              <a:gd name="connsiteX549" fmla="*/ 10957705 w 12192000"/>
              <a:gd name="connsiteY549" fmla="*/ 5889575 h 6858000"/>
              <a:gd name="connsiteX550" fmla="*/ 10961170 w 12192000"/>
              <a:gd name="connsiteY550" fmla="*/ 5892975 h 6858000"/>
              <a:gd name="connsiteX551" fmla="*/ 11011706 w 12192000"/>
              <a:gd name="connsiteY551" fmla="*/ 5926383 h 6858000"/>
              <a:gd name="connsiteX552" fmla="*/ 11013493 w 12192000"/>
              <a:gd name="connsiteY552" fmla="*/ 5926766 h 6858000"/>
              <a:gd name="connsiteX553" fmla="*/ 11017538 w 12192000"/>
              <a:gd name="connsiteY553" fmla="*/ 5924129 h 6858000"/>
              <a:gd name="connsiteX554" fmla="*/ 11015284 w 12192000"/>
              <a:gd name="connsiteY554" fmla="*/ 5918295 h 6858000"/>
              <a:gd name="connsiteX555" fmla="*/ 10967240 w 12192000"/>
              <a:gd name="connsiteY555" fmla="*/ 5886539 h 6858000"/>
              <a:gd name="connsiteX556" fmla="*/ 10963096 w 12192000"/>
              <a:gd name="connsiteY556" fmla="*/ 5882471 h 6858000"/>
              <a:gd name="connsiteX557" fmla="*/ 10963077 w 12192000"/>
              <a:gd name="connsiteY557" fmla="*/ 5882444 h 6858000"/>
              <a:gd name="connsiteX558" fmla="*/ 10898116 w 12192000"/>
              <a:gd name="connsiteY558" fmla="*/ 5764155 h 6858000"/>
              <a:gd name="connsiteX559" fmla="*/ 10895736 w 12192000"/>
              <a:gd name="connsiteY559" fmla="*/ 5747634 h 6858000"/>
              <a:gd name="connsiteX560" fmla="*/ 10910928 w 12192000"/>
              <a:gd name="connsiteY560" fmla="*/ 5762861 h 6858000"/>
              <a:gd name="connsiteX561" fmla="*/ 11015793 w 12192000"/>
              <a:gd name="connsiteY561" fmla="*/ 5861437 h 6858000"/>
              <a:gd name="connsiteX562" fmla="*/ 10897033 w 12192000"/>
              <a:gd name="connsiteY562" fmla="*/ 5748647 h 6858000"/>
              <a:gd name="connsiteX563" fmla="*/ 10895765 w 12192000"/>
              <a:gd name="connsiteY563" fmla="*/ 5747626 h 6858000"/>
              <a:gd name="connsiteX564" fmla="*/ 10896613 w 12192000"/>
              <a:gd name="connsiteY564" fmla="*/ 5747626 h 6858000"/>
              <a:gd name="connsiteX565" fmla="*/ 10979846 w 12192000"/>
              <a:gd name="connsiteY565" fmla="*/ 5764779 h 6858000"/>
              <a:gd name="connsiteX566" fmla="*/ 10980525 w 12192000"/>
              <a:gd name="connsiteY566" fmla="*/ 5765611 h 6858000"/>
              <a:gd name="connsiteX567" fmla="*/ 10982850 w 12192000"/>
              <a:gd name="connsiteY567" fmla="*/ 5768425 h 6858000"/>
              <a:gd name="connsiteX568" fmla="*/ 11021737 w 12192000"/>
              <a:gd name="connsiteY568" fmla="*/ 5806232 h 6858000"/>
              <a:gd name="connsiteX569" fmla="*/ 11024507 w 12192000"/>
              <a:gd name="connsiteY569" fmla="*/ 5807209 h 6858000"/>
              <a:gd name="connsiteX570" fmla="*/ 11027957 w 12192000"/>
              <a:gd name="connsiteY570" fmla="*/ 5805556 h 6858000"/>
              <a:gd name="connsiteX571" fmla="*/ 11027284 w 12192000"/>
              <a:gd name="connsiteY571" fmla="*/ 5799339 h 6858000"/>
              <a:gd name="connsiteX572" fmla="*/ 10989611 w 12192000"/>
              <a:gd name="connsiteY572" fmla="*/ 5762714 h 6858000"/>
              <a:gd name="connsiteX573" fmla="*/ 10987398 w 12192000"/>
              <a:gd name="connsiteY573" fmla="*/ 5760034 h 6858000"/>
              <a:gd name="connsiteX574" fmla="*/ 10986351 w 12192000"/>
              <a:gd name="connsiteY574" fmla="*/ 5758751 h 6858000"/>
              <a:gd name="connsiteX575" fmla="*/ 10986211 w 12192000"/>
              <a:gd name="connsiteY575" fmla="*/ 5758590 h 6858000"/>
              <a:gd name="connsiteX576" fmla="*/ 10986118 w 12192000"/>
              <a:gd name="connsiteY576" fmla="*/ 5758420 h 6858000"/>
              <a:gd name="connsiteX577" fmla="*/ 10946290 w 12192000"/>
              <a:gd name="connsiteY577" fmla="*/ 5641735 h 6858000"/>
              <a:gd name="connsiteX578" fmla="*/ 10946301 w 12192000"/>
              <a:gd name="connsiteY578" fmla="*/ 5641738 h 6858000"/>
              <a:gd name="connsiteX579" fmla="*/ 10959734 w 12192000"/>
              <a:gd name="connsiteY579" fmla="*/ 5658603 h 6858000"/>
              <a:gd name="connsiteX580" fmla="*/ 11052554 w 12192000"/>
              <a:gd name="connsiteY580" fmla="*/ 5771188 h 6858000"/>
              <a:gd name="connsiteX581" fmla="*/ 10947448 w 12192000"/>
              <a:gd name="connsiteY581" fmla="*/ 5642891 h 6858000"/>
              <a:gd name="connsiteX582" fmla="*/ 10946348 w 12192000"/>
              <a:gd name="connsiteY582" fmla="*/ 5641751 h 6858000"/>
              <a:gd name="connsiteX583" fmla="*/ 10983890 w 12192000"/>
              <a:gd name="connsiteY583" fmla="*/ 5652343 h 6858000"/>
              <a:gd name="connsiteX584" fmla="*/ 11019269 w 12192000"/>
              <a:gd name="connsiteY584" fmla="*/ 5672479 h 6858000"/>
              <a:gd name="connsiteX585" fmla="*/ 11033930 w 12192000"/>
              <a:gd name="connsiteY585" fmla="*/ 5696699 h 6858000"/>
              <a:gd name="connsiteX586" fmla="*/ 11067642 w 12192000"/>
              <a:gd name="connsiteY586" fmla="*/ 5733124 h 6858000"/>
              <a:gd name="connsiteX587" fmla="*/ 11070465 w 12192000"/>
              <a:gd name="connsiteY587" fmla="*/ 5734145 h 6858000"/>
              <a:gd name="connsiteX588" fmla="*/ 11073870 w 12192000"/>
              <a:gd name="connsiteY588" fmla="*/ 5732547 h 6858000"/>
              <a:gd name="connsiteX589" fmla="*/ 11073293 w 12192000"/>
              <a:gd name="connsiteY589" fmla="*/ 5726319 h 6858000"/>
              <a:gd name="connsiteX590" fmla="*/ 11041154 w 12192000"/>
              <a:gd name="connsiteY590" fmla="*/ 5691595 h 6858000"/>
              <a:gd name="connsiteX591" fmla="*/ 11026622 w 12192000"/>
              <a:gd name="connsiteY591" fmla="*/ 5667465 h 6858000"/>
              <a:gd name="connsiteX592" fmla="*/ 11026622 w 12192000"/>
              <a:gd name="connsiteY592" fmla="*/ 5667462 h 6858000"/>
              <a:gd name="connsiteX593" fmla="*/ 11026616 w 12192000"/>
              <a:gd name="connsiteY593" fmla="*/ 5667446 h 6858000"/>
              <a:gd name="connsiteX594" fmla="*/ 11001979 w 12192000"/>
              <a:gd name="connsiteY594" fmla="*/ 5575074 h 6858000"/>
              <a:gd name="connsiteX595" fmla="*/ 11003441 w 12192000"/>
              <a:gd name="connsiteY595" fmla="*/ 5545684 h 6858000"/>
              <a:gd name="connsiteX596" fmla="*/ 11015438 w 12192000"/>
              <a:gd name="connsiteY596" fmla="*/ 5563917 h 6858000"/>
              <a:gd name="connsiteX597" fmla="*/ 11105082 w 12192000"/>
              <a:gd name="connsiteY597" fmla="*/ 5695239 h 6858000"/>
              <a:gd name="connsiteX598" fmla="*/ 11004386 w 12192000"/>
              <a:gd name="connsiteY598" fmla="*/ 5546792 h 6858000"/>
              <a:gd name="connsiteX599" fmla="*/ 11003444 w 12192000"/>
              <a:gd name="connsiteY599" fmla="*/ 5545606 h 6858000"/>
              <a:gd name="connsiteX600" fmla="*/ 11003446 w 12192000"/>
              <a:gd name="connsiteY600" fmla="*/ 5545580 h 6858000"/>
              <a:gd name="connsiteX601" fmla="*/ 11085533 w 12192000"/>
              <a:gd name="connsiteY601" fmla="*/ 5583917 h 6858000"/>
              <a:gd name="connsiteX602" fmla="*/ 11111581 w 12192000"/>
              <a:gd name="connsiteY602" fmla="*/ 5632123 h 6858000"/>
              <a:gd name="connsiteX603" fmla="*/ 11134431 w 12192000"/>
              <a:gd name="connsiteY603" fmla="*/ 5659451 h 6858000"/>
              <a:gd name="connsiteX604" fmla="*/ 11137577 w 12192000"/>
              <a:gd name="connsiteY604" fmla="*/ 5660763 h 6858000"/>
              <a:gd name="connsiteX605" fmla="*/ 11140687 w 12192000"/>
              <a:gd name="connsiteY605" fmla="*/ 5659486 h 6858000"/>
              <a:gd name="connsiteX606" fmla="*/ 11140725 w 12192000"/>
              <a:gd name="connsiteY606" fmla="*/ 5653231 h 6858000"/>
              <a:gd name="connsiteX607" fmla="*/ 11118819 w 12192000"/>
              <a:gd name="connsiteY607" fmla="*/ 5627030 h 6858000"/>
              <a:gd name="connsiteX608" fmla="*/ 11093301 w 12192000"/>
              <a:gd name="connsiteY608" fmla="*/ 5579554 h 6858000"/>
              <a:gd name="connsiteX609" fmla="*/ 11093299 w 12192000"/>
              <a:gd name="connsiteY609" fmla="*/ 5579535 h 6858000"/>
              <a:gd name="connsiteX610" fmla="*/ 11078835 w 12192000"/>
              <a:gd name="connsiteY610" fmla="*/ 5468501 h 6858000"/>
              <a:gd name="connsiteX611" fmla="*/ 11151787 w 12192000"/>
              <a:gd name="connsiteY611" fmla="*/ 5498142 h 6858000"/>
              <a:gd name="connsiteX612" fmla="*/ 11171694 w 12192000"/>
              <a:gd name="connsiteY612" fmla="*/ 5557032 h 6858000"/>
              <a:gd name="connsiteX613" fmla="*/ 11214968 w 12192000"/>
              <a:gd name="connsiteY613" fmla="*/ 5618433 h 6858000"/>
              <a:gd name="connsiteX614" fmla="*/ 11218127 w 12192000"/>
              <a:gd name="connsiteY614" fmla="*/ 5619760 h 6858000"/>
              <a:gd name="connsiteX615" fmla="*/ 11221223 w 12192000"/>
              <a:gd name="connsiteY615" fmla="*/ 5618496 h 6858000"/>
              <a:gd name="connsiteX616" fmla="*/ 11221286 w 12192000"/>
              <a:gd name="connsiteY616" fmla="*/ 5612240 h 6858000"/>
              <a:gd name="connsiteX617" fmla="*/ 11179642 w 12192000"/>
              <a:gd name="connsiteY617" fmla="*/ 5553154 h 6858000"/>
              <a:gd name="connsiteX618" fmla="*/ 11160069 w 12192000"/>
              <a:gd name="connsiteY618" fmla="*/ 5494554 h 6858000"/>
              <a:gd name="connsiteX619" fmla="*/ 11160069 w 12192000"/>
              <a:gd name="connsiteY619" fmla="*/ 5494545 h 6858000"/>
              <a:gd name="connsiteX620" fmla="*/ 11167596 w 12192000"/>
              <a:gd name="connsiteY620" fmla="*/ 5374758 h 6858000"/>
              <a:gd name="connsiteX621" fmla="*/ 11247834 w 12192000"/>
              <a:gd name="connsiteY621" fmla="*/ 5422672 h 6858000"/>
              <a:gd name="connsiteX622" fmla="*/ 11305854 w 12192000"/>
              <a:gd name="connsiteY622" fmla="*/ 5582358 h 6858000"/>
              <a:gd name="connsiteX623" fmla="*/ 11309274 w 12192000"/>
              <a:gd name="connsiteY623" fmla="*/ 5583969 h 6858000"/>
              <a:gd name="connsiteX624" fmla="*/ 11312080 w 12192000"/>
              <a:gd name="connsiteY624" fmla="*/ 5582959 h 6858000"/>
              <a:gd name="connsiteX625" fmla="*/ 11312687 w 12192000"/>
              <a:gd name="connsiteY625" fmla="*/ 5576734 h 6858000"/>
              <a:gd name="connsiteX626" fmla="*/ 11256634 w 12192000"/>
              <a:gd name="connsiteY626" fmla="*/ 5420650 h 6858000"/>
              <a:gd name="connsiteX627" fmla="*/ 11256634 w 12192000"/>
              <a:gd name="connsiteY627" fmla="*/ 5420631 h 6858000"/>
              <a:gd name="connsiteX628" fmla="*/ 11256642 w 12192000"/>
              <a:gd name="connsiteY628" fmla="*/ 5420563 h 6858000"/>
              <a:gd name="connsiteX629" fmla="*/ 11328412 w 12192000"/>
              <a:gd name="connsiteY629" fmla="*/ 5226114 h 6858000"/>
              <a:gd name="connsiteX630" fmla="*/ 11328412 w 12192000"/>
              <a:gd name="connsiteY630" fmla="*/ 5214490 h 6858000"/>
              <a:gd name="connsiteX631" fmla="*/ 11324916 w 12192000"/>
              <a:gd name="connsiteY631" fmla="*/ 5216109 h 6858000"/>
              <a:gd name="connsiteX632" fmla="*/ 11247993 w 12192000"/>
              <a:gd name="connsiteY632" fmla="*/ 5410915 h 6858000"/>
              <a:gd name="connsiteX633" fmla="*/ 11166240 w 12192000"/>
              <a:gd name="connsiteY633" fmla="*/ 5364955 h 6858000"/>
              <a:gd name="connsiteX634" fmla="*/ 11160709 w 12192000"/>
              <a:gd name="connsiteY634" fmla="*/ 5367649 h 6858000"/>
              <a:gd name="connsiteX635" fmla="*/ 11149658 w 12192000"/>
              <a:gd name="connsiteY635" fmla="*/ 5486351 h 6858000"/>
              <a:gd name="connsiteX636" fmla="*/ 11075938 w 12192000"/>
              <a:gd name="connsiteY636" fmla="*/ 5458949 h 6858000"/>
              <a:gd name="connsiteX637" fmla="*/ 11072626 w 12192000"/>
              <a:gd name="connsiteY637" fmla="*/ 5459690 h 6858000"/>
              <a:gd name="connsiteX638" fmla="*/ 11070815 w 12192000"/>
              <a:gd name="connsiteY638" fmla="*/ 5462557 h 6858000"/>
              <a:gd name="connsiteX639" fmla="*/ 11079973 w 12192000"/>
              <a:gd name="connsiteY639" fmla="*/ 5568646 h 6858000"/>
              <a:gd name="connsiteX640" fmla="*/ 11000519 w 12192000"/>
              <a:gd name="connsiteY640" fmla="*/ 5536039 h 6858000"/>
              <a:gd name="connsiteX641" fmla="*/ 10995426 w 12192000"/>
              <a:gd name="connsiteY641" fmla="*/ 5539642 h 6858000"/>
              <a:gd name="connsiteX642" fmla="*/ 10993438 w 12192000"/>
              <a:gd name="connsiteY642" fmla="*/ 5556819 h 6858000"/>
              <a:gd name="connsiteX643" fmla="*/ 10817151 w 12192000"/>
              <a:gd name="connsiteY643" fmla="*/ 5380538 h 6858000"/>
              <a:gd name="connsiteX644" fmla="*/ 10753959 w 12192000"/>
              <a:gd name="connsiteY644" fmla="*/ 5380538 h 6858000"/>
              <a:gd name="connsiteX645" fmla="*/ 10753959 w 12192000"/>
              <a:gd name="connsiteY645" fmla="*/ 5443733 h 6858000"/>
              <a:gd name="connsiteX646" fmla="*/ 10942535 w 12192000"/>
              <a:gd name="connsiteY646" fmla="*/ 5632309 h 6858000"/>
              <a:gd name="connsiteX647" fmla="*/ 10942598 w 12192000"/>
              <a:gd name="connsiteY647" fmla="*/ 5632309 h 6858000"/>
              <a:gd name="connsiteX648" fmla="*/ 10939233 w 12192000"/>
              <a:gd name="connsiteY648" fmla="*/ 5633315 h 6858000"/>
              <a:gd name="connsiteX649" fmla="*/ 10937663 w 12192000"/>
              <a:gd name="connsiteY649" fmla="*/ 5636455 h 6858000"/>
              <a:gd name="connsiteX650" fmla="*/ 10969562 w 12192000"/>
              <a:gd name="connsiteY650" fmla="*/ 5750914 h 6858000"/>
              <a:gd name="connsiteX651" fmla="*/ 10890951 w 12192000"/>
              <a:gd name="connsiteY651" fmla="*/ 5738830 h 6858000"/>
              <a:gd name="connsiteX652" fmla="*/ 10887825 w 12192000"/>
              <a:gd name="connsiteY652" fmla="*/ 5740222 h 6858000"/>
              <a:gd name="connsiteX653" fmla="*/ 10886626 w 12192000"/>
              <a:gd name="connsiteY653" fmla="*/ 5743425 h 6858000"/>
              <a:gd name="connsiteX654" fmla="*/ 10947114 w 12192000"/>
              <a:gd name="connsiteY654" fmla="*/ 5878273 h 6858000"/>
              <a:gd name="connsiteX655" fmla="*/ 10888205 w 12192000"/>
              <a:gd name="connsiteY655" fmla="*/ 5883987 h 6858000"/>
              <a:gd name="connsiteX656" fmla="*/ 10885185 w 12192000"/>
              <a:gd name="connsiteY656" fmla="*/ 5889132 h 6858000"/>
              <a:gd name="connsiteX657" fmla="*/ 10971837 w 12192000"/>
              <a:gd name="connsiteY657" fmla="*/ 6005401 h 6858000"/>
              <a:gd name="connsiteX658" fmla="*/ 10892001 w 12192000"/>
              <a:gd name="connsiteY658" fmla="*/ 6015352 h 6858000"/>
              <a:gd name="connsiteX659" fmla="*/ 10889266 w 12192000"/>
              <a:gd name="connsiteY659" fmla="*/ 6020861 h 6858000"/>
              <a:gd name="connsiteX660" fmla="*/ 10983818 w 12192000"/>
              <a:gd name="connsiteY660" fmla="*/ 6132782 h 6858000"/>
              <a:gd name="connsiteX661" fmla="*/ 10938697 w 12192000"/>
              <a:gd name="connsiteY661" fmla="*/ 6136734 h 6858000"/>
              <a:gd name="connsiteX662" fmla="*/ 10935563 w 12192000"/>
              <a:gd name="connsiteY662" fmla="*/ 6142029 h 6858000"/>
              <a:gd name="connsiteX663" fmla="*/ 10996696 w 12192000"/>
              <a:gd name="connsiteY663" fmla="*/ 6223520 h 6858000"/>
              <a:gd name="connsiteX664" fmla="*/ 10927488 w 12192000"/>
              <a:gd name="connsiteY664" fmla="*/ 6292728 h 6858000"/>
              <a:gd name="connsiteX665" fmla="*/ 10916495 w 12192000"/>
              <a:gd name="connsiteY665" fmla="*/ 6281735 h 6858000"/>
              <a:gd name="connsiteX666" fmla="*/ 10916495 w 12192000"/>
              <a:gd name="connsiteY666" fmla="*/ 6259133 h 6858000"/>
              <a:gd name="connsiteX667" fmla="*/ 10865956 w 12192000"/>
              <a:gd name="connsiteY667" fmla="*/ 6208594 h 6858000"/>
              <a:gd name="connsiteX668" fmla="*/ 10865956 w 12192000"/>
              <a:gd name="connsiteY668" fmla="*/ 6299716 h 6858000"/>
              <a:gd name="connsiteX669" fmla="*/ 10901192 w 12192000"/>
              <a:gd name="connsiteY669" fmla="*/ 6334951 h 6858000"/>
              <a:gd name="connsiteX670" fmla="*/ 10897431 w 12192000"/>
              <a:gd name="connsiteY670" fmla="*/ 6338712 h 6858000"/>
              <a:gd name="connsiteX671" fmla="*/ 10885749 w 12192000"/>
              <a:gd name="connsiteY671" fmla="*/ 6350395 h 6858000"/>
              <a:gd name="connsiteX672" fmla="*/ 10878795 w 12192000"/>
              <a:gd name="connsiteY672" fmla="*/ 6357348 h 6858000"/>
              <a:gd name="connsiteX673" fmla="*/ 10866509 w 12192000"/>
              <a:gd name="connsiteY673" fmla="*/ 6369634 h 6858000"/>
              <a:gd name="connsiteX674" fmla="*/ 10859556 w 12192000"/>
              <a:gd name="connsiteY674" fmla="*/ 6376587 h 6858000"/>
              <a:gd name="connsiteX675" fmla="*/ 10846274 w 12192000"/>
              <a:gd name="connsiteY675" fmla="*/ 6389870 h 6858000"/>
              <a:gd name="connsiteX676" fmla="*/ 10839318 w 12192000"/>
              <a:gd name="connsiteY676" fmla="*/ 6396825 h 6858000"/>
              <a:gd name="connsiteX677" fmla="*/ 10826024 w 12192000"/>
              <a:gd name="connsiteY677" fmla="*/ 6410119 h 6858000"/>
              <a:gd name="connsiteX678" fmla="*/ 10819069 w 12192000"/>
              <a:gd name="connsiteY678" fmla="*/ 6417075 h 6858000"/>
              <a:gd name="connsiteX679" fmla="*/ 10795319 w 12192000"/>
              <a:gd name="connsiteY679" fmla="*/ 6440825 h 6858000"/>
              <a:gd name="connsiteX680" fmla="*/ 10787085 w 12192000"/>
              <a:gd name="connsiteY680" fmla="*/ 6432591 h 6858000"/>
              <a:gd name="connsiteX681" fmla="*/ 10753964 w 12192000"/>
              <a:gd name="connsiteY681" fmla="*/ 6465715 h 6858000"/>
              <a:gd name="connsiteX682" fmla="*/ 10753964 w 12192000"/>
              <a:gd name="connsiteY682" fmla="*/ 6529446 h 6858000"/>
              <a:gd name="connsiteX683" fmla="*/ 10817696 w 12192000"/>
              <a:gd name="connsiteY683" fmla="*/ 6529446 h 6858000"/>
              <a:gd name="connsiteX684" fmla="*/ 10850817 w 12192000"/>
              <a:gd name="connsiteY684" fmla="*/ 6496323 h 6858000"/>
              <a:gd name="connsiteX685" fmla="*/ 10842584 w 12192000"/>
              <a:gd name="connsiteY685" fmla="*/ 6488090 h 6858000"/>
              <a:gd name="connsiteX686" fmla="*/ 10866369 w 12192000"/>
              <a:gd name="connsiteY686" fmla="*/ 6464307 h 6858000"/>
              <a:gd name="connsiteX687" fmla="*/ 10869345 w 12192000"/>
              <a:gd name="connsiteY687" fmla="*/ 6461331 h 6858000"/>
              <a:gd name="connsiteX688" fmla="*/ 10873382 w 12192000"/>
              <a:gd name="connsiteY688" fmla="*/ 6457294 h 6858000"/>
              <a:gd name="connsiteX689" fmla="*/ 10890125 w 12192000"/>
              <a:gd name="connsiteY689" fmla="*/ 6440548 h 6858000"/>
              <a:gd name="connsiteX690" fmla="*/ 10906859 w 12192000"/>
              <a:gd name="connsiteY690" fmla="*/ 6423817 h 6858000"/>
              <a:gd name="connsiteX691" fmla="*/ 10926096 w 12192000"/>
              <a:gd name="connsiteY691" fmla="*/ 6404580 h 6858000"/>
              <a:gd name="connsiteX692" fmla="*/ 10948459 w 12192000"/>
              <a:gd name="connsiteY692" fmla="*/ 6382214 h 6858000"/>
              <a:gd name="connsiteX693" fmla="*/ 10983695 w 12192000"/>
              <a:gd name="connsiteY693" fmla="*/ 6417449 h 6858000"/>
              <a:gd name="connsiteX694" fmla="*/ 11074817 w 12192000"/>
              <a:gd name="connsiteY694" fmla="*/ 6417449 h 6858000"/>
              <a:gd name="connsiteX695" fmla="*/ 11024278 w 12192000"/>
              <a:gd name="connsiteY695" fmla="*/ 6366910 h 6858000"/>
              <a:gd name="connsiteX696" fmla="*/ 11001676 w 12192000"/>
              <a:gd name="connsiteY696" fmla="*/ 6366910 h 6858000"/>
              <a:gd name="connsiteX697" fmla="*/ 10990681 w 12192000"/>
              <a:gd name="connsiteY697" fmla="*/ 6355914 h 6858000"/>
              <a:gd name="connsiteX698" fmla="*/ 11036573 w 12192000"/>
              <a:gd name="connsiteY698" fmla="*/ 6310022 h 6858000"/>
              <a:gd name="connsiteX699" fmla="*/ 11087445 w 12192000"/>
              <a:gd name="connsiteY699" fmla="*/ 6410704 h 6858000"/>
              <a:gd name="connsiteX700" fmla="*/ 11091264 w 12192000"/>
              <a:gd name="connsiteY700" fmla="*/ 6408765 h 6858000"/>
              <a:gd name="connsiteX701" fmla="*/ 11328428 w 12192000"/>
              <a:gd name="connsiteY701" fmla="*/ 6352227 h 6858000"/>
              <a:gd name="connsiteX702" fmla="*/ 11565596 w 12192000"/>
              <a:gd name="connsiteY702" fmla="*/ 6408765 h 6858000"/>
              <a:gd name="connsiteX703" fmla="*/ 11569414 w 12192000"/>
              <a:gd name="connsiteY703" fmla="*/ 6410704 h 6858000"/>
              <a:gd name="connsiteX704" fmla="*/ 11640673 w 12192000"/>
              <a:gd name="connsiteY704" fmla="*/ 6269724 h 6858000"/>
              <a:gd name="connsiteX705" fmla="*/ 11636871 w 12192000"/>
              <a:gd name="connsiteY705" fmla="*/ 6267791 h 6858000"/>
              <a:gd name="connsiteX706" fmla="*/ 11612845 w 12192000"/>
              <a:gd name="connsiteY706" fmla="*/ 6256212 h 6858000"/>
              <a:gd name="connsiteX707" fmla="*/ 11617267 w 12192000"/>
              <a:gd name="connsiteY707" fmla="*/ 6253285 h 6858000"/>
              <a:gd name="connsiteX708" fmla="*/ 11619215 w 12192000"/>
              <a:gd name="connsiteY708" fmla="*/ 6251972 h 6858000"/>
              <a:gd name="connsiteX709" fmla="*/ 11633233 w 12192000"/>
              <a:gd name="connsiteY709" fmla="*/ 6265991 h 6858000"/>
              <a:gd name="connsiteX710" fmla="*/ 11636874 w 12192000"/>
              <a:gd name="connsiteY710" fmla="*/ 6267788 h 6858000"/>
              <a:gd name="connsiteX711" fmla="*/ 11640676 w 12192000"/>
              <a:gd name="connsiteY711" fmla="*/ 6269721 h 6858000"/>
              <a:gd name="connsiteX712" fmla="*/ 11639431 w 12192000"/>
              <a:gd name="connsiteY712" fmla="*/ 6272186 h 6858000"/>
              <a:gd name="connsiteX713" fmla="*/ 11694653 w 12192000"/>
              <a:gd name="connsiteY713" fmla="*/ 6327408 h 6858000"/>
              <a:gd name="connsiteX714" fmla="*/ 11672339 w 12192000"/>
              <a:gd name="connsiteY714" fmla="*/ 6349722 h 6858000"/>
              <a:gd name="connsiteX715" fmla="*/ 11624447 w 12192000"/>
              <a:gd name="connsiteY715" fmla="*/ 6301830 h 6858000"/>
              <a:gd name="connsiteX716" fmla="*/ 11620287 w 12192000"/>
              <a:gd name="connsiteY716" fmla="*/ 6310058 h 6858000"/>
              <a:gd name="connsiteX717" fmla="*/ 11666146 w 12192000"/>
              <a:gd name="connsiteY717" fmla="*/ 6355917 h 6858000"/>
              <a:gd name="connsiteX718" fmla="*/ 11655150 w 12192000"/>
              <a:gd name="connsiteY718" fmla="*/ 6366913 h 6858000"/>
              <a:gd name="connsiteX719" fmla="*/ 11632549 w 12192000"/>
              <a:gd name="connsiteY719" fmla="*/ 6366913 h 6858000"/>
              <a:gd name="connsiteX720" fmla="*/ 11582010 w 12192000"/>
              <a:gd name="connsiteY720" fmla="*/ 6417452 h 6858000"/>
              <a:gd name="connsiteX721" fmla="*/ 11673132 w 12192000"/>
              <a:gd name="connsiteY721" fmla="*/ 6417452 h 6858000"/>
              <a:gd name="connsiteX722" fmla="*/ 11708367 w 12192000"/>
              <a:gd name="connsiteY722" fmla="*/ 6382216 h 6858000"/>
              <a:gd name="connsiteX723" fmla="*/ 11730728 w 12192000"/>
              <a:gd name="connsiteY723" fmla="*/ 6404583 h 6858000"/>
              <a:gd name="connsiteX724" fmla="*/ 11749965 w 12192000"/>
              <a:gd name="connsiteY724" fmla="*/ 6423820 h 6858000"/>
              <a:gd name="connsiteX725" fmla="*/ 11766699 w 12192000"/>
              <a:gd name="connsiteY725" fmla="*/ 6440551 h 6858000"/>
              <a:gd name="connsiteX726" fmla="*/ 11783442 w 12192000"/>
              <a:gd name="connsiteY726" fmla="*/ 6457296 h 6858000"/>
              <a:gd name="connsiteX727" fmla="*/ 11787479 w 12192000"/>
              <a:gd name="connsiteY727" fmla="*/ 6461333 h 6858000"/>
              <a:gd name="connsiteX728" fmla="*/ 11790455 w 12192000"/>
              <a:gd name="connsiteY728" fmla="*/ 6464309 h 6858000"/>
              <a:gd name="connsiteX729" fmla="*/ 11814240 w 12192000"/>
              <a:gd name="connsiteY729" fmla="*/ 6488092 h 6858000"/>
              <a:gd name="connsiteX730" fmla="*/ 11806007 w 12192000"/>
              <a:gd name="connsiteY730" fmla="*/ 6496325 h 6858000"/>
              <a:gd name="connsiteX731" fmla="*/ 11839128 w 12192000"/>
              <a:gd name="connsiteY731" fmla="*/ 6529449 h 6858000"/>
              <a:gd name="connsiteX732" fmla="*/ 11902860 w 12192000"/>
              <a:gd name="connsiteY732" fmla="*/ 6529449 h 6858000"/>
              <a:gd name="connsiteX733" fmla="*/ 11902860 w 12192000"/>
              <a:gd name="connsiteY733" fmla="*/ 6465718 h 6858000"/>
              <a:gd name="connsiteX734" fmla="*/ 11869738 w 12192000"/>
              <a:gd name="connsiteY734" fmla="*/ 6432594 h 6858000"/>
              <a:gd name="connsiteX735" fmla="*/ 11861505 w 12192000"/>
              <a:gd name="connsiteY735" fmla="*/ 6440827 h 6858000"/>
              <a:gd name="connsiteX736" fmla="*/ 11837758 w 12192000"/>
              <a:gd name="connsiteY736" fmla="*/ 6417077 h 6858000"/>
              <a:gd name="connsiteX737" fmla="*/ 11834807 w 12192000"/>
              <a:gd name="connsiteY737" fmla="*/ 6414123 h 6858000"/>
              <a:gd name="connsiteX738" fmla="*/ 11830802 w 12192000"/>
              <a:gd name="connsiteY738" fmla="*/ 6410119 h 6858000"/>
              <a:gd name="connsiteX739" fmla="*/ 11810550 w 12192000"/>
              <a:gd name="connsiteY739" fmla="*/ 6389870 h 6858000"/>
              <a:gd name="connsiteX740" fmla="*/ 11797268 w 12192000"/>
              <a:gd name="connsiteY740" fmla="*/ 6376587 h 6858000"/>
              <a:gd name="connsiteX741" fmla="*/ 11778031 w 12192000"/>
              <a:gd name="connsiteY741" fmla="*/ 6357348 h 6858000"/>
              <a:gd name="connsiteX742" fmla="*/ 11775750 w 12192000"/>
              <a:gd name="connsiteY742" fmla="*/ 6355066 h 6858000"/>
              <a:gd name="connsiteX743" fmla="*/ 11771078 w 12192000"/>
              <a:gd name="connsiteY743" fmla="*/ 6350395 h 6858000"/>
              <a:gd name="connsiteX744" fmla="*/ 11759393 w 12192000"/>
              <a:gd name="connsiteY744" fmla="*/ 6338712 h 6858000"/>
              <a:gd name="connsiteX745" fmla="*/ 11755632 w 12192000"/>
              <a:gd name="connsiteY745" fmla="*/ 6334951 h 6858000"/>
              <a:gd name="connsiteX746" fmla="*/ 11790868 w 12192000"/>
              <a:gd name="connsiteY746" fmla="*/ 6299716 h 6858000"/>
              <a:gd name="connsiteX747" fmla="*/ 11790868 w 12192000"/>
              <a:gd name="connsiteY747" fmla="*/ 6208594 h 6858000"/>
              <a:gd name="connsiteX748" fmla="*/ 11740326 w 12192000"/>
              <a:gd name="connsiteY748" fmla="*/ 6259133 h 6858000"/>
              <a:gd name="connsiteX749" fmla="*/ 11740326 w 12192000"/>
              <a:gd name="connsiteY749" fmla="*/ 6281735 h 6858000"/>
              <a:gd name="connsiteX750" fmla="*/ 11729330 w 12192000"/>
              <a:gd name="connsiteY750" fmla="*/ 6292730 h 6858000"/>
              <a:gd name="connsiteX751" fmla="*/ 11660900 w 12192000"/>
              <a:gd name="connsiteY751" fmla="*/ 6224300 h 6858000"/>
              <a:gd name="connsiteX752" fmla="*/ 11721256 w 12192000"/>
              <a:gd name="connsiteY752" fmla="*/ 6142029 h 6858000"/>
              <a:gd name="connsiteX753" fmla="*/ 11718121 w 12192000"/>
              <a:gd name="connsiteY753" fmla="*/ 6136737 h 6858000"/>
              <a:gd name="connsiteX754" fmla="*/ 11673001 w 12192000"/>
              <a:gd name="connsiteY754" fmla="*/ 6132784 h 6858000"/>
              <a:gd name="connsiteX755" fmla="*/ 11767552 w 12192000"/>
              <a:gd name="connsiteY755" fmla="*/ 6020866 h 6858000"/>
              <a:gd name="connsiteX756" fmla="*/ 11764817 w 12192000"/>
              <a:gd name="connsiteY756" fmla="*/ 6015355 h 6858000"/>
              <a:gd name="connsiteX757" fmla="*/ 11684978 w 12192000"/>
              <a:gd name="connsiteY757" fmla="*/ 6005409 h 6858000"/>
              <a:gd name="connsiteX758" fmla="*/ 11771636 w 12192000"/>
              <a:gd name="connsiteY758" fmla="*/ 5889134 h 6858000"/>
              <a:gd name="connsiteX759" fmla="*/ 11768617 w 12192000"/>
              <a:gd name="connsiteY759" fmla="*/ 5883989 h 6858000"/>
              <a:gd name="connsiteX760" fmla="*/ 11709710 w 12192000"/>
              <a:gd name="connsiteY760" fmla="*/ 5878273 h 6858000"/>
              <a:gd name="connsiteX761" fmla="*/ 11770195 w 12192000"/>
              <a:gd name="connsiteY761" fmla="*/ 5743428 h 6858000"/>
              <a:gd name="connsiteX762" fmla="*/ 11768997 w 12192000"/>
              <a:gd name="connsiteY762" fmla="*/ 5740225 h 6858000"/>
              <a:gd name="connsiteX763" fmla="*/ 11765870 w 12192000"/>
              <a:gd name="connsiteY763" fmla="*/ 5738833 h 6858000"/>
              <a:gd name="connsiteX764" fmla="*/ 11687265 w 12192000"/>
              <a:gd name="connsiteY764" fmla="*/ 5750917 h 6858000"/>
              <a:gd name="connsiteX765" fmla="*/ 11719158 w 12192000"/>
              <a:gd name="connsiteY765" fmla="*/ 5636458 h 6858000"/>
              <a:gd name="connsiteX766" fmla="*/ 11717588 w 12192000"/>
              <a:gd name="connsiteY766" fmla="*/ 5633318 h 6858000"/>
              <a:gd name="connsiteX767" fmla="*/ 11714226 w 12192000"/>
              <a:gd name="connsiteY767" fmla="*/ 5632312 h 6858000"/>
              <a:gd name="connsiteX768" fmla="*/ 11714289 w 12192000"/>
              <a:gd name="connsiteY768" fmla="*/ 5632312 h 6858000"/>
              <a:gd name="connsiteX769" fmla="*/ 11901582 w 12192000"/>
              <a:gd name="connsiteY769" fmla="*/ 5445018 h 6858000"/>
              <a:gd name="connsiteX770" fmla="*/ 11901585 w 12192000"/>
              <a:gd name="connsiteY770" fmla="*/ 5445013 h 6858000"/>
              <a:gd name="connsiteX771" fmla="*/ 11902865 w 12192000"/>
              <a:gd name="connsiteY771" fmla="*/ 5443730 h 6858000"/>
              <a:gd name="connsiteX772" fmla="*/ 11902865 w 12192000"/>
              <a:gd name="connsiteY772" fmla="*/ 5380535 h 6858000"/>
              <a:gd name="connsiteX773" fmla="*/ 11896670 w 12192000"/>
              <a:gd name="connsiteY773" fmla="*/ 5380535 h 6858000"/>
              <a:gd name="connsiteX774" fmla="*/ 11839673 w 12192000"/>
              <a:gd name="connsiteY774" fmla="*/ 5380535 h 6858000"/>
              <a:gd name="connsiteX775" fmla="*/ 11663386 w 12192000"/>
              <a:gd name="connsiteY775" fmla="*/ 5556822 h 6858000"/>
              <a:gd name="connsiteX776" fmla="*/ 11663386 w 12192000"/>
              <a:gd name="connsiteY776" fmla="*/ 5556852 h 6858000"/>
              <a:gd name="connsiteX777" fmla="*/ 11661395 w 12192000"/>
              <a:gd name="connsiteY777" fmla="*/ 5539644 h 6858000"/>
              <a:gd name="connsiteX778" fmla="*/ 11656302 w 12192000"/>
              <a:gd name="connsiteY778" fmla="*/ 5536042 h 6858000"/>
              <a:gd name="connsiteX779" fmla="*/ 11576851 w 12192000"/>
              <a:gd name="connsiteY779" fmla="*/ 5568649 h 6858000"/>
              <a:gd name="connsiteX780" fmla="*/ 11586009 w 12192000"/>
              <a:gd name="connsiteY780" fmla="*/ 5462560 h 6858000"/>
              <a:gd name="connsiteX781" fmla="*/ 11584196 w 12192000"/>
              <a:gd name="connsiteY781" fmla="*/ 5459693 h 6858000"/>
              <a:gd name="connsiteX782" fmla="*/ 11580886 w 12192000"/>
              <a:gd name="connsiteY782" fmla="*/ 5458952 h 6858000"/>
              <a:gd name="connsiteX783" fmla="*/ 11507163 w 12192000"/>
              <a:gd name="connsiteY783" fmla="*/ 5486354 h 6858000"/>
              <a:gd name="connsiteX784" fmla="*/ 11496115 w 12192000"/>
              <a:gd name="connsiteY784" fmla="*/ 5367652 h 6858000"/>
              <a:gd name="connsiteX785" fmla="*/ 11490584 w 12192000"/>
              <a:gd name="connsiteY785" fmla="*/ 5364955 h 6858000"/>
              <a:gd name="connsiteX786" fmla="*/ 11408834 w 12192000"/>
              <a:gd name="connsiteY786" fmla="*/ 5410913 h 6858000"/>
              <a:gd name="connsiteX787" fmla="*/ 11331905 w 12192000"/>
              <a:gd name="connsiteY787" fmla="*/ 5216109 h 6858000"/>
              <a:gd name="connsiteX788" fmla="*/ 11328412 w 12192000"/>
              <a:gd name="connsiteY788" fmla="*/ 5214490 h 6858000"/>
              <a:gd name="connsiteX789" fmla="*/ 0 w 12192000"/>
              <a:gd name="connsiteY789" fmla="*/ 0 h 6858000"/>
              <a:gd name="connsiteX790" fmla="*/ 12192000 w 12192000"/>
              <a:gd name="connsiteY790" fmla="*/ 0 h 6858000"/>
              <a:gd name="connsiteX791" fmla="*/ 12192000 w 12192000"/>
              <a:gd name="connsiteY791" fmla="*/ 6858000 h 6858000"/>
              <a:gd name="connsiteX792" fmla="*/ 0 w 12192000"/>
              <a:gd name="connsiteY79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</a:cxnLst>
            <a:rect l="l" t="t" r="r" b="b"/>
            <a:pathLst>
              <a:path w="12192000" h="6858000">
                <a:moveTo>
                  <a:pt x="10787080" y="6444971"/>
                </a:moveTo>
                <a:lnTo>
                  <a:pt x="10789126" y="6447017"/>
                </a:lnTo>
                <a:lnTo>
                  <a:pt x="10836391" y="6494282"/>
                </a:lnTo>
                <a:lnTo>
                  <a:pt x="10838434" y="6496325"/>
                </a:lnTo>
                <a:lnTo>
                  <a:pt x="10814063" y="6520699"/>
                </a:lnTo>
                <a:lnTo>
                  <a:pt x="10814061" y="6520696"/>
                </a:lnTo>
                <a:lnTo>
                  <a:pt x="10762709" y="6520696"/>
                </a:lnTo>
                <a:lnTo>
                  <a:pt x="10762709" y="6469345"/>
                </a:lnTo>
                <a:close/>
                <a:moveTo>
                  <a:pt x="11869736" y="6444969"/>
                </a:moveTo>
                <a:lnTo>
                  <a:pt x="11894107" y="6469342"/>
                </a:lnTo>
                <a:lnTo>
                  <a:pt x="11894107" y="6520694"/>
                </a:lnTo>
                <a:lnTo>
                  <a:pt x="11842755" y="6520694"/>
                </a:lnTo>
                <a:lnTo>
                  <a:pt x="11818384" y="6496320"/>
                </a:lnTo>
                <a:lnTo>
                  <a:pt x="11820428" y="6494277"/>
                </a:lnTo>
                <a:lnTo>
                  <a:pt x="11867692" y="6447015"/>
                </a:lnTo>
                <a:lnTo>
                  <a:pt x="11867690" y="6447015"/>
                </a:lnTo>
                <a:close/>
                <a:moveTo>
                  <a:pt x="10884138" y="6434147"/>
                </a:moveTo>
                <a:lnTo>
                  <a:pt x="10884140" y="6434148"/>
                </a:lnTo>
                <a:lnTo>
                  <a:pt x="10884137" y="6434148"/>
                </a:lnTo>
                <a:close/>
                <a:moveTo>
                  <a:pt x="11834738" y="6426437"/>
                </a:moveTo>
                <a:lnTo>
                  <a:pt x="11855313" y="6447015"/>
                </a:lnTo>
                <a:lnTo>
                  <a:pt x="11820428" y="6481900"/>
                </a:lnTo>
                <a:lnTo>
                  <a:pt x="11799938" y="6461413"/>
                </a:lnTo>
                <a:lnTo>
                  <a:pt x="11826021" y="6453456"/>
                </a:lnTo>
                <a:close/>
                <a:moveTo>
                  <a:pt x="11834736" y="6426435"/>
                </a:moveTo>
                <a:lnTo>
                  <a:pt x="11834738" y="6426435"/>
                </a:lnTo>
                <a:lnTo>
                  <a:pt x="11834738" y="6426437"/>
                </a:lnTo>
                <a:close/>
                <a:moveTo>
                  <a:pt x="10822083" y="6426435"/>
                </a:moveTo>
                <a:lnTo>
                  <a:pt x="10830797" y="6453456"/>
                </a:lnTo>
                <a:lnTo>
                  <a:pt x="10856881" y="6461413"/>
                </a:lnTo>
                <a:lnTo>
                  <a:pt x="10836391" y="6481900"/>
                </a:lnTo>
                <a:lnTo>
                  <a:pt x="10836388" y="6481900"/>
                </a:lnTo>
                <a:lnTo>
                  <a:pt x="10801503" y="6447015"/>
                </a:lnTo>
                <a:close/>
                <a:moveTo>
                  <a:pt x="11814484" y="6406186"/>
                </a:moveTo>
                <a:lnTo>
                  <a:pt x="11827780" y="6419479"/>
                </a:lnTo>
                <a:lnTo>
                  <a:pt x="11819090" y="6446421"/>
                </a:lnTo>
                <a:lnTo>
                  <a:pt x="11792925" y="6454402"/>
                </a:lnTo>
                <a:lnTo>
                  <a:pt x="11779686" y="6441161"/>
                </a:lnTo>
                <a:lnTo>
                  <a:pt x="11805770" y="6433204"/>
                </a:lnTo>
                <a:close/>
                <a:moveTo>
                  <a:pt x="10842332" y="6406183"/>
                </a:moveTo>
                <a:lnTo>
                  <a:pt x="10851046" y="6433201"/>
                </a:lnTo>
                <a:lnTo>
                  <a:pt x="10877130" y="6441158"/>
                </a:lnTo>
                <a:lnTo>
                  <a:pt x="10863891" y="6454400"/>
                </a:lnTo>
                <a:lnTo>
                  <a:pt x="10837726" y="6446418"/>
                </a:lnTo>
                <a:lnTo>
                  <a:pt x="10829039" y="6419476"/>
                </a:lnTo>
                <a:close/>
                <a:moveTo>
                  <a:pt x="11794240" y="6385945"/>
                </a:moveTo>
                <a:lnTo>
                  <a:pt x="11807526" y="6399230"/>
                </a:lnTo>
                <a:lnTo>
                  <a:pt x="11807528" y="6399230"/>
                </a:lnTo>
                <a:lnTo>
                  <a:pt x="11798841" y="6426169"/>
                </a:lnTo>
                <a:lnTo>
                  <a:pt x="11772676" y="6434151"/>
                </a:lnTo>
                <a:lnTo>
                  <a:pt x="11759443" y="6420920"/>
                </a:lnTo>
                <a:lnTo>
                  <a:pt x="11785515" y="6412953"/>
                </a:lnTo>
                <a:close/>
                <a:moveTo>
                  <a:pt x="10862573" y="6385942"/>
                </a:moveTo>
                <a:lnTo>
                  <a:pt x="10871298" y="6412950"/>
                </a:lnTo>
                <a:lnTo>
                  <a:pt x="10897370" y="6420917"/>
                </a:lnTo>
                <a:lnTo>
                  <a:pt x="10884138" y="6434147"/>
                </a:lnTo>
                <a:lnTo>
                  <a:pt x="10857975" y="6426166"/>
                </a:lnTo>
                <a:lnTo>
                  <a:pt x="10849288" y="6399227"/>
                </a:lnTo>
                <a:close/>
                <a:moveTo>
                  <a:pt x="11775003" y="6366702"/>
                </a:moveTo>
                <a:lnTo>
                  <a:pt x="11787287" y="6378989"/>
                </a:lnTo>
                <a:lnTo>
                  <a:pt x="11778592" y="6405915"/>
                </a:lnTo>
                <a:lnTo>
                  <a:pt x="11752435" y="6413907"/>
                </a:lnTo>
                <a:lnTo>
                  <a:pt x="11740206" y="6401680"/>
                </a:lnTo>
                <a:lnTo>
                  <a:pt x="11766278" y="6393713"/>
                </a:lnTo>
                <a:close/>
                <a:moveTo>
                  <a:pt x="10881815" y="6366702"/>
                </a:moveTo>
                <a:lnTo>
                  <a:pt x="10890538" y="6393713"/>
                </a:lnTo>
                <a:lnTo>
                  <a:pt x="10916610" y="6401680"/>
                </a:lnTo>
                <a:lnTo>
                  <a:pt x="10904381" y="6413907"/>
                </a:lnTo>
                <a:lnTo>
                  <a:pt x="10878224" y="6405915"/>
                </a:lnTo>
                <a:lnTo>
                  <a:pt x="10869528" y="6378989"/>
                </a:lnTo>
                <a:close/>
                <a:moveTo>
                  <a:pt x="11756368" y="6348067"/>
                </a:moveTo>
                <a:lnTo>
                  <a:pt x="11768050" y="6359749"/>
                </a:lnTo>
                <a:lnTo>
                  <a:pt x="11759352" y="6386678"/>
                </a:lnTo>
                <a:lnTo>
                  <a:pt x="11733195" y="6394670"/>
                </a:lnTo>
                <a:lnTo>
                  <a:pt x="11721570" y="6383045"/>
                </a:lnTo>
                <a:lnTo>
                  <a:pt x="11747651" y="6375088"/>
                </a:lnTo>
                <a:close/>
                <a:moveTo>
                  <a:pt x="10900448" y="6348067"/>
                </a:moveTo>
                <a:lnTo>
                  <a:pt x="10909165" y="6375086"/>
                </a:lnTo>
                <a:lnTo>
                  <a:pt x="10935248" y="6383043"/>
                </a:lnTo>
                <a:lnTo>
                  <a:pt x="10923621" y="6394667"/>
                </a:lnTo>
                <a:lnTo>
                  <a:pt x="10923618" y="6394670"/>
                </a:lnTo>
                <a:lnTo>
                  <a:pt x="10897461" y="6386678"/>
                </a:lnTo>
                <a:lnTo>
                  <a:pt x="10888766" y="6359749"/>
                </a:lnTo>
                <a:close/>
                <a:moveTo>
                  <a:pt x="11749388" y="6341185"/>
                </a:moveTo>
                <a:lnTo>
                  <a:pt x="11740723" y="6368051"/>
                </a:lnTo>
                <a:lnTo>
                  <a:pt x="11714560" y="6376032"/>
                </a:lnTo>
                <a:lnTo>
                  <a:pt x="11714552" y="6376024"/>
                </a:lnTo>
                <a:lnTo>
                  <a:pt x="11714549" y="6376024"/>
                </a:lnTo>
                <a:lnTo>
                  <a:pt x="11731975" y="6358598"/>
                </a:lnTo>
                <a:close/>
                <a:moveTo>
                  <a:pt x="10907425" y="6341185"/>
                </a:moveTo>
                <a:lnTo>
                  <a:pt x="10942264" y="6376027"/>
                </a:lnTo>
                <a:lnTo>
                  <a:pt x="10942256" y="6376035"/>
                </a:lnTo>
                <a:lnTo>
                  <a:pt x="10916090" y="6368054"/>
                </a:lnTo>
                <a:close/>
                <a:moveTo>
                  <a:pt x="11328412" y="6288108"/>
                </a:moveTo>
                <a:cubicBezTo>
                  <a:pt x="11422567" y="6288108"/>
                  <a:pt x="11511583" y="6310343"/>
                  <a:pt x="11590602" y="6349812"/>
                </a:cubicBezTo>
                <a:lnTo>
                  <a:pt x="11565629" y="6399224"/>
                </a:lnTo>
                <a:cubicBezTo>
                  <a:pt x="11491608" y="6362367"/>
                  <a:pt x="11411823" y="6343685"/>
                  <a:pt x="11328417" y="6343685"/>
                </a:cubicBezTo>
                <a:cubicBezTo>
                  <a:pt x="11245012" y="6343685"/>
                  <a:pt x="11165246" y="6362370"/>
                  <a:pt x="11091209" y="6399224"/>
                </a:cubicBezTo>
                <a:lnTo>
                  <a:pt x="11066239" y="6349804"/>
                </a:lnTo>
                <a:cubicBezTo>
                  <a:pt x="11145246" y="6310348"/>
                  <a:pt x="11234257" y="6288108"/>
                  <a:pt x="11328412" y="6288108"/>
                </a:cubicBezTo>
                <a:close/>
                <a:moveTo>
                  <a:pt x="11017428" y="6272150"/>
                </a:moveTo>
                <a:lnTo>
                  <a:pt x="11032410" y="6301798"/>
                </a:lnTo>
                <a:lnTo>
                  <a:pt x="10984482" y="6349725"/>
                </a:lnTo>
                <a:lnTo>
                  <a:pt x="10962169" y="6327411"/>
                </a:lnTo>
                <a:close/>
                <a:moveTo>
                  <a:pt x="11036786" y="6252799"/>
                </a:moveTo>
                <a:cubicBezTo>
                  <a:pt x="11039390" y="6254434"/>
                  <a:pt x="11041488" y="6255611"/>
                  <a:pt x="11043372" y="6256472"/>
                </a:cubicBezTo>
                <a:cubicBezTo>
                  <a:pt x="11036761" y="6259527"/>
                  <a:pt x="11030183" y="6262681"/>
                  <a:pt x="11023638" y="6265947"/>
                </a:cubicBezTo>
                <a:close/>
                <a:moveTo>
                  <a:pt x="11653999" y="6229724"/>
                </a:moveTo>
                <a:cubicBezTo>
                  <a:pt x="11653991" y="6229730"/>
                  <a:pt x="11653983" y="6229738"/>
                  <a:pt x="11653974" y="6229743"/>
                </a:cubicBezTo>
                <a:lnTo>
                  <a:pt x="11723143" y="6298909"/>
                </a:lnTo>
                <a:lnTo>
                  <a:pt x="11723140" y="6298912"/>
                </a:lnTo>
                <a:lnTo>
                  <a:pt x="11700832" y="6321221"/>
                </a:lnTo>
                <a:lnTo>
                  <a:pt x="11626682" y="6247071"/>
                </a:lnTo>
                <a:cubicBezTo>
                  <a:pt x="11630618" y="6244557"/>
                  <a:pt x="11635509" y="6241543"/>
                  <a:pt x="11641827" y="6237861"/>
                </a:cubicBezTo>
                <a:cubicBezTo>
                  <a:pt x="11645733" y="6235586"/>
                  <a:pt x="11649822" y="6232840"/>
                  <a:pt x="11653999" y="6229724"/>
                </a:cubicBezTo>
                <a:close/>
                <a:moveTo>
                  <a:pt x="10874704" y="6229721"/>
                </a:moveTo>
                <a:lnTo>
                  <a:pt x="10907740" y="6262757"/>
                </a:lnTo>
                <a:lnTo>
                  <a:pt x="10907740" y="6285359"/>
                </a:lnTo>
                <a:lnTo>
                  <a:pt x="10921296" y="6298915"/>
                </a:lnTo>
                <a:lnTo>
                  <a:pt x="10984482" y="6362101"/>
                </a:lnTo>
                <a:cubicBezTo>
                  <a:pt x="10984482" y="6362101"/>
                  <a:pt x="10984482" y="6362107"/>
                  <a:pt x="10984482" y="6362107"/>
                </a:cubicBezTo>
                <a:cubicBezTo>
                  <a:pt x="10984482" y="6362107"/>
                  <a:pt x="10998041" y="6375663"/>
                  <a:pt x="10998041" y="6375663"/>
                </a:cubicBezTo>
                <a:lnTo>
                  <a:pt x="10998044" y="6375663"/>
                </a:lnTo>
                <a:lnTo>
                  <a:pt x="11020645" y="6375663"/>
                </a:lnTo>
                <a:lnTo>
                  <a:pt x="11053682" y="6408699"/>
                </a:lnTo>
                <a:lnTo>
                  <a:pt x="10987314" y="6408699"/>
                </a:lnTo>
                <a:lnTo>
                  <a:pt x="10954641" y="6376027"/>
                </a:lnTo>
                <a:lnTo>
                  <a:pt x="10907376" y="6328762"/>
                </a:lnTo>
                <a:lnTo>
                  <a:pt x="10874704" y="6296089"/>
                </a:lnTo>
                <a:close/>
                <a:moveTo>
                  <a:pt x="11782112" y="6229719"/>
                </a:moveTo>
                <a:lnTo>
                  <a:pt x="11782112" y="6296086"/>
                </a:lnTo>
                <a:lnTo>
                  <a:pt x="11749437" y="6328762"/>
                </a:lnTo>
                <a:cubicBezTo>
                  <a:pt x="11749437" y="6328762"/>
                  <a:pt x="11725804" y="6352394"/>
                  <a:pt x="11725804" y="6352394"/>
                </a:cubicBezTo>
                <a:lnTo>
                  <a:pt x="11669497" y="6408699"/>
                </a:lnTo>
                <a:lnTo>
                  <a:pt x="11603129" y="6408699"/>
                </a:lnTo>
                <a:lnTo>
                  <a:pt x="11636165" y="6375663"/>
                </a:lnTo>
                <a:lnTo>
                  <a:pt x="11658766" y="6375663"/>
                </a:lnTo>
                <a:lnTo>
                  <a:pt x="11672325" y="6362104"/>
                </a:lnTo>
                <a:cubicBezTo>
                  <a:pt x="11672325" y="6362104"/>
                  <a:pt x="11735512" y="6298912"/>
                  <a:pt x="11735512" y="6298912"/>
                </a:cubicBezTo>
                <a:lnTo>
                  <a:pt x="11735517" y="6298912"/>
                </a:lnTo>
                <a:lnTo>
                  <a:pt x="11749073" y="6285356"/>
                </a:lnTo>
                <a:lnTo>
                  <a:pt x="11749073" y="6262755"/>
                </a:lnTo>
                <a:close/>
                <a:moveTo>
                  <a:pt x="11003435" y="6229152"/>
                </a:moveTo>
                <a:cubicBezTo>
                  <a:pt x="11007385" y="6232344"/>
                  <a:pt x="11011173" y="6235211"/>
                  <a:pt x="11014682" y="6237664"/>
                </a:cubicBezTo>
                <a:lnTo>
                  <a:pt x="11016799" y="6239147"/>
                </a:lnTo>
                <a:cubicBezTo>
                  <a:pt x="11021830" y="6242667"/>
                  <a:pt x="11025913" y="6245523"/>
                  <a:pt x="11029338" y="6247867"/>
                </a:cubicBezTo>
                <a:lnTo>
                  <a:pt x="10955984" y="6321221"/>
                </a:lnTo>
                <a:lnTo>
                  <a:pt x="10933676" y="6298912"/>
                </a:lnTo>
                <a:lnTo>
                  <a:pt x="11003432" y="6229155"/>
                </a:lnTo>
                <a:close/>
                <a:moveTo>
                  <a:pt x="11477651" y="6210443"/>
                </a:moveTo>
                <a:lnTo>
                  <a:pt x="11477652" y="6210443"/>
                </a:lnTo>
                <a:lnTo>
                  <a:pt x="11477649" y="6210446"/>
                </a:lnTo>
                <a:close/>
                <a:moveTo>
                  <a:pt x="11328415" y="6202585"/>
                </a:moveTo>
                <a:lnTo>
                  <a:pt x="11328431" y="6202585"/>
                </a:lnTo>
                <a:cubicBezTo>
                  <a:pt x="11422258" y="6202585"/>
                  <a:pt x="11512521" y="6221436"/>
                  <a:pt x="11597322" y="6258584"/>
                </a:cubicBezTo>
                <a:cubicBezTo>
                  <a:pt x="11597839" y="6258978"/>
                  <a:pt x="11598452" y="6259254"/>
                  <a:pt x="11599116" y="6259388"/>
                </a:cubicBezTo>
                <a:cubicBezTo>
                  <a:pt x="11609212" y="6263846"/>
                  <a:pt x="11619248" y="6268504"/>
                  <a:pt x="11629185" y="6273482"/>
                </a:cubicBezTo>
                <a:lnTo>
                  <a:pt x="11629179" y="6273485"/>
                </a:lnTo>
                <a:lnTo>
                  <a:pt x="11604092" y="6323124"/>
                </a:lnTo>
                <a:cubicBezTo>
                  <a:pt x="11521012" y="6281570"/>
                  <a:pt x="11427400" y="6258173"/>
                  <a:pt x="11328412" y="6258173"/>
                </a:cubicBezTo>
                <a:cubicBezTo>
                  <a:pt x="11229424" y="6258173"/>
                  <a:pt x="11135818" y="6281560"/>
                  <a:pt x="11052754" y="6323113"/>
                </a:cubicBezTo>
                <a:lnTo>
                  <a:pt x="11027658" y="6273447"/>
                </a:lnTo>
                <a:cubicBezTo>
                  <a:pt x="11037705" y="6268419"/>
                  <a:pt x="11047853" y="6263712"/>
                  <a:pt x="11058063" y="6259213"/>
                </a:cubicBezTo>
                <a:cubicBezTo>
                  <a:pt x="11058744" y="6259081"/>
                  <a:pt x="11059365" y="6258800"/>
                  <a:pt x="11059896" y="6258392"/>
                </a:cubicBezTo>
                <a:cubicBezTo>
                  <a:pt x="11067133" y="6255230"/>
                  <a:pt x="11074404" y="6252164"/>
                  <a:pt x="11081720" y="6249267"/>
                </a:cubicBezTo>
                <a:cubicBezTo>
                  <a:pt x="11081975" y="6249243"/>
                  <a:pt x="11082226" y="6249235"/>
                  <a:pt x="11082481" y="6249163"/>
                </a:cubicBezTo>
                <a:cubicBezTo>
                  <a:pt x="11083044" y="6249007"/>
                  <a:pt x="11083548" y="6248742"/>
                  <a:pt x="11083985" y="6248406"/>
                </a:cubicBezTo>
                <a:cubicBezTo>
                  <a:pt x="11161636" y="6217993"/>
                  <a:pt x="11243576" y="6202585"/>
                  <a:pt x="11328415" y="6202585"/>
                </a:cubicBezTo>
                <a:close/>
                <a:moveTo>
                  <a:pt x="10945418" y="6144018"/>
                </a:moveTo>
                <a:lnTo>
                  <a:pt x="10945682" y="6144140"/>
                </a:lnTo>
                <a:lnTo>
                  <a:pt x="10945628" y="6144146"/>
                </a:lnTo>
                <a:close/>
                <a:moveTo>
                  <a:pt x="11713873" y="6143378"/>
                </a:moveTo>
                <a:lnTo>
                  <a:pt x="11711094" y="6145056"/>
                </a:lnTo>
                <a:lnTo>
                  <a:pt x="11711296" y="6144573"/>
                </a:lnTo>
                <a:lnTo>
                  <a:pt x="11712723" y="6143910"/>
                </a:lnTo>
                <a:cubicBezTo>
                  <a:pt x="11713473" y="6143562"/>
                  <a:pt x="11713873" y="6143378"/>
                  <a:pt x="11713873" y="6143378"/>
                </a:cubicBezTo>
                <a:close/>
                <a:moveTo>
                  <a:pt x="11757995" y="6022220"/>
                </a:moveTo>
                <a:lnTo>
                  <a:pt x="11757635" y="6022438"/>
                </a:lnTo>
                <a:lnTo>
                  <a:pt x="11757681" y="6022341"/>
                </a:lnTo>
                <a:close/>
                <a:moveTo>
                  <a:pt x="10898648" y="6022122"/>
                </a:moveTo>
                <a:lnTo>
                  <a:pt x="10899120" y="6022303"/>
                </a:lnTo>
                <a:lnTo>
                  <a:pt x="10899188" y="6022449"/>
                </a:lnTo>
                <a:close/>
                <a:moveTo>
                  <a:pt x="11372698" y="5985699"/>
                </a:moveTo>
                <a:lnTo>
                  <a:pt x="11402170" y="6001233"/>
                </a:lnTo>
                <a:lnTo>
                  <a:pt x="11400893" y="6034507"/>
                </a:lnTo>
                <a:lnTo>
                  <a:pt x="11372698" y="6052226"/>
                </a:lnTo>
                <a:lnTo>
                  <a:pt x="11344495" y="6034507"/>
                </a:lnTo>
                <a:lnTo>
                  <a:pt x="11343223" y="6001233"/>
                </a:lnTo>
                <a:close/>
                <a:moveTo>
                  <a:pt x="11372698" y="5910639"/>
                </a:moveTo>
                <a:lnTo>
                  <a:pt x="11357985" y="5940488"/>
                </a:lnTo>
                <a:lnTo>
                  <a:pt x="11325009" y="5945232"/>
                </a:lnTo>
                <a:lnTo>
                  <a:pt x="11348891" y="5968440"/>
                </a:lnTo>
                <a:lnTo>
                  <a:pt x="11343223" y="6001233"/>
                </a:lnTo>
                <a:lnTo>
                  <a:pt x="11317619" y="6022541"/>
                </a:lnTo>
                <a:lnTo>
                  <a:pt x="11285562" y="6013487"/>
                </a:lnTo>
                <a:lnTo>
                  <a:pt x="11297938" y="6044379"/>
                </a:lnTo>
                <a:lnTo>
                  <a:pt x="11279410" y="6072035"/>
                </a:lnTo>
                <a:lnTo>
                  <a:pt x="11312640" y="6069833"/>
                </a:lnTo>
                <a:lnTo>
                  <a:pt x="11333242" y="6095987"/>
                </a:lnTo>
                <a:lnTo>
                  <a:pt x="11341418" y="6063720"/>
                </a:lnTo>
                <a:lnTo>
                  <a:pt x="11372698" y="6052226"/>
                </a:lnTo>
                <a:lnTo>
                  <a:pt x="11403968" y="6063720"/>
                </a:lnTo>
                <a:lnTo>
                  <a:pt x="11412143" y="6095987"/>
                </a:lnTo>
                <a:lnTo>
                  <a:pt x="11432745" y="6069833"/>
                </a:lnTo>
                <a:lnTo>
                  <a:pt x="11465976" y="6072035"/>
                </a:lnTo>
                <a:lnTo>
                  <a:pt x="11447450" y="6044379"/>
                </a:lnTo>
                <a:lnTo>
                  <a:pt x="11459824" y="6013487"/>
                </a:lnTo>
                <a:lnTo>
                  <a:pt x="11427767" y="6022541"/>
                </a:lnTo>
                <a:lnTo>
                  <a:pt x="11402170" y="6001233"/>
                </a:lnTo>
                <a:lnTo>
                  <a:pt x="11396497" y="5968440"/>
                </a:lnTo>
                <a:lnTo>
                  <a:pt x="11420379" y="5945232"/>
                </a:lnTo>
                <a:lnTo>
                  <a:pt x="11387403" y="5940488"/>
                </a:lnTo>
                <a:close/>
                <a:moveTo>
                  <a:pt x="10894630" y="5891109"/>
                </a:moveTo>
                <a:lnTo>
                  <a:pt x="10894867" y="5891251"/>
                </a:lnTo>
                <a:lnTo>
                  <a:pt x="10894819" y="5891259"/>
                </a:lnTo>
                <a:close/>
                <a:moveTo>
                  <a:pt x="11762194" y="5890912"/>
                </a:moveTo>
                <a:lnTo>
                  <a:pt x="11761804" y="5891219"/>
                </a:lnTo>
                <a:lnTo>
                  <a:pt x="11761708" y="5891203"/>
                </a:lnTo>
                <a:close/>
                <a:moveTo>
                  <a:pt x="11294440" y="5881060"/>
                </a:moveTo>
                <a:lnTo>
                  <a:pt x="11280261" y="5889121"/>
                </a:lnTo>
                <a:lnTo>
                  <a:pt x="11199161" y="5935243"/>
                </a:lnTo>
                <a:lnTo>
                  <a:pt x="11206819" y="5935940"/>
                </a:lnTo>
                <a:cubicBezTo>
                  <a:pt x="11207673" y="5936022"/>
                  <a:pt x="11227758" y="5938169"/>
                  <a:pt x="11226839" y="5964988"/>
                </a:cubicBezTo>
                <a:lnTo>
                  <a:pt x="11226839" y="6107265"/>
                </a:lnTo>
                <a:cubicBezTo>
                  <a:pt x="11226839" y="6127738"/>
                  <a:pt x="11225419" y="6140941"/>
                  <a:pt x="11222624" y="6146513"/>
                </a:cubicBezTo>
                <a:cubicBezTo>
                  <a:pt x="11220334" y="6151042"/>
                  <a:pt x="11207968" y="6167763"/>
                  <a:pt x="11201751" y="6175971"/>
                </a:cubicBezTo>
                <a:lnTo>
                  <a:pt x="11197758" y="6181239"/>
                </a:lnTo>
                <a:lnTo>
                  <a:pt x="11264990" y="6166075"/>
                </a:lnTo>
                <a:lnTo>
                  <a:pt x="11443590" y="6166075"/>
                </a:lnTo>
                <a:lnTo>
                  <a:pt x="11467176" y="6107142"/>
                </a:lnTo>
                <a:lnTo>
                  <a:pt x="11454802" y="6107142"/>
                </a:lnTo>
                <a:lnTo>
                  <a:pt x="11454802" y="6107150"/>
                </a:lnTo>
                <a:lnTo>
                  <a:pt x="11454797" y="6107144"/>
                </a:lnTo>
                <a:lnTo>
                  <a:pt x="11454230" y="6108766"/>
                </a:lnTo>
                <a:cubicBezTo>
                  <a:pt x="11449950" y="6121012"/>
                  <a:pt x="11438393" y="6130760"/>
                  <a:pt x="11423322" y="6134825"/>
                </a:cubicBezTo>
                <a:cubicBezTo>
                  <a:pt x="11414670" y="6137161"/>
                  <a:pt x="11406109" y="6137070"/>
                  <a:pt x="11397048" y="6136972"/>
                </a:cubicBezTo>
                <a:cubicBezTo>
                  <a:pt x="11394692" y="6136948"/>
                  <a:pt x="11392332" y="6136923"/>
                  <a:pt x="11389955" y="6136939"/>
                </a:cubicBezTo>
                <a:cubicBezTo>
                  <a:pt x="11386273" y="6136972"/>
                  <a:pt x="11382592" y="6136956"/>
                  <a:pt x="11378899" y="6136948"/>
                </a:cubicBezTo>
                <a:lnTo>
                  <a:pt x="11287802" y="6136948"/>
                </a:lnTo>
                <a:cubicBezTo>
                  <a:pt x="11275469" y="6136939"/>
                  <a:pt x="11271907" y="6134573"/>
                  <a:pt x="11270901" y="6133181"/>
                </a:cubicBezTo>
                <a:cubicBezTo>
                  <a:pt x="11269793" y="6131633"/>
                  <a:pt x="11267950" y="6126274"/>
                  <a:pt x="11267950" y="6107812"/>
                </a:cubicBezTo>
                <a:lnTo>
                  <a:pt x="11267950" y="5956539"/>
                </a:lnTo>
                <a:cubicBezTo>
                  <a:pt x="11265668" y="5908905"/>
                  <a:pt x="11282867" y="5893191"/>
                  <a:pt x="11283031" y="5893051"/>
                </a:cubicBezTo>
                <a:close/>
                <a:moveTo>
                  <a:pt x="11328122" y="5837799"/>
                </a:moveTo>
                <a:cubicBezTo>
                  <a:pt x="11516092" y="5842082"/>
                  <a:pt x="11564783" y="6019211"/>
                  <a:pt x="11493500" y="6178816"/>
                </a:cubicBezTo>
                <a:lnTo>
                  <a:pt x="11477651" y="6210443"/>
                </a:lnTo>
                <a:lnTo>
                  <a:pt x="11403926" y="6198168"/>
                </a:lnTo>
                <a:cubicBezTo>
                  <a:pt x="11379044" y="6195428"/>
                  <a:pt x="11353866" y="6194046"/>
                  <a:pt x="11328426" y="6194046"/>
                </a:cubicBezTo>
                <a:lnTo>
                  <a:pt x="11328409" y="6194046"/>
                </a:lnTo>
                <a:cubicBezTo>
                  <a:pt x="11277203" y="6194046"/>
                  <a:pt x="11227052" y="6199642"/>
                  <a:pt x="11178231" y="6210651"/>
                </a:cubicBezTo>
                <a:cubicBezTo>
                  <a:pt x="11085090" y="6043763"/>
                  <a:pt x="11127522" y="5842367"/>
                  <a:pt x="11328122" y="5837799"/>
                </a:cubicBezTo>
                <a:close/>
                <a:moveTo>
                  <a:pt x="11761595" y="5747479"/>
                </a:moveTo>
                <a:lnTo>
                  <a:pt x="11761018" y="5748057"/>
                </a:lnTo>
                <a:lnTo>
                  <a:pt x="11761036" y="5747927"/>
                </a:lnTo>
                <a:close/>
                <a:moveTo>
                  <a:pt x="10895581" y="5747479"/>
                </a:moveTo>
                <a:lnTo>
                  <a:pt x="10895765" y="5747626"/>
                </a:lnTo>
                <a:lnTo>
                  <a:pt x="10895735" y="5747626"/>
                </a:lnTo>
                <a:lnTo>
                  <a:pt x="10895736" y="5747634"/>
                </a:lnTo>
                <a:close/>
                <a:moveTo>
                  <a:pt x="11710470" y="5641707"/>
                </a:moveTo>
                <a:lnTo>
                  <a:pt x="11710426" y="5641762"/>
                </a:lnTo>
                <a:lnTo>
                  <a:pt x="11710414" y="5641766"/>
                </a:lnTo>
                <a:close/>
                <a:moveTo>
                  <a:pt x="10946140" y="5641535"/>
                </a:moveTo>
                <a:lnTo>
                  <a:pt x="10946348" y="5641751"/>
                </a:lnTo>
                <a:lnTo>
                  <a:pt x="10946301" y="5641738"/>
                </a:lnTo>
                <a:close/>
                <a:moveTo>
                  <a:pt x="11328267" y="5610741"/>
                </a:moveTo>
                <a:cubicBezTo>
                  <a:pt x="11349531" y="5631343"/>
                  <a:pt x="11372873" y="5637662"/>
                  <a:pt x="11397737" y="5629552"/>
                </a:cubicBezTo>
                <a:cubicBezTo>
                  <a:pt x="11416667" y="5657809"/>
                  <a:pt x="11440636" y="5669596"/>
                  <a:pt x="11469014" y="5664590"/>
                </a:cubicBezTo>
                <a:cubicBezTo>
                  <a:pt x="11476605" y="5689319"/>
                  <a:pt x="11505297" y="5715055"/>
                  <a:pt x="11535834" y="5716046"/>
                </a:cubicBezTo>
                <a:cubicBezTo>
                  <a:pt x="11536969" y="5746894"/>
                  <a:pt x="11558848" y="5773948"/>
                  <a:pt x="11588966" y="5781842"/>
                </a:cubicBezTo>
                <a:cubicBezTo>
                  <a:pt x="11588315" y="5783748"/>
                  <a:pt x="11587770" y="5785764"/>
                  <a:pt x="11587524" y="5788256"/>
                </a:cubicBezTo>
                <a:cubicBezTo>
                  <a:pt x="11584286" y="5821812"/>
                  <a:pt x="11596346" y="5850111"/>
                  <a:pt x="11622434" y="5870327"/>
                </a:cubicBezTo>
                <a:cubicBezTo>
                  <a:pt x="11610470" y="5900628"/>
                  <a:pt x="11608840" y="5953298"/>
                  <a:pt x="11632363" y="5979006"/>
                </a:cubicBezTo>
                <a:cubicBezTo>
                  <a:pt x="11617049" y="6006498"/>
                  <a:pt x="11608225" y="6055536"/>
                  <a:pt x="11628807" y="6084890"/>
                </a:cubicBezTo>
                <a:cubicBezTo>
                  <a:pt x="11603654" y="6112453"/>
                  <a:pt x="11592680" y="6154338"/>
                  <a:pt x="11599174" y="6198241"/>
                </a:cubicBezTo>
                <a:cubicBezTo>
                  <a:pt x="11592040" y="6203455"/>
                  <a:pt x="11579486" y="6215640"/>
                  <a:pt x="11573167" y="6239418"/>
                </a:cubicBezTo>
                <a:cubicBezTo>
                  <a:pt x="11560361" y="6234464"/>
                  <a:pt x="11547431" y="6229954"/>
                  <a:pt x="11534400" y="6225805"/>
                </a:cubicBezTo>
                <a:cubicBezTo>
                  <a:pt x="11639169" y="6039042"/>
                  <a:pt x="11584031" y="5784572"/>
                  <a:pt x="11328199" y="5780947"/>
                </a:cubicBezTo>
                <a:lnTo>
                  <a:pt x="11328051" y="5780947"/>
                </a:lnTo>
                <a:cubicBezTo>
                  <a:pt x="11072125" y="5784572"/>
                  <a:pt x="11017026" y="6039181"/>
                  <a:pt x="11121934" y="6225958"/>
                </a:cubicBezTo>
                <a:cubicBezTo>
                  <a:pt x="11109245" y="6230006"/>
                  <a:pt x="11096649" y="6234396"/>
                  <a:pt x="11084174" y="6239207"/>
                </a:cubicBezTo>
                <a:cubicBezTo>
                  <a:pt x="11076972" y="6217591"/>
                  <a:pt x="11063583" y="6203575"/>
                  <a:pt x="11057317" y="6198389"/>
                </a:cubicBezTo>
                <a:cubicBezTo>
                  <a:pt x="11063859" y="6154428"/>
                  <a:pt x="11052888" y="6112486"/>
                  <a:pt x="11027705" y="6084890"/>
                </a:cubicBezTo>
                <a:cubicBezTo>
                  <a:pt x="11048301" y="6055522"/>
                  <a:pt x="11039494" y="6006484"/>
                  <a:pt x="11024190" y="5979004"/>
                </a:cubicBezTo>
                <a:cubicBezTo>
                  <a:pt x="11047639" y="5953317"/>
                  <a:pt x="11046015" y="5900647"/>
                  <a:pt x="11034075" y="5870330"/>
                </a:cubicBezTo>
                <a:cubicBezTo>
                  <a:pt x="11060150" y="5850152"/>
                  <a:pt x="11072226" y="5821845"/>
                  <a:pt x="11069023" y="5788185"/>
                </a:cubicBezTo>
                <a:cubicBezTo>
                  <a:pt x="11068745" y="5785737"/>
                  <a:pt x="11068206" y="5783735"/>
                  <a:pt x="11067557" y="5781839"/>
                </a:cubicBezTo>
                <a:cubicBezTo>
                  <a:pt x="11097656" y="5773945"/>
                  <a:pt x="11119524" y="5746902"/>
                  <a:pt x="11120665" y="5716048"/>
                </a:cubicBezTo>
                <a:cubicBezTo>
                  <a:pt x="11151248" y="5715055"/>
                  <a:pt x="11179935" y="5689322"/>
                  <a:pt x="11187492" y="5664593"/>
                </a:cubicBezTo>
                <a:cubicBezTo>
                  <a:pt x="11215895" y="5669571"/>
                  <a:pt x="11239861" y="5657812"/>
                  <a:pt x="11258800" y="5629554"/>
                </a:cubicBezTo>
                <a:cubicBezTo>
                  <a:pt x="11283622" y="5637659"/>
                  <a:pt x="11306968" y="5631341"/>
                  <a:pt x="11328267" y="5610741"/>
                </a:cubicBezTo>
                <a:close/>
                <a:moveTo>
                  <a:pt x="11653310" y="5545271"/>
                </a:moveTo>
                <a:lnTo>
                  <a:pt x="11653054" y="5545660"/>
                </a:lnTo>
                <a:lnTo>
                  <a:pt x="11652988" y="5545677"/>
                </a:lnTo>
                <a:close/>
                <a:moveTo>
                  <a:pt x="11003120" y="5545197"/>
                </a:moveTo>
                <a:lnTo>
                  <a:pt x="11003444" y="5545606"/>
                </a:lnTo>
                <a:lnTo>
                  <a:pt x="11003441" y="5545684"/>
                </a:lnTo>
                <a:close/>
                <a:moveTo>
                  <a:pt x="11571851" y="5477048"/>
                </a:moveTo>
                <a:cubicBezTo>
                  <a:pt x="11571851" y="5477048"/>
                  <a:pt x="11476254" y="5629874"/>
                  <a:pt x="11488227" y="5636551"/>
                </a:cubicBezTo>
                <a:cubicBezTo>
                  <a:pt x="11500502" y="5643392"/>
                  <a:pt x="11548134" y="5521996"/>
                  <a:pt x="11571851" y="5477048"/>
                </a:cubicBezTo>
                <a:close/>
                <a:moveTo>
                  <a:pt x="11084967" y="5477048"/>
                </a:moveTo>
                <a:cubicBezTo>
                  <a:pt x="11108684" y="5521996"/>
                  <a:pt x="11156316" y="5643392"/>
                  <a:pt x="11168592" y="5636551"/>
                </a:cubicBezTo>
                <a:cubicBezTo>
                  <a:pt x="11180564" y="5629874"/>
                  <a:pt x="11084967" y="5477048"/>
                  <a:pt x="11084967" y="5477048"/>
                </a:cubicBezTo>
                <a:close/>
                <a:moveTo>
                  <a:pt x="11478415" y="5403044"/>
                </a:moveTo>
                <a:cubicBezTo>
                  <a:pt x="11478415" y="5403044"/>
                  <a:pt x="11392225" y="5604989"/>
                  <a:pt x="11405075" y="5609823"/>
                </a:cubicBezTo>
                <a:cubicBezTo>
                  <a:pt x="11418221" y="5614762"/>
                  <a:pt x="11461654" y="5451006"/>
                  <a:pt x="11478415" y="5403044"/>
                </a:cubicBezTo>
                <a:close/>
                <a:moveTo>
                  <a:pt x="11178400" y="5403044"/>
                </a:moveTo>
                <a:cubicBezTo>
                  <a:pt x="11195162" y="5451006"/>
                  <a:pt x="11238595" y="5614762"/>
                  <a:pt x="11251740" y="5609823"/>
                </a:cubicBezTo>
                <a:cubicBezTo>
                  <a:pt x="11264590" y="5604989"/>
                  <a:pt x="11178400" y="5403044"/>
                  <a:pt x="11178400" y="5403044"/>
                </a:cubicBezTo>
                <a:close/>
                <a:moveTo>
                  <a:pt x="10762712" y="5395475"/>
                </a:moveTo>
                <a:lnTo>
                  <a:pt x="11004488" y="5637251"/>
                </a:lnTo>
                <a:cubicBezTo>
                  <a:pt x="11006654" y="5643854"/>
                  <a:pt x="11009092" y="5650397"/>
                  <a:pt x="11011843" y="5656817"/>
                </a:cubicBezTo>
                <a:cubicBezTo>
                  <a:pt x="10994535" y="5646160"/>
                  <a:pt x="10976315" y="5638838"/>
                  <a:pt x="10957423" y="5634817"/>
                </a:cubicBezTo>
                <a:lnTo>
                  <a:pt x="10762712" y="5440101"/>
                </a:lnTo>
                <a:close/>
                <a:moveTo>
                  <a:pt x="11894107" y="5395472"/>
                </a:moveTo>
                <a:lnTo>
                  <a:pt x="11894107" y="5440098"/>
                </a:lnTo>
                <a:lnTo>
                  <a:pt x="11699399" y="5634806"/>
                </a:lnTo>
                <a:lnTo>
                  <a:pt x="11699399" y="5634809"/>
                </a:lnTo>
                <a:cubicBezTo>
                  <a:pt x="11680512" y="5638827"/>
                  <a:pt x="11662289" y="5646152"/>
                  <a:pt x="11644975" y="5656811"/>
                </a:cubicBezTo>
                <a:cubicBezTo>
                  <a:pt x="11647730" y="5650386"/>
                  <a:pt x="11650167" y="5643838"/>
                  <a:pt x="11652336" y="5637230"/>
                </a:cubicBezTo>
                <a:cubicBezTo>
                  <a:pt x="11652336" y="5637235"/>
                  <a:pt x="11652333" y="5637240"/>
                  <a:pt x="11652330" y="5637246"/>
                </a:cubicBezTo>
                <a:close/>
                <a:moveTo>
                  <a:pt x="11843300" y="5389291"/>
                </a:moveTo>
                <a:lnTo>
                  <a:pt x="11887917" y="5389291"/>
                </a:lnTo>
                <a:cubicBezTo>
                  <a:pt x="11887917" y="5389291"/>
                  <a:pt x="11657350" y="5619855"/>
                  <a:pt x="11657350" y="5619855"/>
                </a:cubicBezTo>
                <a:cubicBezTo>
                  <a:pt x="11657333" y="5619926"/>
                  <a:pt x="11657308" y="5619997"/>
                  <a:pt x="11657292" y="5620066"/>
                </a:cubicBezTo>
                <a:cubicBezTo>
                  <a:pt x="11661554" y="5602804"/>
                  <a:pt x="11663758" y="5585410"/>
                  <a:pt x="11663778" y="5568761"/>
                </a:cubicBezTo>
                <a:cubicBezTo>
                  <a:pt x="11663778" y="5568777"/>
                  <a:pt x="11663778" y="5568796"/>
                  <a:pt x="11663778" y="5568813"/>
                </a:cubicBezTo>
                <a:close/>
                <a:moveTo>
                  <a:pt x="10768907" y="5389288"/>
                </a:moveTo>
                <a:lnTo>
                  <a:pt x="10813522" y="5389288"/>
                </a:lnTo>
                <a:lnTo>
                  <a:pt x="10993044" y="5568810"/>
                </a:lnTo>
                <a:cubicBezTo>
                  <a:pt x="10993068" y="5585375"/>
                  <a:pt x="10995251" y="5602678"/>
                  <a:pt x="10999472" y="5619853"/>
                </a:cubicBezTo>
                <a:close/>
                <a:moveTo>
                  <a:pt x="11328305" y="5260647"/>
                </a:moveTo>
                <a:cubicBezTo>
                  <a:pt x="11326987" y="5327110"/>
                  <a:pt x="11314399" y="5585386"/>
                  <a:pt x="11327862" y="5585167"/>
                </a:cubicBezTo>
                <a:cubicBezTo>
                  <a:pt x="11340329" y="5584981"/>
                  <a:pt x="11330228" y="5310250"/>
                  <a:pt x="11328305" y="5260647"/>
                </a:cubicBezTo>
                <a:close/>
                <a:moveTo>
                  <a:pt x="11328412" y="5226114"/>
                </a:moveTo>
                <a:cubicBezTo>
                  <a:pt x="11373470" y="5285986"/>
                  <a:pt x="11400220" y="5358278"/>
                  <a:pt x="11400185" y="5420647"/>
                </a:cubicBezTo>
                <a:cubicBezTo>
                  <a:pt x="11400108" y="5477475"/>
                  <a:pt x="11380198" y="5532907"/>
                  <a:pt x="11344129" y="5576734"/>
                </a:cubicBezTo>
                <a:cubicBezTo>
                  <a:pt x="11342578" y="5578622"/>
                  <a:pt x="11342846" y="5581409"/>
                  <a:pt x="11344736" y="5582959"/>
                </a:cubicBezTo>
                <a:cubicBezTo>
                  <a:pt x="11345559" y="5583638"/>
                  <a:pt x="11346555" y="5583969"/>
                  <a:pt x="11347542" y="5583969"/>
                </a:cubicBezTo>
                <a:cubicBezTo>
                  <a:pt x="11348820" y="5583969"/>
                  <a:pt x="11350086" y="5583419"/>
                  <a:pt x="11350961" y="5582358"/>
                </a:cubicBezTo>
                <a:cubicBezTo>
                  <a:pt x="11387901" y="5537473"/>
                  <a:pt x="11408442" y="5480839"/>
                  <a:pt x="11408984" y="5422680"/>
                </a:cubicBezTo>
                <a:cubicBezTo>
                  <a:pt x="11431897" y="5401608"/>
                  <a:pt x="11459510" y="5385095"/>
                  <a:pt x="11489228" y="5374758"/>
                </a:cubicBezTo>
                <a:cubicBezTo>
                  <a:pt x="11501887" y="5412045"/>
                  <a:pt x="11504573" y="5454379"/>
                  <a:pt x="11496763" y="5494502"/>
                </a:cubicBezTo>
                <a:cubicBezTo>
                  <a:pt x="11496761" y="5494521"/>
                  <a:pt x="11496752" y="5494537"/>
                  <a:pt x="11496747" y="5494554"/>
                </a:cubicBezTo>
                <a:cubicBezTo>
                  <a:pt x="11492781" y="5514945"/>
                  <a:pt x="11486195" y="5534661"/>
                  <a:pt x="11477168" y="5553156"/>
                </a:cubicBezTo>
                <a:cubicBezTo>
                  <a:pt x="11466512" y="5575033"/>
                  <a:pt x="11452499" y="5594913"/>
                  <a:pt x="11435527" y="5612243"/>
                </a:cubicBezTo>
                <a:cubicBezTo>
                  <a:pt x="11433817" y="5613991"/>
                  <a:pt x="11433847" y="5616789"/>
                  <a:pt x="11435590" y="5618499"/>
                </a:cubicBezTo>
                <a:cubicBezTo>
                  <a:pt x="11436451" y="5619344"/>
                  <a:pt x="11437570" y="5619762"/>
                  <a:pt x="11438686" y="5619762"/>
                </a:cubicBezTo>
                <a:cubicBezTo>
                  <a:pt x="11439835" y="5619762"/>
                  <a:pt x="11440981" y="5619319"/>
                  <a:pt x="11441845" y="5618436"/>
                </a:cubicBezTo>
                <a:cubicBezTo>
                  <a:pt x="11459485" y="5600424"/>
                  <a:pt x="11474042" y="5579765"/>
                  <a:pt x="11485117" y="5557035"/>
                </a:cubicBezTo>
                <a:cubicBezTo>
                  <a:pt x="11494198" y="5538427"/>
                  <a:pt x="11500877" y="5518621"/>
                  <a:pt x="11505029" y="5498151"/>
                </a:cubicBezTo>
                <a:cubicBezTo>
                  <a:pt x="11527480" y="5483618"/>
                  <a:pt x="11551988" y="5473637"/>
                  <a:pt x="11577989" y="5468503"/>
                </a:cubicBezTo>
                <a:cubicBezTo>
                  <a:pt x="11583104" y="5503635"/>
                  <a:pt x="11578019" y="5542869"/>
                  <a:pt x="11563525" y="5579538"/>
                </a:cubicBezTo>
                <a:cubicBezTo>
                  <a:pt x="11563525" y="5579543"/>
                  <a:pt x="11563525" y="5579549"/>
                  <a:pt x="11563525" y="5579554"/>
                </a:cubicBezTo>
                <a:cubicBezTo>
                  <a:pt x="11556780" y="5596567"/>
                  <a:pt x="11548194" y="5612541"/>
                  <a:pt x="11538011" y="5627027"/>
                </a:cubicBezTo>
                <a:cubicBezTo>
                  <a:pt x="11531458" y="5636330"/>
                  <a:pt x="11524083" y="5645148"/>
                  <a:pt x="11516099" y="5653231"/>
                </a:cubicBezTo>
                <a:cubicBezTo>
                  <a:pt x="11514381" y="5654970"/>
                  <a:pt x="11514398" y="5657768"/>
                  <a:pt x="11516137" y="5659486"/>
                </a:cubicBezTo>
                <a:cubicBezTo>
                  <a:pt x="11516999" y="5660340"/>
                  <a:pt x="11518123" y="5660763"/>
                  <a:pt x="11519247" y="5660763"/>
                </a:cubicBezTo>
                <a:cubicBezTo>
                  <a:pt x="11520388" y="5660763"/>
                  <a:pt x="11521528" y="5660326"/>
                  <a:pt x="11522393" y="5659451"/>
                </a:cubicBezTo>
                <a:cubicBezTo>
                  <a:pt x="11530722" y="5651021"/>
                  <a:pt x="11538407" y="5641828"/>
                  <a:pt x="11545246" y="5632120"/>
                </a:cubicBezTo>
                <a:cubicBezTo>
                  <a:pt x="11555609" y="5617377"/>
                  <a:pt x="11564360" y="5601157"/>
                  <a:pt x="11571291" y="5583914"/>
                </a:cubicBezTo>
                <a:cubicBezTo>
                  <a:pt x="11589239" y="5569417"/>
                  <a:pt x="11609627" y="5558365"/>
                  <a:pt x="11631307" y="5551298"/>
                </a:cubicBezTo>
                <a:lnTo>
                  <a:pt x="11652988" y="5545677"/>
                </a:lnTo>
                <a:lnTo>
                  <a:pt x="11652048" y="5546866"/>
                </a:lnTo>
                <a:cubicBezTo>
                  <a:pt x="11639718" y="5562477"/>
                  <a:pt x="11541400" y="5687605"/>
                  <a:pt x="11551742" y="5695247"/>
                </a:cubicBezTo>
                <a:cubicBezTo>
                  <a:pt x="11561607" y="5702537"/>
                  <a:pt x="11609574" y="5614061"/>
                  <a:pt x="11641009" y="5563988"/>
                </a:cubicBezTo>
                <a:lnTo>
                  <a:pt x="11653054" y="5545660"/>
                </a:lnTo>
                <a:lnTo>
                  <a:pt x="11653375" y="5545577"/>
                </a:lnTo>
                <a:cubicBezTo>
                  <a:pt x="11658766" y="5583329"/>
                  <a:pt x="11650235" y="5628499"/>
                  <a:pt x="11630213" y="5667427"/>
                </a:cubicBezTo>
                <a:cubicBezTo>
                  <a:pt x="11630208" y="5667440"/>
                  <a:pt x="11630197" y="5667451"/>
                  <a:pt x="11630189" y="5667462"/>
                </a:cubicBezTo>
                <a:cubicBezTo>
                  <a:pt x="11625902" y="5675884"/>
                  <a:pt x="11621012" y="5684002"/>
                  <a:pt x="11615659" y="5691590"/>
                </a:cubicBezTo>
                <a:cubicBezTo>
                  <a:pt x="11606521" y="5704516"/>
                  <a:pt x="11595708" y="5716199"/>
                  <a:pt x="11583517" y="5726316"/>
                </a:cubicBezTo>
                <a:cubicBezTo>
                  <a:pt x="11581638" y="5727876"/>
                  <a:pt x="11581381" y="5730665"/>
                  <a:pt x="11582940" y="5732545"/>
                </a:cubicBezTo>
                <a:cubicBezTo>
                  <a:pt x="11583813" y="5733598"/>
                  <a:pt x="11585074" y="5734142"/>
                  <a:pt x="11586346" y="5734142"/>
                </a:cubicBezTo>
                <a:cubicBezTo>
                  <a:pt x="11587341" y="5734142"/>
                  <a:pt x="11588342" y="5733808"/>
                  <a:pt x="11589168" y="5733122"/>
                </a:cubicBezTo>
                <a:cubicBezTo>
                  <a:pt x="11601953" y="5722509"/>
                  <a:pt x="11613296" y="5710255"/>
                  <a:pt x="11622883" y="5696694"/>
                </a:cubicBezTo>
                <a:cubicBezTo>
                  <a:pt x="11628271" y="5689054"/>
                  <a:pt x="11633195" y="5680900"/>
                  <a:pt x="11637549" y="5672459"/>
                </a:cubicBezTo>
                <a:cubicBezTo>
                  <a:pt x="11648925" y="5664181"/>
                  <a:pt x="11660744" y="5657459"/>
                  <a:pt x="11672932" y="5652326"/>
                </a:cubicBezTo>
                <a:lnTo>
                  <a:pt x="11710414" y="5641766"/>
                </a:lnTo>
                <a:lnTo>
                  <a:pt x="11709165" y="5643061"/>
                </a:lnTo>
                <a:cubicBezTo>
                  <a:pt x="11696406" y="5656319"/>
                  <a:pt x="11594635" y="5762647"/>
                  <a:pt x="11604269" y="5771188"/>
                </a:cubicBezTo>
                <a:cubicBezTo>
                  <a:pt x="11613431" y="5779366"/>
                  <a:pt x="11662667" y="5703733"/>
                  <a:pt x="11696886" y="5658767"/>
                </a:cubicBezTo>
                <a:lnTo>
                  <a:pt x="11710426" y="5641762"/>
                </a:lnTo>
                <a:lnTo>
                  <a:pt x="11710526" y="5641735"/>
                </a:lnTo>
                <a:cubicBezTo>
                  <a:pt x="11711885" y="5684959"/>
                  <a:pt x="11698832" y="5723174"/>
                  <a:pt x="11670700" y="5758420"/>
                </a:cubicBezTo>
                <a:lnTo>
                  <a:pt x="11670703" y="5758412"/>
                </a:lnTo>
                <a:cubicBezTo>
                  <a:pt x="11670673" y="5758450"/>
                  <a:pt x="11670665" y="5758496"/>
                  <a:pt x="11670635" y="5758538"/>
                </a:cubicBezTo>
                <a:cubicBezTo>
                  <a:pt x="11670624" y="5758551"/>
                  <a:pt x="11670607" y="5758562"/>
                  <a:pt x="11670596" y="5758579"/>
                </a:cubicBezTo>
                <a:lnTo>
                  <a:pt x="11669385" y="5760066"/>
                </a:lnTo>
                <a:cubicBezTo>
                  <a:pt x="11668668" y="5760945"/>
                  <a:pt x="11667957" y="5761828"/>
                  <a:pt x="11667172" y="5762744"/>
                </a:cubicBezTo>
                <a:cubicBezTo>
                  <a:pt x="11656655" y="5775326"/>
                  <a:pt x="11643638" y="5787980"/>
                  <a:pt x="11629527" y="5799334"/>
                </a:cubicBezTo>
                <a:cubicBezTo>
                  <a:pt x="11627623" y="5800865"/>
                  <a:pt x="11627319" y="5803650"/>
                  <a:pt x="11628854" y="5805551"/>
                </a:cubicBezTo>
                <a:cubicBezTo>
                  <a:pt x="11629726" y="5806637"/>
                  <a:pt x="11631009" y="5807203"/>
                  <a:pt x="11632303" y="5807203"/>
                </a:cubicBezTo>
                <a:cubicBezTo>
                  <a:pt x="11633274" y="5807203"/>
                  <a:pt x="11634256" y="5806883"/>
                  <a:pt x="11635074" y="5806226"/>
                </a:cubicBezTo>
                <a:cubicBezTo>
                  <a:pt x="11649628" y="5794514"/>
                  <a:pt x="11663077" y="5781440"/>
                  <a:pt x="11673931" y="5768455"/>
                </a:cubicBezTo>
                <a:cubicBezTo>
                  <a:pt x="11674729" y="5767520"/>
                  <a:pt x="11675493" y="5766579"/>
                  <a:pt x="11676256" y="5765644"/>
                </a:cubicBezTo>
                <a:lnTo>
                  <a:pt x="11676961" y="5764776"/>
                </a:lnTo>
                <a:cubicBezTo>
                  <a:pt x="11701671" y="5753288"/>
                  <a:pt x="11729976" y="5747608"/>
                  <a:pt x="11761081" y="5747618"/>
                </a:cubicBezTo>
                <a:lnTo>
                  <a:pt x="11761036" y="5747927"/>
                </a:lnTo>
                <a:lnTo>
                  <a:pt x="11760139" y="5748647"/>
                </a:lnTo>
                <a:cubicBezTo>
                  <a:pt x="11745911" y="5760089"/>
                  <a:pt x="11632353" y="5851921"/>
                  <a:pt x="11641025" y="5861437"/>
                </a:cubicBezTo>
                <a:cubicBezTo>
                  <a:pt x="11649307" y="5870518"/>
                  <a:pt x="11707222" y="5803284"/>
                  <a:pt x="11746233" y="5762861"/>
                </a:cubicBezTo>
                <a:lnTo>
                  <a:pt x="11761018" y="5748057"/>
                </a:lnTo>
                <a:lnTo>
                  <a:pt x="11758700" y="5764146"/>
                </a:lnTo>
                <a:cubicBezTo>
                  <a:pt x="11750624" y="5803865"/>
                  <a:pt x="11725415" y="5850621"/>
                  <a:pt x="11693739" y="5882438"/>
                </a:cubicBezTo>
                <a:cubicBezTo>
                  <a:pt x="11692361" y="5883825"/>
                  <a:pt x="11690985" y="5885198"/>
                  <a:pt x="11689568" y="5886536"/>
                </a:cubicBezTo>
                <a:cubicBezTo>
                  <a:pt x="11675684" y="5899643"/>
                  <a:pt x="11659519" y="5910324"/>
                  <a:pt x="11641529" y="5918287"/>
                </a:cubicBezTo>
                <a:cubicBezTo>
                  <a:pt x="11639294" y="5919274"/>
                  <a:pt x="11638282" y="5921886"/>
                  <a:pt x="11639275" y="5924121"/>
                </a:cubicBezTo>
                <a:cubicBezTo>
                  <a:pt x="11640005" y="5925773"/>
                  <a:pt x="11641622" y="5926755"/>
                  <a:pt x="11643320" y="5926755"/>
                </a:cubicBezTo>
                <a:cubicBezTo>
                  <a:pt x="11643920" y="5926755"/>
                  <a:pt x="11644524" y="5926635"/>
                  <a:pt x="11645107" y="5926375"/>
                </a:cubicBezTo>
                <a:cubicBezTo>
                  <a:pt x="11664021" y="5918005"/>
                  <a:pt x="11681023" y="5906766"/>
                  <a:pt x="11695640" y="5892969"/>
                </a:cubicBezTo>
                <a:cubicBezTo>
                  <a:pt x="11696816" y="5891861"/>
                  <a:pt x="11697960" y="5890715"/>
                  <a:pt x="11699103" y="5889569"/>
                </a:cubicBezTo>
                <a:cubicBezTo>
                  <a:pt x="11709380" y="5886848"/>
                  <a:pt x="11719293" y="5885604"/>
                  <a:pt x="11729547" y="5885873"/>
                </a:cubicBezTo>
                <a:lnTo>
                  <a:pt x="11761708" y="5891203"/>
                </a:lnTo>
                <a:lnTo>
                  <a:pt x="11760818" y="5891735"/>
                </a:lnTo>
                <a:cubicBezTo>
                  <a:pt x="11747368" y="5899791"/>
                  <a:pt x="11639997" y="5964570"/>
                  <a:pt x="11647461" y="5975076"/>
                </a:cubicBezTo>
                <a:cubicBezTo>
                  <a:pt x="11654582" y="5985068"/>
                  <a:pt x="11705897" y="5936385"/>
                  <a:pt x="11745903" y="5903716"/>
                </a:cubicBezTo>
                <a:lnTo>
                  <a:pt x="11761804" y="5891219"/>
                </a:lnTo>
                <a:lnTo>
                  <a:pt x="11762035" y="5891257"/>
                </a:lnTo>
                <a:cubicBezTo>
                  <a:pt x="11752328" y="5928248"/>
                  <a:pt x="11715008" y="5976230"/>
                  <a:pt x="11676838" y="6000131"/>
                </a:cubicBezTo>
                <a:cubicBezTo>
                  <a:pt x="11670473" y="6004141"/>
                  <a:pt x="11663665" y="6007606"/>
                  <a:pt x="11656603" y="6010431"/>
                </a:cubicBezTo>
                <a:cubicBezTo>
                  <a:pt x="11656524" y="6010459"/>
                  <a:pt x="11656444" y="6010483"/>
                  <a:pt x="11656368" y="6010516"/>
                </a:cubicBezTo>
                <a:cubicBezTo>
                  <a:pt x="11650594" y="6012904"/>
                  <a:pt x="11644311" y="6014903"/>
                  <a:pt x="11637697" y="6016460"/>
                </a:cubicBezTo>
                <a:cubicBezTo>
                  <a:pt x="11635317" y="6017021"/>
                  <a:pt x="11633843" y="6019400"/>
                  <a:pt x="11634404" y="6021777"/>
                </a:cubicBezTo>
                <a:cubicBezTo>
                  <a:pt x="11634885" y="6023815"/>
                  <a:pt x="11636701" y="6025188"/>
                  <a:pt x="11638706" y="6025188"/>
                </a:cubicBezTo>
                <a:cubicBezTo>
                  <a:pt x="11639040" y="6025188"/>
                  <a:pt x="11639382" y="6025150"/>
                  <a:pt x="11639721" y="6025071"/>
                </a:cubicBezTo>
                <a:cubicBezTo>
                  <a:pt x="11646682" y="6023432"/>
                  <a:pt x="11653315" y="6021326"/>
                  <a:pt x="11659439" y="6018815"/>
                </a:cubicBezTo>
                <a:cubicBezTo>
                  <a:pt x="11691855" y="6010576"/>
                  <a:pt x="11725720" y="6011777"/>
                  <a:pt x="11757711" y="6022275"/>
                </a:cubicBezTo>
                <a:lnTo>
                  <a:pt x="11757681" y="6022341"/>
                </a:lnTo>
                <a:lnTo>
                  <a:pt x="11756658" y="6022732"/>
                </a:lnTo>
                <a:cubicBezTo>
                  <a:pt x="11743583" y="6027746"/>
                  <a:pt x="11639171" y="6068214"/>
                  <a:pt x="11645323" y="6079540"/>
                </a:cubicBezTo>
                <a:cubicBezTo>
                  <a:pt x="11650346" y="6088786"/>
                  <a:pt x="11686422" y="6066122"/>
                  <a:pt x="11722739" y="6043561"/>
                </a:cubicBezTo>
                <a:lnTo>
                  <a:pt x="11757635" y="6022438"/>
                </a:lnTo>
                <a:lnTo>
                  <a:pt x="11750171" y="6038514"/>
                </a:lnTo>
                <a:cubicBezTo>
                  <a:pt x="11728980" y="6076989"/>
                  <a:pt x="11684140" y="6118377"/>
                  <a:pt x="11648055" y="6137784"/>
                </a:cubicBezTo>
                <a:cubicBezTo>
                  <a:pt x="11648020" y="6137801"/>
                  <a:pt x="11647981" y="6137806"/>
                  <a:pt x="11647946" y="6137825"/>
                </a:cubicBezTo>
                <a:lnTo>
                  <a:pt x="11647019" y="6138320"/>
                </a:lnTo>
                <a:cubicBezTo>
                  <a:pt x="11645831" y="6138950"/>
                  <a:pt x="11644658" y="6139573"/>
                  <a:pt x="11643476" y="6140167"/>
                </a:cubicBezTo>
                <a:cubicBezTo>
                  <a:pt x="11637308" y="6143236"/>
                  <a:pt x="11630834" y="6145867"/>
                  <a:pt x="11624226" y="6147992"/>
                </a:cubicBezTo>
                <a:cubicBezTo>
                  <a:pt x="11622281" y="6148454"/>
                  <a:pt x="11620845" y="6150205"/>
                  <a:pt x="11620845" y="6152295"/>
                </a:cubicBezTo>
                <a:cubicBezTo>
                  <a:pt x="11620845" y="6154740"/>
                  <a:pt x="11622844" y="6156718"/>
                  <a:pt x="11625290" y="6156718"/>
                </a:cubicBezTo>
                <a:cubicBezTo>
                  <a:pt x="11625747" y="6156718"/>
                  <a:pt x="11626201" y="6156649"/>
                  <a:pt x="11626633" y="6156510"/>
                </a:cubicBezTo>
                <a:cubicBezTo>
                  <a:pt x="11633766" y="6154234"/>
                  <a:pt x="11640760" y="6151401"/>
                  <a:pt x="11647432" y="6148080"/>
                </a:cubicBezTo>
                <a:cubicBezTo>
                  <a:pt x="11648687" y="6147451"/>
                  <a:pt x="11649921" y="6146794"/>
                  <a:pt x="11651168" y="6146130"/>
                </a:cubicBezTo>
                <a:lnTo>
                  <a:pt x="11651633" y="6145884"/>
                </a:lnTo>
                <a:cubicBezTo>
                  <a:pt x="11671059" y="6140128"/>
                  <a:pt x="11691636" y="6139540"/>
                  <a:pt x="11711464" y="6144171"/>
                </a:cubicBezTo>
                <a:lnTo>
                  <a:pt x="11711296" y="6144573"/>
                </a:lnTo>
                <a:lnTo>
                  <a:pt x="11709476" y="6145419"/>
                </a:lnTo>
                <a:cubicBezTo>
                  <a:pt x="11689897" y="6154547"/>
                  <a:pt x="11611695" y="6191451"/>
                  <a:pt x="11613476" y="6197738"/>
                </a:cubicBezTo>
                <a:cubicBezTo>
                  <a:pt x="11615495" y="6204775"/>
                  <a:pt x="11646149" y="6184899"/>
                  <a:pt x="11679958" y="6163856"/>
                </a:cubicBezTo>
                <a:lnTo>
                  <a:pt x="11711094" y="6145056"/>
                </a:lnTo>
                <a:lnTo>
                  <a:pt x="11706634" y="6155732"/>
                </a:lnTo>
                <a:cubicBezTo>
                  <a:pt x="11692660" y="6183591"/>
                  <a:pt x="11660970" y="6216477"/>
                  <a:pt x="11637374" y="6230219"/>
                </a:cubicBezTo>
                <a:cubicBezTo>
                  <a:pt x="11624371" y="6237793"/>
                  <a:pt x="11617106" y="6242706"/>
                  <a:pt x="11612300" y="6245960"/>
                </a:cubicBezTo>
                <a:cubicBezTo>
                  <a:pt x="11605481" y="6250575"/>
                  <a:pt x="11605118" y="6250813"/>
                  <a:pt x="11600637" y="6250665"/>
                </a:cubicBezTo>
                <a:cubicBezTo>
                  <a:pt x="11594278" y="6247881"/>
                  <a:pt x="11587888" y="6245203"/>
                  <a:pt x="11581471" y="6242624"/>
                </a:cubicBezTo>
                <a:cubicBezTo>
                  <a:pt x="11587691" y="6218176"/>
                  <a:pt x="11600894" y="6207514"/>
                  <a:pt x="11606346" y="6204051"/>
                </a:cubicBezTo>
                <a:cubicBezTo>
                  <a:pt x="11607842" y="6203099"/>
                  <a:pt x="11608627" y="6201349"/>
                  <a:pt x="11608340" y="6199598"/>
                </a:cubicBezTo>
                <a:cubicBezTo>
                  <a:pt x="11601162" y="6155952"/>
                  <a:pt x="11612158" y="6114349"/>
                  <a:pt x="11637752" y="6088312"/>
                </a:cubicBezTo>
                <a:cubicBezTo>
                  <a:pt x="11639333" y="6086704"/>
                  <a:pt x="11639450" y="6084160"/>
                  <a:pt x="11638025" y="6082415"/>
                </a:cubicBezTo>
                <a:cubicBezTo>
                  <a:pt x="11618299" y="6058246"/>
                  <a:pt x="11624108" y="6009370"/>
                  <a:pt x="11641660" y="5980620"/>
                </a:cubicBezTo>
                <a:cubicBezTo>
                  <a:pt x="11642749" y="5978837"/>
                  <a:pt x="11642443" y="5976534"/>
                  <a:pt x="11640919" y="5975095"/>
                </a:cubicBezTo>
                <a:cubicBezTo>
                  <a:pt x="11617062" y="5952586"/>
                  <a:pt x="11619636" y="5898204"/>
                  <a:pt x="11631887" y="5870650"/>
                </a:cubicBezTo>
                <a:cubicBezTo>
                  <a:pt x="11632738" y="5868740"/>
                  <a:pt x="11632136" y="5866498"/>
                  <a:pt x="11630443" y="5865269"/>
                </a:cubicBezTo>
                <a:cubicBezTo>
                  <a:pt x="11605093" y="5846880"/>
                  <a:pt x="11593298" y="5820543"/>
                  <a:pt x="11596329" y="5789117"/>
                </a:cubicBezTo>
                <a:cubicBezTo>
                  <a:pt x="11596575" y="5786645"/>
                  <a:pt x="11597259" y="5784842"/>
                  <a:pt x="11598208" y="5782345"/>
                </a:cubicBezTo>
                <a:cubicBezTo>
                  <a:pt x="11598476" y="5781639"/>
                  <a:pt x="11598752" y="5780906"/>
                  <a:pt x="11599034" y="5780121"/>
                </a:cubicBezTo>
                <a:cubicBezTo>
                  <a:pt x="11599474" y="5778901"/>
                  <a:pt x="11599354" y="5777548"/>
                  <a:pt x="11598709" y="5776420"/>
                </a:cubicBezTo>
                <a:cubicBezTo>
                  <a:pt x="11598060" y="5775294"/>
                  <a:pt x="11596950" y="5774509"/>
                  <a:pt x="11595675" y="5774273"/>
                </a:cubicBezTo>
                <a:cubicBezTo>
                  <a:pt x="11561507" y="5767974"/>
                  <a:pt x="11543892" y="5737342"/>
                  <a:pt x="11544668" y="5711716"/>
                </a:cubicBezTo>
                <a:cubicBezTo>
                  <a:pt x="11544707" y="5710482"/>
                  <a:pt x="11544225" y="5709287"/>
                  <a:pt x="11543345" y="5708422"/>
                </a:cubicBezTo>
                <a:cubicBezTo>
                  <a:pt x="11542461" y="5707561"/>
                  <a:pt x="11541280" y="5707118"/>
                  <a:pt x="11540021" y="5707164"/>
                </a:cubicBezTo>
                <a:cubicBezTo>
                  <a:pt x="11510861" y="5708628"/>
                  <a:pt x="11481413" y="5681778"/>
                  <a:pt x="11476588" y="5658521"/>
                </a:cubicBezTo>
                <a:cubicBezTo>
                  <a:pt x="11476345" y="5657353"/>
                  <a:pt x="11475645" y="5656335"/>
                  <a:pt x="11474644" y="5655695"/>
                </a:cubicBezTo>
                <a:cubicBezTo>
                  <a:pt x="11473642" y="5655052"/>
                  <a:pt x="11472422" y="5654844"/>
                  <a:pt x="11471263" y="5655107"/>
                </a:cubicBezTo>
                <a:cubicBezTo>
                  <a:pt x="11443694" y="5661466"/>
                  <a:pt x="11421465" y="5650583"/>
                  <a:pt x="11403300" y="5621863"/>
                </a:cubicBezTo>
                <a:cubicBezTo>
                  <a:pt x="11402176" y="5620088"/>
                  <a:pt x="11399963" y="5619349"/>
                  <a:pt x="11398002" y="5620088"/>
                </a:cubicBezTo>
                <a:cubicBezTo>
                  <a:pt x="11374350" y="5628991"/>
                  <a:pt x="11352952" y="5623269"/>
                  <a:pt x="11332622" y="5602590"/>
                </a:cubicBezTo>
                <a:cubicBezTo>
                  <a:pt x="11332159" y="5601515"/>
                  <a:pt x="11331254" y="5600651"/>
                  <a:pt x="11330116" y="5600189"/>
                </a:cubicBezTo>
                <a:cubicBezTo>
                  <a:pt x="11329782" y="5600055"/>
                  <a:pt x="11329438" y="5599964"/>
                  <a:pt x="11329088" y="5599921"/>
                </a:cubicBezTo>
                <a:cubicBezTo>
                  <a:pt x="11328185" y="5599694"/>
                  <a:pt x="11327219" y="5599759"/>
                  <a:pt x="11326330" y="5600129"/>
                </a:cubicBezTo>
                <a:cubicBezTo>
                  <a:pt x="11325187" y="5600602"/>
                  <a:pt x="11324320" y="5601521"/>
                  <a:pt x="11323893" y="5602631"/>
                </a:cubicBezTo>
                <a:cubicBezTo>
                  <a:pt x="11303540" y="5623277"/>
                  <a:pt x="11282154" y="5628988"/>
                  <a:pt x="11258554" y="5620090"/>
                </a:cubicBezTo>
                <a:cubicBezTo>
                  <a:pt x="11256593" y="5619352"/>
                  <a:pt x="11254377" y="5620090"/>
                  <a:pt x="11253256" y="5621863"/>
                </a:cubicBezTo>
                <a:cubicBezTo>
                  <a:pt x="11235075" y="5650588"/>
                  <a:pt x="11212832" y="5661464"/>
                  <a:pt x="11185252" y="5655110"/>
                </a:cubicBezTo>
                <a:cubicBezTo>
                  <a:pt x="11184090" y="5654844"/>
                  <a:pt x="11182870" y="5655055"/>
                  <a:pt x="11181869" y="5655698"/>
                </a:cubicBezTo>
                <a:cubicBezTo>
                  <a:pt x="11180867" y="5656341"/>
                  <a:pt x="11180167" y="5657363"/>
                  <a:pt x="11179927" y="5658529"/>
                </a:cubicBezTo>
                <a:cubicBezTo>
                  <a:pt x="11175145" y="5681781"/>
                  <a:pt x="11145895" y="5708644"/>
                  <a:pt x="11116491" y="5707167"/>
                </a:cubicBezTo>
                <a:cubicBezTo>
                  <a:pt x="11115271" y="5707126"/>
                  <a:pt x="11114057" y="5707564"/>
                  <a:pt x="11113170" y="5708425"/>
                </a:cubicBezTo>
                <a:cubicBezTo>
                  <a:pt x="11112290" y="5709287"/>
                  <a:pt x="11111808" y="5710482"/>
                  <a:pt x="11111847" y="5711718"/>
                </a:cubicBezTo>
                <a:cubicBezTo>
                  <a:pt x="11112612" y="5737350"/>
                  <a:pt x="11094997" y="5767988"/>
                  <a:pt x="11060839" y="5774276"/>
                </a:cubicBezTo>
                <a:cubicBezTo>
                  <a:pt x="11059554" y="5774514"/>
                  <a:pt x="11058438" y="5775307"/>
                  <a:pt x="11057795" y="5776445"/>
                </a:cubicBezTo>
                <a:cubicBezTo>
                  <a:pt x="11057150" y="5777583"/>
                  <a:pt x="11057040" y="5778945"/>
                  <a:pt x="11057497" y="5780171"/>
                </a:cubicBezTo>
                <a:lnTo>
                  <a:pt x="11058203" y="5782025"/>
                </a:lnTo>
                <a:cubicBezTo>
                  <a:pt x="11059215" y="5784653"/>
                  <a:pt x="11059945" y="5786552"/>
                  <a:pt x="11060232" y="5789098"/>
                </a:cubicBezTo>
                <a:cubicBezTo>
                  <a:pt x="11063228" y="5820578"/>
                  <a:pt x="11051417" y="5846919"/>
                  <a:pt x="11026080" y="5865272"/>
                </a:cubicBezTo>
                <a:cubicBezTo>
                  <a:pt x="11024390" y="5866495"/>
                  <a:pt x="11023785" y="5868738"/>
                  <a:pt x="11024633" y="5870647"/>
                </a:cubicBezTo>
                <a:cubicBezTo>
                  <a:pt x="11036860" y="5898221"/>
                  <a:pt x="11039434" y="5952619"/>
                  <a:pt x="11015642" y="5975100"/>
                </a:cubicBezTo>
                <a:cubicBezTo>
                  <a:pt x="11014122" y="5976534"/>
                  <a:pt x="11013815" y="5978837"/>
                  <a:pt x="11014904" y="5980623"/>
                </a:cubicBezTo>
                <a:cubicBezTo>
                  <a:pt x="11032448" y="6009359"/>
                  <a:pt x="11038238" y="6058233"/>
                  <a:pt x="11018498" y="6082418"/>
                </a:cubicBezTo>
                <a:cubicBezTo>
                  <a:pt x="11017073" y="6084165"/>
                  <a:pt x="11017188" y="6086706"/>
                  <a:pt x="11018772" y="6088315"/>
                </a:cubicBezTo>
                <a:cubicBezTo>
                  <a:pt x="11044365" y="6114351"/>
                  <a:pt x="11055361" y="6155955"/>
                  <a:pt x="11048184" y="6199601"/>
                </a:cubicBezTo>
                <a:cubicBezTo>
                  <a:pt x="11047899" y="6201343"/>
                  <a:pt x="11048673" y="6203088"/>
                  <a:pt x="11050161" y="6204043"/>
                </a:cubicBezTo>
                <a:cubicBezTo>
                  <a:pt x="11053047" y="6205895"/>
                  <a:pt x="11068413" y="6219666"/>
                  <a:pt x="11075897" y="6242407"/>
                </a:cubicBezTo>
                <a:cubicBezTo>
                  <a:pt x="11069486" y="6244979"/>
                  <a:pt x="11063099" y="6247640"/>
                  <a:pt x="11056748" y="6250413"/>
                </a:cubicBezTo>
                <a:cubicBezTo>
                  <a:pt x="11047180" y="6249596"/>
                  <a:pt x="11046687" y="6249265"/>
                  <a:pt x="11021876" y="6231904"/>
                </a:cubicBezTo>
                <a:lnTo>
                  <a:pt x="11019756" y="6230422"/>
                </a:lnTo>
                <a:cubicBezTo>
                  <a:pt x="10993851" y="6212303"/>
                  <a:pt x="10955027" y="6173277"/>
                  <a:pt x="10945374" y="6144171"/>
                </a:cubicBezTo>
                <a:lnTo>
                  <a:pt x="10945628" y="6144146"/>
                </a:lnTo>
                <a:lnTo>
                  <a:pt x="10979333" y="6164496"/>
                </a:lnTo>
                <a:cubicBezTo>
                  <a:pt x="11013142" y="6185538"/>
                  <a:pt x="11043796" y="6205415"/>
                  <a:pt x="11045815" y="6198378"/>
                </a:cubicBezTo>
                <a:cubicBezTo>
                  <a:pt x="11047723" y="6191642"/>
                  <a:pt x="10957814" y="6149759"/>
                  <a:pt x="10946567" y="6144550"/>
                </a:cubicBezTo>
                <a:lnTo>
                  <a:pt x="10945682" y="6144140"/>
                </a:lnTo>
                <a:lnTo>
                  <a:pt x="10975435" y="6141138"/>
                </a:lnTo>
                <a:cubicBezTo>
                  <a:pt x="10985483" y="6141426"/>
                  <a:pt x="10995481" y="6143012"/>
                  <a:pt x="11005188" y="6145889"/>
                </a:cubicBezTo>
                <a:lnTo>
                  <a:pt x="11005889" y="6146261"/>
                </a:lnTo>
                <a:cubicBezTo>
                  <a:pt x="11007048" y="6146876"/>
                  <a:pt x="11008200" y="6147486"/>
                  <a:pt x="11009387" y="6148085"/>
                </a:cubicBezTo>
                <a:cubicBezTo>
                  <a:pt x="11015943" y="6151343"/>
                  <a:pt x="11022825" y="6154144"/>
                  <a:pt x="11029849" y="6156400"/>
                </a:cubicBezTo>
                <a:cubicBezTo>
                  <a:pt x="11030410" y="6156712"/>
                  <a:pt x="11030971" y="6157032"/>
                  <a:pt x="11031531" y="6157380"/>
                </a:cubicBezTo>
                <a:cubicBezTo>
                  <a:pt x="11032259" y="6157826"/>
                  <a:pt x="11033061" y="6158039"/>
                  <a:pt x="11033854" y="6158039"/>
                </a:cubicBezTo>
                <a:cubicBezTo>
                  <a:pt x="11035336" y="6158039"/>
                  <a:pt x="11036786" y="6157295"/>
                  <a:pt x="11037623" y="6155941"/>
                </a:cubicBezTo>
                <a:cubicBezTo>
                  <a:pt x="11038908" y="6153862"/>
                  <a:pt x="11038263" y="6151135"/>
                  <a:pt x="11036187" y="6149850"/>
                </a:cubicBezTo>
                <a:cubicBezTo>
                  <a:pt x="11035350" y="6149335"/>
                  <a:pt x="11034527" y="6148870"/>
                  <a:pt x="11033687" y="6148411"/>
                </a:cubicBezTo>
                <a:cubicBezTo>
                  <a:pt x="11033367" y="6148236"/>
                  <a:pt x="11033020" y="6148099"/>
                  <a:pt x="11032658" y="6148009"/>
                </a:cubicBezTo>
                <a:cubicBezTo>
                  <a:pt x="11026020" y="6145881"/>
                  <a:pt x="11019518" y="6143241"/>
                  <a:pt x="11013345" y="6140172"/>
                </a:cubicBezTo>
                <a:cubicBezTo>
                  <a:pt x="11012234" y="6139612"/>
                  <a:pt x="11011138" y="6139032"/>
                  <a:pt x="11010038" y="6138446"/>
                </a:cubicBezTo>
                <a:lnTo>
                  <a:pt x="11008851" y="6137817"/>
                </a:lnTo>
                <a:cubicBezTo>
                  <a:pt x="11008821" y="6137801"/>
                  <a:pt x="11008783" y="6137795"/>
                  <a:pt x="11008750" y="6137779"/>
                </a:cubicBezTo>
                <a:cubicBezTo>
                  <a:pt x="10972663" y="6118364"/>
                  <a:pt x="10927831" y="6076982"/>
                  <a:pt x="10906645" y="6038511"/>
                </a:cubicBezTo>
                <a:lnTo>
                  <a:pt x="10899188" y="6022449"/>
                </a:lnTo>
                <a:lnTo>
                  <a:pt x="10933931" y="6043479"/>
                </a:lnTo>
                <a:cubicBezTo>
                  <a:pt x="10970296" y="6066070"/>
                  <a:pt x="11006469" y="6088793"/>
                  <a:pt x="11011501" y="6079546"/>
                </a:cubicBezTo>
                <a:cubicBezTo>
                  <a:pt x="11017653" y="6068219"/>
                  <a:pt x="10913082" y="6027660"/>
                  <a:pt x="10899987" y="6022634"/>
                </a:cubicBezTo>
                <a:lnTo>
                  <a:pt x="10899120" y="6022303"/>
                </a:lnTo>
                <a:lnTo>
                  <a:pt x="10899108" y="6022275"/>
                </a:lnTo>
                <a:cubicBezTo>
                  <a:pt x="10931102" y="6011777"/>
                  <a:pt x="10964975" y="6010574"/>
                  <a:pt x="10997385" y="6018820"/>
                </a:cubicBezTo>
                <a:cubicBezTo>
                  <a:pt x="11003555" y="6021342"/>
                  <a:pt x="11010183" y="6023449"/>
                  <a:pt x="11017100" y="6025076"/>
                </a:cubicBezTo>
                <a:cubicBezTo>
                  <a:pt x="11017439" y="6025155"/>
                  <a:pt x="11017781" y="6025193"/>
                  <a:pt x="11018115" y="6025193"/>
                </a:cubicBezTo>
                <a:cubicBezTo>
                  <a:pt x="11020120" y="6025193"/>
                  <a:pt x="11021939" y="6023820"/>
                  <a:pt x="11022418" y="6021783"/>
                </a:cubicBezTo>
                <a:cubicBezTo>
                  <a:pt x="11022978" y="6019406"/>
                  <a:pt x="11021504" y="6017026"/>
                  <a:pt x="11019124" y="6016465"/>
                </a:cubicBezTo>
                <a:cubicBezTo>
                  <a:pt x="11012557" y="6014920"/>
                  <a:pt x="11006274" y="6012918"/>
                  <a:pt x="11000454" y="6010522"/>
                </a:cubicBezTo>
                <a:cubicBezTo>
                  <a:pt x="11000385" y="6010492"/>
                  <a:pt x="11000314" y="6010472"/>
                  <a:pt x="11000240" y="6010448"/>
                </a:cubicBezTo>
                <a:cubicBezTo>
                  <a:pt x="10993175" y="6007622"/>
                  <a:pt x="10986362" y="6004154"/>
                  <a:pt x="10979972" y="6000131"/>
                </a:cubicBezTo>
                <a:cubicBezTo>
                  <a:pt x="10941815" y="5976246"/>
                  <a:pt x="10904490" y="5928268"/>
                  <a:pt x="10894780" y="5891265"/>
                </a:cubicBezTo>
                <a:lnTo>
                  <a:pt x="10894819" y="5891259"/>
                </a:lnTo>
                <a:lnTo>
                  <a:pt x="10910748" y="5903801"/>
                </a:lnTo>
                <a:cubicBezTo>
                  <a:pt x="10949983" y="5935972"/>
                  <a:pt x="10998215" y="5982661"/>
                  <a:pt x="11005328" y="5972669"/>
                </a:cubicBezTo>
                <a:cubicBezTo>
                  <a:pt x="11012793" y="5962163"/>
                  <a:pt x="10908968" y="5899673"/>
                  <a:pt x="10895960" y="5891902"/>
                </a:cubicBezTo>
                <a:lnTo>
                  <a:pt x="10894867" y="5891251"/>
                </a:lnTo>
                <a:lnTo>
                  <a:pt x="10927261" y="5885886"/>
                </a:lnTo>
                <a:cubicBezTo>
                  <a:pt x="10937513" y="5885616"/>
                  <a:pt x="10947427" y="5886857"/>
                  <a:pt x="10957705" y="5889575"/>
                </a:cubicBezTo>
                <a:cubicBezTo>
                  <a:pt x="10958851" y="5890721"/>
                  <a:pt x="10959994" y="5891867"/>
                  <a:pt x="10961170" y="5892975"/>
                </a:cubicBezTo>
                <a:cubicBezTo>
                  <a:pt x="10975787" y="5906774"/>
                  <a:pt x="10992790" y="5918013"/>
                  <a:pt x="11011706" y="5926383"/>
                </a:cubicBezTo>
                <a:cubicBezTo>
                  <a:pt x="11012289" y="5926643"/>
                  <a:pt x="11012896" y="5926766"/>
                  <a:pt x="11013493" y="5926766"/>
                </a:cubicBezTo>
                <a:cubicBezTo>
                  <a:pt x="11015191" y="5926766"/>
                  <a:pt x="11016810" y="5925784"/>
                  <a:pt x="11017538" y="5924129"/>
                </a:cubicBezTo>
                <a:cubicBezTo>
                  <a:pt x="11018528" y="5921897"/>
                  <a:pt x="11017516" y="5919285"/>
                  <a:pt x="11015284" y="5918295"/>
                </a:cubicBezTo>
                <a:cubicBezTo>
                  <a:pt x="10997292" y="5910332"/>
                  <a:pt x="10981129" y="5899651"/>
                  <a:pt x="10967240" y="5886539"/>
                </a:cubicBezTo>
                <a:cubicBezTo>
                  <a:pt x="10965831" y="5885215"/>
                  <a:pt x="10964463" y="5883847"/>
                  <a:pt x="10963096" y="5882471"/>
                </a:cubicBezTo>
                <a:cubicBezTo>
                  <a:pt x="10963088" y="5882463"/>
                  <a:pt x="10963085" y="5882452"/>
                  <a:pt x="10963077" y="5882444"/>
                </a:cubicBezTo>
                <a:cubicBezTo>
                  <a:pt x="10931403" y="5850629"/>
                  <a:pt x="10906194" y="5803875"/>
                  <a:pt x="10898116" y="5764155"/>
                </a:cubicBezTo>
                <a:lnTo>
                  <a:pt x="10895736" y="5747634"/>
                </a:lnTo>
                <a:lnTo>
                  <a:pt x="10910928" y="5762861"/>
                </a:lnTo>
                <a:cubicBezTo>
                  <a:pt x="10949873" y="5803284"/>
                  <a:pt x="11007519" y="5870518"/>
                  <a:pt x="11015793" y="5861437"/>
                </a:cubicBezTo>
                <a:cubicBezTo>
                  <a:pt x="11024465" y="5851921"/>
                  <a:pt x="10911222" y="5760089"/>
                  <a:pt x="10897033" y="5748647"/>
                </a:cubicBezTo>
                <a:lnTo>
                  <a:pt x="10895765" y="5747626"/>
                </a:lnTo>
                <a:lnTo>
                  <a:pt x="10896613" y="5747626"/>
                </a:lnTo>
                <a:cubicBezTo>
                  <a:pt x="10927431" y="5747626"/>
                  <a:pt x="10955396" y="5753406"/>
                  <a:pt x="10979846" y="5764779"/>
                </a:cubicBezTo>
                <a:lnTo>
                  <a:pt x="10980525" y="5765611"/>
                </a:lnTo>
                <a:cubicBezTo>
                  <a:pt x="10981293" y="5766563"/>
                  <a:pt x="10982064" y="5767512"/>
                  <a:pt x="10982850" y="5768425"/>
                </a:cubicBezTo>
                <a:cubicBezTo>
                  <a:pt x="10993736" y="5781448"/>
                  <a:pt x="11007182" y="5794520"/>
                  <a:pt x="11021737" y="5806232"/>
                </a:cubicBezTo>
                <a:cubicBezTo>
                  <a:pt x="11022554" y="5806888"/>
                  <a:pt x="11023531" y="5807209"/>
                  <a:pt x="11024507" y="5807209"/>
                </a:cubicBezTo>
                <a:cubicBezTo>
                  <a:pt x="11025801" y="5807209"/>
                  <a:pt x="11027081" y="5806645"/>
                  <a:pt x="11027957" y="5805556"/>
                </a:cubicBezTo>
                <a:cubicBezTo>
                  <a:pt x="11029491" y="5803655"/>
                  <a:pt x="11029187" y="5800868"/>
                  <a:pt x="11027284" y="5799339"/>
                </a:cubicBezTo>
                <a:cubicBezTo>
                  <a:pt x="11013178" y="5787985"/>
                  <a:pt x="11000158" y="5775332"/>
                  <a:pt x="10989611" y="5762714"/>
                </a:cubicBezTo>
                <a:cubicBezTo>
                  <a:pt x="10988851" y="5761822"/>
                  <a:pt x="10988126" y="5760928"/>
                  <a:pt x="10987398" y="5760034"/>
                </a:cubicBezTo>
                <a:lnTo>
                  <a:pt x="10986351" y="5758751"/>
                </a:lnTo>
                <a:cubicBezTo>
                  <a:pt x="10986312" y="5758691"/>
                  <a:pt x="10986255" y="5758647"/>
                  <a:pt x="10986211" y="5758590"/>
                </a:cubicBezTo>
                <a:cubicBezTo>
                  <a:pt x="10986173" y="5758535"/>
                  <a:pt x="10986159" y="5758472"/>
                  <a:pt x="10986118" y="5758420"/>
                </a:cubicBezTo>
                <a:cubicBezTo>
                  <a:pt x="10957989" y="5723163"/>
                  <a:pt x="10944931" y="5684951"/>
                  <a:pt x="10946290" y="5641735"/>
                </a:cubicBezTo>
                <a:lnTo>
                  <a:pt x="10946301" y="5641738"/>
                </a:lnTo>
                <a:lnTo>
                  <a:pt x="10959734" y="5658603"/>
                </a:lnTo>
                <a:cubicBezTo>
                  <a:pt x="10993994" y="5703603"/>
                  <a:pt x="11043393" y="5779373"/>
                  <a:pt x="11052554" y="5771188"/>
                </a:cubicBezTo>
                <a:cubicBezTo>
                  <a:pt x="11062189" y="5762647"/>
                  <a:pt x="10960230" y="5656167"/>
                  <a:pt x="10947448" y="5642891"/>
                </a:cubicBezTo>
                <a:lnTo>
                  <a:pt x="10946348" y="5641751"/>
                </a:lnTo>
                <a:lnTo>
                  <a:pt x="10983890" y="5652343"/>
                </a:lnTo>
                <a:cubicBezTo>
                  <a:pt x="10996077" y="5657479"/>
                  <a:pt x="11007895" y="5664203"/>
                  <a:pt x="11019269" y="5672479"/>
                </a:cubicBezTo>
                <a:cubicBezTo>
                  <a:pt x="11023627" y="5680917"/>
                  <a:pt x="11028545" y="5689065"/>
                  <a:pt x="11033930" y="5696699"/>
                </a:cubicBezTo>
                <a:cubicBezTo>
                  <a:pt x="11043512" y="5710258"/>
                  <a:pt x="11054855" y="5722514"/>
                  <a:pt x="11067642" y="5733124"/>
                </a:cubicBezTo>
                <a:cubicBezTo>
                  <a:pt x="11068471" y="5733811"/>
                  <a:pt x="11069469" y="5734145"/>
                  <a:pt x="11070465" y="5734145"/>
                </a:cubicBezTo>
                <a:cubicBezTo>
                  <a:pt x="11071737" y="5734145"/>
                  <a:pt x="11072998" y="5733600"/>
                  <a:pt x="11073870" y="5732547"/>
                </a:cubicBezTo>
                <a:cubicBezTo>
                  <a:pt x="11075432" y="5730665"/>
                  <a:pt x="11075172" y="5727878"/>
                  <a:pt x="11073293" y="5726319"/>
                </a:cubicBezTo>
                <a:cubicBezTo>
                  <a:pt x="11061102" y="5716201"/>
                  <a:pt x="11050287" y="5704516"/>
                  <a:pt x="11041154" y="5691595"/>
                </a:cubicBezTo>
                <a:cubicBezTo>
                  <a:pt x="11035801" y="5684010"/>
                  <a:pt x="11030911" y="5675889"/>
                  <a:pt x="11026622" y="5667465"/>
                </a:cubicBezTo>
                <a:cubicBezTo>
                  <a:pt x="11026622" y="5667465"/>
                  <a:pt x="11026622" y="5667465"/>
                  <a:pt x="11026622" y="5667462"/>
                </a:cubicBezTo>
                <a:cubicBezTo>
                  <a:pt x="11026619" y="5667457"/>
                  <a:pt x="11026622" y="5667451"/>
                  <a:pt x="11026616" y="5667446"/>
                </a:cubicBezTo>
                <a:cubicBezTo>
                  <a:pt x="11011600" y="5638246"/>
                  <a:pt x="11003045" y="5605533"/>
                  <a:pt x="11001979" y="5575074"/>
                </a:cubicBezTo>
                <a:lnTo>
                  <a:pt x="11003441" y="5545684"/>
                </a:lnTo>
                <a:lnTo>
                  <a:pt x="11015438" y="5563917"/>
                </a:lnTo>
                <a:cubicBezTo>
                  <a:pt x="11046946" y="5614002"/>
                  <a:pt x="11095209" y="5702529"/>
                  <a:pt x="11105082" y="5695239"/>
                </a:cubicBezTo>
                <a:cubicBezTo>
                  <a:pt x="11115424" y="5687597"/>
                  <a:pt x="11016760" y="5562411"/>
                  <a:pt x="11004386" y="5546792"/>
                </a:cubicBezTo>
                <a:lnTo>
                  <a:pt x="11003444" y="5545606"/>
                </a:lnTo>
                <a:lnTo>
                  <a:pt x="11003446" y="5545580"/>
                </a:lnTo>
                <a:cubicBezTo>
                  <a:pt x="11033326" y="5551384"/>
                  <a:pt x="11061597" y="5564584"/>
                  <a:pt x="11085533" y="5583917"/>
                </a:cubicBezTo>
                <a:cubicBezTo>
                  <a:pt x="11092489" y="5601204"/>
                  <a:pt x="11101242" y="5617424"/>
                  <a:pt x="11111581" y="5632123"/>
                </a:cubicBezTo>
                <a:cubicBezTo>
                  <a:pt x="11118411" y="5641833"/>
                  <a:pt x="11126100" y="5651026"/>
                  <a:pt x="11134431" y="5659451"/>
                </a:cubicBezTo>
                <a:cubicBezTo>
                  <a:pt x="11135296" y="5660326"/>
                  <a:pt x="11136436" y="5660763"/>
                  <a:pt x="11137577" y="5660763"/>
                </a:cubicBezTo>
                <a:cubicBezTo>
                  <a:pt x="11138701" y="5660763"/>
                  <a:pt x="11139825" y="5660340"/>
                  <a:pt x="11140687" y="5659486"/>
                </a:cubicBezTo>
                <a:cubicBezTo>
                  <a:pt x="11142426" y="5657766"/>
                  <a:pt x="11142443" y="5654968"/>
                  <a:pt x="11140725" y="5653231"/>
                </a:cubicBezTo>
                <a:cubicBezTo>
                  <a:pt x="11132738" y="5645154"/>
                  <a:pt x="11125367" y="5636338"/>
                  <a:pt x="11118819" y="5627030"/>
                </a:cubicBezTo>
                <a:cubicBezTo>
                  <a:pt x="11108657" y="5612585"/>
                  <a:pt x="11100074" y="5596611"/>
                  <a:pt x="11093301" y="5579554"/>
                </a:cubicBezTo>
                <a:cubicBezTo>
                  <a:pt x="11093301" y="5579549"/>
                  <a:pt x="11093301" y="5579540"/>
                  <a:pt x="11093299" y="5579535"/>
                </a:cubicBezTo>
                <a:cubicBezTo>
                  <a:pt x="11078802" y="5542866"/>
                  <a:pt x="11073717" y="5503632"/>
                  <a:pt x="11078835" y="5468501"/>
                </a:cubicBezTo>
                <a:cubicBezTo>
                  <a:pt x="11104820" y="5473624"/>
                  <a:pt x="11129322" y="5483604"/>
                  <a:pt x="11151787" y="5498142"/>
                </a:cubicBezTo>
                <a:cubicBezTo>
                  <a:pt x="11155941" y="5518621"/>
                  <a:pt x="11162618" y="5538427"/>
                  <a:pt x="11171694" y="5557032"/>
                </a:cubicBezTo>
                <a:cubicBezTo>
                  <a:pt x="11182777" y="5579768"/>
                  <a:pt x="11197334" y="5600427"/>
                  <a:pt x="11214968" y="5618433"/>
                </a:cubicBezTo>
                <a:cubicBezTo>
                  <a:pt x="11215832" y="5619316"/>
                  <a:pt x="11216978" y="5619760"/>
                  <a:pt x="11218127" y="5619760"/>
                </a:cubicBezTo>
                <a:cubicBezTo>
                  <a:pt x="11219243" y="5619760"/>
                  <a:pt x="11220359" y="5619341"/>
                  <a:pt x="11221223" y="5618496"/>
                </a:cubicBezTo>
                <a:cubicBezTo>
                  <a:pt x="11222968" y="5616786"/>
                  <a:pt x="11222996" y="5613988"/>
                  <a:pt x="11221286" y="5612240"/>
                </a:cubicBezTo>
                <a:cubicBezTo>
                  <a:pt x="11204320" y="5594915"/>
                  <a:pt x="11190310" y="5575036"/>
                  <a:pt x="11179642" y="5553154"/>
                </a:cubicBezTo>
                <a:cubicBezTo>
                  <a:pt x="11170621" y="5534666"/>
                  <a:pt x="11164035" y="5514951"/>
                  <a:pt x="11160069" y="5494554"/>
                </a:cubicBezTo>
                <a:cubicBezTo>
                  <a:pt x="11160069" y="5494554"/>
                  <a:pt x="11160069" y="5494548"/>
                  <a:pt x="11160069" y="5494545"/>
                </a:cubicBezTo>
                <a:cubicBezTo>
                  <a:pt x="11152241" y="5454403"/>
                  <a:pt x="11154924" y="5412051"/>
                  <a:pt x="11167596" y="5374758"/>
                </a:cubicBezTo>
                <a:cubicBezTo>
                  <a:pt x="11197312" y="5385092"/>
                  <a:pt x="11224921" y="5401602"/>
                  <a:pt x="11247834" y="5422672"/>
                </a:cubicBezTo>
                <a:cubicBezTo>
                  <a:pt x="11248373" y="5480828"/>
                  <a:pt x="11268915" y="5537467"/>
                  <a:pt x="11305854" y="5582358"/>
                </a:cubicBezTo>
                <a:cubicBezTo>
                  <a:pt x="11306730" y="5583419"/>
                  <a:pt x="11307996" y="5583969"/>
                  <a:pt x="11309274" y="5583969"/>
                </a:cubicBezTo>
                <a:cubicBezTo>
                  <a:pt x="11310261" y="5583969"/>
                  <a:pt x="11311259" y="5583638"/>
                  <a:pt x="11312080" y="5582959"/>
                </a:cubicBezTo>
                <a:cubicBezTo>
                  <a:pt x="11313967" y="5581409"/>
                  <a:pt x="11314238" y="5578622"/>
                  <a:pt x="11312687" y="5576734"/>
                </a:cubicBezTo>
                <a:cubicBezTo>
                  <a:pt x="11276615" y="5532902"/>
                  <a:pt x="11256708" y="5477470"/>
                  <a:pt x="11256634" y="5420650"/>
                </a:cubicBezTo>
                <a:cubicBezTo>
                  <a:pt x="11256634" y="5420645"/>
                  <a:pt x="11256634" y="5420636"/>
                  <a:pt x="11256634" y="5420631"/>
                </a:cubicBezTo>
                <a:cubicBezTo>
                  <a:pt x="11256634" y="5420607"/>
                  <a:pt x="11256642" y="5420585"/>
                  <a:pt x="11256642" y="5420563"/>
                </a:cubicBezTo>
                <a:cubicBezTo>
                  <a:pt x="11256604" y="5358278"/>
                  <a:pt x="11283357" y="5285986"/>
                  <a:pt x="11328412" y="5226114"/>
                </a:cubicBezTo>
                <a:close/>
                <a:moveTo>
                  <a:pt x="11328412" y="5214490"/>
                </a:moveTo>
                <a:cubicBezTo>
                  <a:pt x="11327084" y="5214490"/>
                  <a:pt x="11325756" y="5215030"/>
                  <a:pt x="11324916" y="5216109"/>
                </a:cubicBezTo>
                <a:cubicBezTo>
                  <a:pt x="11278942" y="5275308"/>
                  <a:pt x="11250616" y="5347343"/>
                  <a:pt x="11247993" y="5410915"/>
                </a:cubicBezTo>
                <a:cubicBezTo>
                  <a:pt x="11224276" y="5390546"/>
                  <a:pt x="11196201" y="5374739"/>
                  <a:pt x="11166240" y="5364955"/>
                </a:cubicBezTo>
                <a:cubicBezTo>
                  <a:pt x="11163972" y="5364206"/>
                  <a:pt x="11161521" y="5365407"/>
                  <a:pt x="11160709" y="5367649"/>
                </a:cubicBezTo>
                <a:cubicBezTo>
                  <a:pt x="11147167" y="5404947"/>
                  <a:pt x="11143389" y="5445782"/>
                  <a:pt x="11149658" y="5486351"/>
                </a:cubicBezTo>
                <a:cubicBezTo>
                  <a:pt x="11126819" y="5472729"/>
                  <a:pt x="11102068" y="5463523"/>
                  <a:pt x="11075938" y="5458949"/>
                </a:cubicBezTo>
                <a:cubicBezTo>
                  <a:pt x="11074778" y="5458747"/>
                  <a:pt x="11073588" y="5459012"/>
                  <a:pt x="11072626" y="5459690"/>
                </a:cubicBezTo>
                <a:cubicBezTo>
                  <a:pt x="11071666" y="5460369"/>
                  <a:pt x="11071012" y="5461400"/>
                  <a:pt x="11070815" y="5462557"/>
                </a:cubicBezTo>
                <a:cubicBezTo>
                  <a:pt x="11065074" y="5495924"/>
                  <a:pt x="11068342" y="5533091"/>
                  <a:pt x="11079973" y="5568646"/>
                </a:cubicBezTo>
                <a:cubicBezTo>
                  <a:pt x="11056165" y="5552040"/>
                  <a:pt x="11028974" y="5540848"/>
                  <a:pt x="11000519" y="5536039"/>
                </a:cubicBezTo>
                <a:cubicBezTo>
                  <a:pt x="10998142" y="5535654"/>
                  <a:pt x="10995845" y="5537240"/>
                  <a:pt x="10995426" y="5539642"/>
                </a:cubicBezTo>
                <a:cubicBezTo>
                  <a:pt x="10994455" y="5545208"/>
                  <a:pt x="10993818" y="5550957"/>
                  <a:pt x="10993438" y="5556819"/>
                </a:cubicBezTo>
                <a:lnTo>
                  <a:pt x="10817151" y="5380538"/>
                </a:lnTo>
                <a:lnTo>
                  <a:pt x="10753959" y="5380538"/>
                </a:lnTo>
                <a:lnTo>
                  <a:pt x="10753959" y="5443733"/>
                </a:lnTo>
                <a:lnTo>
                  <a:pt x="10942535" y="5632309"/>
                </a:lnTo>
                <a:cubicBezTo>
                  <a:pt x="10942557" y="5632309"/>
                  <a:pt x="10942579" y="5632309"/>
                  <a:pt x="10942598" y="5632309"/>
                </a:cubicBezTo>
                <a:cubicBezTo>
                  <a:pt x="10941400" y="5632180"/>
                  <a:pt x="10940166" y="5632530"/>
                  <a:pt x="10939233" y="5633315"/>
                </a:cubicBezTo>
                <a:cubicBezTo>
                  <a:pt x="10938301" y="5634100"/>
                  <a:pt x="10937732" y="5635238"/>
                  <a:pt x="10937663" y="5636455"/>
                </a:cubicBezTo>
                <a:cubicBezTo>
                  <a:pt x="10935328" y="5678589"/>
                  <a:pt x="10945782" y="5716182"/>
                  <a:pt x="10969562" y="5750914"/>
                </a:cubicBezTo>
                <a:cubicBezTo>
                  <a:pt x="10945885" y="5742268"/>
                  <a:pt x="10919493" y="5738215"/>
                  <a:pt x="10890951" y="5738830"/>
                </a:cubicBezTo>
                <a:cubicBezTo>
                  <a:pt x="10889764" y="5738857"/>
                  <a:pt x="10888637" y="5739358"/>
                  <a:pt x="10887825" y="5740222"/>
                </a:cubicBezTo>
                <a:cubicBezTo>
                  <a:pt x="10887012" y="5741087"/>
                  <a:pt x="10886580" y="5742241"/>
                  <a:pt x="10886626" y="5743425"/>
                </a:cubicBezTo>
                <a:cubicBezTo>
                  <a:pt x="10888235" y="5784681"/>
                  <a:pt x="10913090" y="5839336"/>
                  <a:pt x="10947114" y="5878273"/>
                </a:cubicBezTo>
                <a:cubicBezTo>
                  <a:pt x="10928396" y="5875371"/>
                  <a:pt x="10910048" y="5877228"/>
                  <a:pt x="10888205" y="5883987"/>
                </a:cubicBezTo>
                <a:cubicBezTo>
                  <a:pt x="10886019" y="5884662"/>
                  <a:pt x="10884712" y="5886892"/>
                  <a:pt x="10885185" y="5889132"/>
                </a:cubicBezTo>
                <a:cubicBezTo>
                  <a:pt x="10894414" y="5932578"/>
                  <a:pt x="10935795" y="5981460"/>
                  <a:pt x="10971837" y="6005401"/>
                </a:cubicBezTo>
                <a:cubicBezTo>
                  <a:pt x="10945040" y="6002816"/>
                  <a:pt x="10917874" y="6006162"/>
                  <a:pt x="10892001" y="6015352"/>
                </a:cubicBezTo>
                <a:cubicBezTo>
                  <a:pt x="10889753" y="6016151"/>
                  <a:pt x="10888541" y="6018588"/>
                  <a:pt x="10889266" y="6020861"/>
                </a:cubicBezTo>
                <a:cubicBezTo>
                  <a:pt x="10901848" y="6060470"/>
                  <a:pt x="10944398" y="6105574"/>
                  <a:pt x="10983818" y="6132782"/>
                </a:cubicBezTo>
                <a:cubicBezTo>
                  <a:pt x="10968760" y="6131373"/>
                  <a:pt x="10953495" y="6132686"/>
                  <a:pt x="10938697" y="6136734"/>
                </a:cubicBezTo>
                <a:cubicBezTo>
                  <a:pt x="10936394" y="6137360"/>
                  <a:pt x="10935007" y="6139705"/>
                  <a:pt x="10935563" y="6142029"/>
                </a:cubicBezTo>
                <a:cubicBezTo>
                  <a:pt x="10941862" y="6168416"/>
                  <a:pt x="10971241" y="6201548"/>
                  <a:pt x="10996696" y="6223520"/>
                </a:cubicBezTo>
                <a:lnTo>
                  <a:pt x="10927488" y="6292728"/>
                </a:lnTo>
                <a:lnTo>
                  <a:pt x="10916495" y="6281735"/>
                </a:lnTo>
                <a:lnTo>
                  <a:pt x="10916495" y="6259133"/>
                </a:lnTo>
                <a:lnTo>
                  <a:pt x="10865956" y="6208594"/>
                </a:lnTo>
                <a:lnTo>
                  <a:pt x="10865956" y="6299716"/>
                </a:lnTo>
                <a:lnTo>
                  <a:pt x="10901192" y="6334951"/>
                </a:lnTo>
                <a:lnTo>
                  <a:pt x="10897431" y="6338712"/>
                </a:lnTo>
                <a:lnTo>
                  <a:pt x="10885749" y="6350395"/>
                </a:lnTo>
                <a:lnTo>
                  <a:pt x="10878795" y="6357348"/>
                </a:lnTo>
                <a:lnTo>
                  <a:pt x="10866509" y="6369634"/>
                </a:lnTo>
                <a:lnTo>
                  <a:pt x="10859556" y="6376587"/>
                </a:lnTo>
                <a:lnTo>
                  <a:pt x="10846274" y="6389870"/>
                </a:lnTo>
                <a:lnTo>
                  <a:pt x="10839318" y="6396825"/>
                </a:lnTo>
                <a:lnTo>
                  <a:pt x="10826024" y="6410119"/>
                </a:lnTo>
                <a:lnTo>
                  <a:pt x="10819069" y="6417075"/>
                </a:lnTo>
                <a:lnTo>
                  <a:pt x="10795319" y="6440825"/>
                </a:lnTo>
                <a:lnTo>
                  <a:pt x="10787085" y="6432591"/>
                </a:lnTo>
                <a:lnTo>
                  <a:pt x="10753964" y="6465715"/>
                </a:lnTo>
                <a:lnTo>
                  <a:pt x="10753964" y="6529446"/>
                </a:lnTo>
                <a:lnTo>
                  <a:pt x="10817696" y="6529446"/>
                </a:lnTo>
                <a:lnTo>
                  <a:pt x="10850817" y="6496323"/>
                </a:lnTo>
                <a:lnTo>
                  <a:pt x="10842584" y="6488090"/>
                </a:lnTo>
                <a:lnTo>
                  <a:pt x="10866369" y="6464307"/>
                </a:lnTo>
                <a:lnTo>
                  <a:pt x="10869345" y="6461331"/>
                </a:lnTo>
                <a:lnTo>
                  <a:pt x="10873382" y="6457294"/>
                </a:lnTo>
                <a:lnTo>
                  <a:pt x="10890125" y="6440548"/>
                </a:lnTo>
                <a:lnTo>
                  <a:pt x="10906859" y="6423817"/>
                </a:lnTo>
                <a:cubicBezTo>
                  <a:pt x="10906859" y="6423817"/>
                  <a:pt x="10926096" y="6404580"/>
                  <a:pt x="10926096" y="6404580"/>
                </a:cubicBezTo>
                <a:cubicBezTo>
                  <a:pt x="10926096" y="6404580"/>
                  <a:pt x="10948459" y="6382214"/>
                  <a:pt x="10948459" y="6382214"/>
                </a:cubicBezTo>
                <a:lnTo>
                  <a:pt x="10983695" y="6417449"/>
                </a:lnTo>
                <a:lnTo>
                  <a:pt x="11074817" y="6417449"/>
                </a:lnTo>
                <a:lnTo>
                  <a:pt x="11024278" y="6366910"/>
                </a:lnTo>
                <a:lnTo>
                  <a:pt x="11001676" y="6366910"/>
                </a:lnTo>
                <a:lnTo>
                  <a:pt x="10990681" y="6355914"/>
                </a:lnTo>
                <a:lnTo>
                  <a:pt x="11036573" y="6310022"/>
                </a:lnTo>
                <a:lnTo>
                  <a:pt x="11087445" y="6410704"/>
                </a:lnTo>
                <a:lnTo>
                  <a:pt x="11091264" y="6408765"/>
                </a:lnTo>
                <a:cubicBezTo>
                  <a:pt x="11165164" y="6371251"/>
                  <a:pt x="11244957" y="6352227"/>
                  <a:pt x="11328428" y="6352227"/>
                </a:cubicBezTo>
                <a:cubicBezTo>
                  <a:pt x="11411900" y="6352227"/>
                  <a:pt x="11491709" y="6371251"/>
                  <a:pt x="11565596" y="6408765"/>
                </a:cubicBezTo>
                <a:lnTo>
                  <a:pt x="11569414" y="6410704"/>
                </a:lnTo>
                <a:lnTo>
                  <a:pt x="11640673" y="6269724"/>
                </a:lnTo>
                <a:lnTo>
                  <a:pt x="11636871" y="6267791"/>
                </a:lnTo>
                <a:cubicBezTo>
                  <a:pt x="11628919" y="6263745"/>
                  <a:pt x="11620897" y="6259927"/>
                  <a:pt x="11612845" y="6256212"/>
                </a:cubicBezTo>
                <a:cubicBezTo>
                  <a:pt x="11614125" y="6255414"/>
                  <a:pt x="11615552" y="6254445"/>
                  <a:pt x="11617267" y="6253285"/>
                </a:cubicBezTo>
                <a:cubicBezTo>
                  <a:pt x="11617861" y="6252883"/>
                  <a:pt x="11618526" y="6252435"/>
                  <a:pt x="11619215" y="6251972"/>
                </a:cubicBezTo>
                <a:lnTo>
                  <a:pt x="11633233" y="6265991"/>
                </a:lnTo>
                <a:cubicBezTo>
                  <a:pt x="11634445" y="6266595"/>
                  <a:pt x="11635665" y="6267172"/>
                  <a:pt x="11636874" y="6267788"/>
                </a:cubicBezTo>
                <a:lnTo>
                  <a:pt x="11640676" y="6269721"/>
                </a:lnTo>
                <a:lnTo>
                  <a:pt x="11639431" y="6272186"/>
                </a:lnTo>
                <a:lnTo>
                  <a:pt x="11694653" y="6327408"/>
                </a:lnTo>
                <a:lnTo>
                  <a:pt x="11672339" y="6349722"/>
                </a:lnTo>
                <a:lnTo>
                  <a:pt x="11624447" y="6301830"/>
                </a:lnTo>
                <a:lnTo>
                  <a:pt x="11620287" y="6310058"/>
                </a:lnTo>
                <a:lnTo>
                  <a:pt x="11666146" y="6355917"/>
                </a:lnTo>
                <a:lnTo>
                  <a:pt x="11655150" y="6366913"/>
                </a:lnTo>
                <a:lnTo>
                  <a:pt x="11632549" y="6366913"/>
                </a:lnTo>
                <a:lnTo>
                  <a:pt x="11582010" y="6417452"/>
                </a:lnTo>
                <a:lnTo>
                  <a:pt x="11673132" y="6417452"/>
                </a:lnTo>
                <a:lnTo>
                  <a:pt x="11708367" y="6382216"/>
                </a:lnTo>
                <a:lnTo>
                  <a:pt x="11730728" y="6404583"/>
                </a:lnTo>
                <a:cubicBezTo>
                  <a:pt x="11730728" y="6404583"/>
                  <a:pt x="11749965" y="6423820"/>
                  <a:pt x="11749965" y="6423820"/>
                </a:cubicBezTo>
                <a:cubicBezTo>
                  <a:pt x="11749965" y="6423820"/>
                  <a:pt x="11766699" y="6440551"/>
                  <a:pt x="11766699" y="6440551"/>
                </a:cubicBezTo>
                <a:lnTo>
                  <a:pt x="11783442" y="6457296"/>
                </a:lnTo>
                <a:lnTo>
                  <a:pt x="11787479" y="6461333"/>
                </a:lnTo>
                <a:lnTo>
                  <a:pt x="11790455" y="6464309"/>
                </a:lnTo>
                <a:lnTo>
                  <a:pt x="11814240" y="6488092"/>
                </a:lnTo>
                <a:lnTo>
                  <a:pt x="11806007" y="6496325"/>
                </a:lnTo>
                <a:lnTo>
                  <a:pt x="11839128" y="6529449"/>
                </a:lnTo>
                <a:lnTo>
                  <a:pt x="11902860" y="6529449"/>
                </a:lnTo>
                <a:lnTo>
                  <a:pt x="11902860" y="6465718"/>
                </a:lnTo>
                <a:lnTo>
                  <a:pt x="11869738" y="6432594"/>
                </a:lnTo>
                <a:lnTo>
                  <a:pt x="11861505" y="6440827"/>
                </a:lnTo>
                <a:lnTo>
                  <a:pt x="11837758" y="6417077"/>
                </a:lnTo>
                <a:cubicBezTo>
                  <a:pt x="11837758" y="6417077"/>
                  <a:pt x="11834807" y="6414123"/>
                  <a:pt x="11834807" y="6414123"/>
                </a:cubicBezTo>
                <a:lnTo>
                  <a:pt x="11830802" y="6410119"/>
                </a:lnTo>
                <a:cubicBezTo>
                  <a:pt x="11830802" y="6410119"/>
                  <a:pt x="11810550" y="6389870"/>
                  <a:pt x="11810550" y="6389870"/>
                </a:cubicBezTo>
                <a:lnTo>
                  <a:pt x="11797268" y="6376587"/>
                </a:lnTo>
                <a:lnTo>
                  <a:pt x="11778031" y="6357348"/>
                </a:lnTo>
                <a:cubicBezTo>
                  <a:pt x="11778031" y="6357348"/>
                  <a:pt x="11775750" y="6355066"/>
                  <a:pt x="11775750" y="6355066"/>
                </a:cubicBezTo>
                <a:lnTo>
                  <a:pt x="11771078" y="6350395"/>
                </a:lnTo>
                <a:cubicBezTo>
                  <a:pt x="11771078" y="6350395"/>
                  <a:pt x="11759393" y="6338712"/>
                  <a:pt x="11759393" y="6338712"/>
                </a:cubicBezTo>
                <a:cubicBezTo>
                  <a:pt x="11759393" y="6338712"/>
                  <a:pt x="11755632" y="6334951"/>
                  <a:pt x="11755632" y="6334951"/>
                </a:cubicBezTo>
                <a:lnTo>
                  <a:pt x="11790868" y="6299716"/>
                </a:lnTo>
                <a:lnTo>
                  <a:pt x="11790868" y="6208594"/>
                </a:lnTo>
                <a:lnTo>
                  <a:pt x="11740326" y="6259133"/>
                </a:lnTo>
                <a:lnTo>
                  <a:pt x="11740326" y="6281735"/>
                </a:lnTo>
                <a:lnTo>
                  <a:pt x="11729330" y="6292730"/>
                </a:lnTo>
                <a:lnTo>
                  <a:pt x="11660900" y="6224300"/>
                </a:lnTo>
                <a:cubicBezTo>
                  <a:pt x="11687309" y="6202506"/>
                  <a:pt x="11715055" y="6168012"/>
                  <a:pt x="11721256" y="6142029"/>
                </a:cubicBezTo>
                <a:cubicBezTo>
                  <a:pt x="11721808" y="6139707"/>
                  <a:pt x="11720422" y="6137366"/>
                  <a:pt x="11718121" y="6136737"/>
                </a:cubicBezTo>
                <a:cubicBezTo>
                  <a:pt x="11703318" y="6132689"/>
                  <a:pt x="11688042" y="6131376"/>
                  <a:pt x="11673001" y="6132784"/>
                </a:cubicBezTo>
                <a:cubicBezTo>
                  <a:pt x="11712418" y="6105577"/>
                  <a:pt x="11754968" y="6060473"/>
                  <a:pt x="11767552" y="6020866"/>
                </a:cubicBezTo>
                <a:cubicBezTo>
                  <a:pt x="11768278" y="6018591"/>
                  <a:pt x="11767066" y="6016153"/>
                  <a:pt x="11764817" y="6015355"/>
                </a:cubicBezTo>
                <a:cubicBezTo>
                  <a:pt x="11738945" y="6006170"/>
                  <a:pt x="11711784" y="6002833"/>
                  <a:pt x="11684978" y="6005409"/>
                </a:cubicBezTo>
                <a:cubicBezTo>
                  <a:pt x="11721029" y="5981454"/>
                  <a:pt x="11762413" y="5932573"/>
                  <a:pt x="11771636" y="5889134"/>
                </a:cubicBezTo>
                <a:cubicBezTo>
                  <a:pt x="11772112" y="5886897"/>
                  <a:pt x="11770802" y="5884665"/>
                  <a:pt x="11768617" y="5883989"/>
                </a:cubicBezTo>
                <a:cubicBezTo>
                  <a:pt x="11746768" y="5877228"/>
                  <a:pt x="11728428" y="5875371"/>
                  <a:pt x="11709710" y="5878273"/>
                </a:cubicBezTo>
                <a:cubicBezTo>
                  <a:pt x="11743737" y="5839336"/>
                  <a:pt x="11768589" y="5784681"/>
                  <a:pt x="11770195" y="5743428"/>
                </a:cubicBezTo>
                <a:cubicBezTo>
                  <a:pt x="11770241" y="5742244"/>
                  <a:pt x="11769806" y="5741092"/>
                  <a:pt x="11768997" y="5740225"/>
                </a:cubicBezTo>
                <a:cubicBezTo>
                  <a:pt x="11768184" y="5739363"/>
                  <a:pt x="11767057" y="5738860"/>
                  <a:pt x="11765870" y="5738833"/>
                </a:cubicBezTo>
                <a:cubicBezTo>
                  <a:pt x="11737350" y="5738228"/>
                  <a:pt x="11710958" y="5742263"/>
                  <a:pt x="11687265" y="5750917"/>
                </a:cubicBezTo>
                <a:cubicBezTo>
                  <a:pt x="11711042" y="5716199"/>
                  <a:pt x="11721494" y="5678603"/>
                  <a:pt x="11719158" y="5636458"/>
                </a:cubicBezTo>
                <a:cubicBezTo>
                  <a:pt x="11719089" y="5635241"/>
                  <a:pt x="11718523" y="5634106"/>
                  <a:pt x="11717588" y="5633318"/>
                </a:cubicBezTo>
                <a:cubicBezTo>
                  <a:pt x="11716655" y="5632536"/>
                  <a:pt x="11715452" y="5632183"/>
                  <a:pt x="11714226" y="5632312"/>
                </a:cubicBezTo>
                <a:cubicBezTo>
                  <a:pt x="11714248" y="5632312"/>
                  <a:pt x="11714267" y="5632312"/>
                  <a:pt x="11714289" y="5632312"/>
                </a:cubicBezTo>
                <a:lnTo>
                  <a:pt x="11901582" y="5445018"/>
                </a:lnTo>
                <a:lnTo>
                  <a:pt x="11901585" y="5445013"/>
                </a:lnTo>
                <a:lnTo>
                  <a:pt x="11902865" y="5443730"/>
                </a:lnTo>
                <a:lnTo>
                  <a:pt x="11902865" y="5380535"/>
                </a:lnTo>
                <a:lnTo>
                  <a:pt x="11896670" y="5380535"/>
                </a:lnTo>
                <a:cubicBezTo>
                  <a:pt x="11896670" y="5380535"/>
                  <a:pt x="11839673" y="5380535"/>
                  <a:pt x="11839673" y="5380535"/>
                </a:cubicBezTo>
                <a:lnTo>
                  <a:pt x="11663386" y="5556822"/>
                </a:lnTo>
                <a:cubicBezTo>
                  <a:pt x="11663386" y="5556822"/>
                  <a:pt x="11663386" y="5556841"/>
                  <a:pt x="11663386" y="5556852"/>
                </a:cubicBezTo>
                <a:cubicBezTo>
                  <a:pt x="11663006" y="5550982"/>
                  <a:pt x="11662369" y="5545221"/>
                  <a:pt x="11661395" y="5539644"/>
                </a:cubicBezTo>
                <a:cubicBezTo>
                  <a:pt x="11660979" y="5537245"/>
                  <a:pt x="11658676" y="5535648"/>
                  <a:pt x="11656302" y="5536042"/>
                </a:cubicBezTo>
                <a:cubicBezTo>
                  <a:pt x="11627842" y="5540853"/>
                  <a:pt x="11600651" y="5552046"/>
                  <a:pt x="11576851" y="5568649"/>
                </a:cubicBezTo>
                <a:cubicBezTo>
                  <a:pt x="11588479" y="5533091"/>
                  <a:pt x="11591745" y="5495930"/>
                  <a:pt x="11586009" y="5462560"/>
                </a:cubicBezTo>
                <a:cubicBezTo>
                  <a:pt x="11585812" y="5461400"/>
                  <a:pt x="11585156" y="5460369"/>
                  <a:pt x="11584196" y="5459693"/>
                </a:cubicBezTo>
                <a:cubicBezTo>
                  <a:pt x="11583236" y="5459017"/>
                  <a:pt x="11582048" y="5458747"/>
                  <a:pt x="11580886" y="5458952"/>
                </a:cubicBezTo>
                <a:cubicBezTo>
                  <a:pt x="11554740" y="5463536"/>
                  <a:pt x="11529988" y="5472743"/>
                  <a:pt x="11507163" y="5486354"/>
                </a:cubicBezTo>
                <a:cubicBezTo>
                  <a:pt x="11513424" y="5445790"/>
                  <a:pt x="11509646" y="5404956"/>
                  <a:pt x="11496115" y="5367652"/>
                </a:cubicBezTo>
                <a:cubicBezTo>
                  <a:pt x="11495300" y="5365407"/>
                  <a:pt x="11492849" y="5364206"/>
                  <a:pt x="11490584" y="5364955"/>
                </a:cubicBezTo>
                <a:cubicBezTo>
                  <a:pt x="11460623" y="5374742"/>
                  <a:pt x="11432548" y="5390546"/>
                  <a:pt x="11408834" y="5410913"/>
                </a:cubicBezTo>
                <a:cubicBezTo>
                  <a:pt x="11406224" y="5347395"/>
                  <a:pt x="11377892" y="5275327"/>
                  <a:pt x="11331905" y="5216109"/>
                </a:cubicBezTo>
                <a:cubicBezTo>
                  <a:pt x="11331067" y="5215030"/>
                  <a:pt x="11329740" y="5214490"/>
                  <a:pt x="11328412" y="521449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Attēls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03146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ēmas nosauk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0697C-9F98-808F-D886-00FCC5AF9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5356" y="3925800"/>
            <a:ext cx="9706644" cy="1325563"/>
          </a:xfrm>
          <a:prstGeom prst="rect">
            <a:avLst/>
          </a:prstGeom>
        </p:spPr>
        <p:txBody>
          <a:bodyPr lIns="0" tIns="0"/>
          <a:lstStyle>
            <a:lvl1pPr>
              <a:defRPr b="1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lv-LV" dirty="0"/>
              <a:t>Tēmas nosaukums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9CE3FC8-F64F-F16B-3E2A-5AD366AA7C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9003" y="0"/>
            <a:ext cx="2004061" cy="3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47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ēmas nosauk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BS_NBS">
            <a:hlinkClick r:id="" action="ppaction://media"/>
            <a:extLst>
              <a:ext uri="{FF2B5EF4-FFF2-40B4-BE49-F238E27FC236}">
                <a16:creationId xmlns:a16="http://schemas.microsoft.com/office/drawing/2014/main" id="{47129B05-974A-C9AA-67D2-25234007B52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70697C-9F98-808F-D886-00FCC5AF9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5356" y="3925800"/>
            <a:ext cx="9706644" cy="1325563"/>
          </a:xfrm>
          <a:prstGeom prst="rect">
            <a:avLst/>
          </a:prstGeom>
        </p:spPr>
        <p:txBody>
          <a:bodyPr lIns="0" tIns="0"/>
          <a:lstStyle>
            <a:lvl1pPr>
              <a:defRPr b="1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lv-LV" dirty="0"/>
              <a:t>Tēmas nosaukums</a:t>
            </a:r>
            <a:r>
              <a:rPr lang="en-US" dirty="0"/>
              <a:t> / </a:t>
            </a:r>
            <a:r>
              <a:rPr lang="en-US" dirty="0" err="1"/>
              <a:t>Paldies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3628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3CCB-A58F-824C-9A22-5A1F7C46B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306" y="136525"/>
            <a:ext cx="9780494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675E8-0B86-6F47-AA59-9D2329B40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3306" y="1825625"/>
            <a:ext cx="4827494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lv-LV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60516-7C9A-6144-B1E8-8AC08F35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EC31B-1911-45EC-B540-BC023F0A6A4E}" type="datetime1">
              <a:rPr lang="lv-LV" smtClean="0"/>
              <a:t>27.05.2026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90C9C-72D8-E443-ADC0-2D5F21B3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F82C0-1BFA-A749-8A45-DA4F1A4C9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24C6A3-6823-4D45-A9E2-95DFE5C5D9F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FCD4832-F87A-4A43-9208-2145663BDCC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588219" y="1825625"/>
            <a:ext cx="4827494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57562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318406" y="2274202"/>
            <a:ext cx="11035395" cy="393994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A13E48"/>
              </a:buClr>
              <a:buSzPct val="100000"/>
              <a:buFont typeface="Arial"/>
              <a:buChar char="•"/>
            </a:lvl1pPr>
            <a:lvl2pPr>
              <a:buClr>
                <a:srgbClr val="A13E48"/>
              </a:buClr>
              <a:buFont typeface="Arial"/>
            </a:lvl2pPr>
            <a:lvl3pPr>
              <a:buClr>
                <a:srgbClr val="A13E48"/>
              </a:buClr>
              <a:buFont typeface="Arial"/>
            </a:lvl3pPr>
            <a:lvl4pPr>
              <a:buClr>
                <a:srgbClr val="A13E48"/>
              </a:buClr>
              <a:buFont typeface="Arial"/>
            </a:lvl4pPr>
            <a:lvl5pPr>
              <a:buClr>
                <a:srgbClr val="A13E48"/>
              </a:buClr>
              <a:buFont typeface="Arial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36">
            <a:extLst>
              <a:ext uri="{FF2B5EF4-FFF2-40B4-BE49-F238E27FC236}">
                <a16:creationId xmlns:a16="http://schemas.microsoft.com/office/drawing/2014/main" id="{5D342D56-67CC-4EDF-B1AF-6F635770DA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cs typeface="+mn-cs"/>
              </a:defRPr>
            </a:lvl1pPr>
          </a:lstStyle>
          <a:p>
            <a:pPr>
              <a:defRPr/>
            </a:pPr>
            <a:fld id="{C2CDF1D8-5013-4E49-878C-EC23C062D77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26067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CB891-BDCE-CB43-804E-62B80869E9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8082" y="2722889"/>
            <a:ext cx="8054789" cy="141222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 cap="all" baseline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noProof="0" dirty="0"/>
              <a:t>Prezentācijas nosaukums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423EFE-504F-F348-9FE6-E4C2A86246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38082" y="4341626"/>
            <a:ext cx="8054789" cy="5796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cap="all" baseline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noProof="0" dirty="0" err="1"/>
              <a:t>Apakšnosaukums</a:t>
            </a:r>
            <a:endParaRPr lang="lv-LV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82770-3350-5F4F-9D14-A15AAB062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6292" y="6492875"/>
            <a:ext cx="117801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E7C9BE11-AC11-4348-845B-EF43EA057531}" type="datetime1">
              <a:rPr lang="lv-LV" smtClean="0"/>
              <a:t>27.05.2026</a:t>
            </a:fld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C0714-DFA0-D741-9FEB-90283CBA2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492875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B59ECD9-FF74-8505-687B-71E82B9D1B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06585" y="0"/>
            <a:ext cx="157883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0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Attēls + logo augšā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884050 w 12192000"/>
              <a:gd name="connsiteY0" fmla="*/ 1166774 h 6858000"/>
              <a:gd name="connsiteX1" fmla="*/ 882088 w 12192000"/>
              <a:gd name="connsiteY1" fmla="*/ 1206970 h 6858000"/>
              <a:gd name="connsiteX2" fmla="*/ 884945 w 12192000"/>
              <a:gd name="connsiteY2" fmla="*/ 1255461 h 6858000"/>
              <a:gd name="connsiteX3" fmla="*/ 886765 w 12192000"/>
              <a:gd name="connsiteY3" fmla="*/ 1268796 h 6858000"/>
              <a:gd name="connsiteX4" fmla="*/ 887546 w 12192000"/>
              <a:gd name="connsiteY4" fmla="*/ 1273664 h 6858000"/>
              <a:gd name="connsiteX5" fmla="*/ 889013 w 12192000"/>
              <a:gd name="connsiteY5" fmla="*/ 1282084 h 6858000"/>
              <a:gd name="connsiteX6" fmla="*/ 889003 w 12192000"/>
              <a:gd name="connsiteY6" fmla="*/ 1282093 h 6858000"/>
              <a:gd name="connsiteX7" fmla="*/ 965327 w 12192000"/>
              <a:gd name="connsiteY7" fmla="*/ 1323289 h 6858000"/>
              <a:gd name="connsiteX8" fmla="*/ 969928 w 12192000"/>
              <a:gd name="connsiteY8" fmla="*/ 1325022 h 6858000"/>
              <a:gd name="connsiteX9" fmla="*/ 1081818 w 12192000"/>
              <a:gd name="connsiteY9" fmla="*/ 1345072 h 6858000"/>
              <a:gd name="connsiteX10" fmla="*/ 1340155 w 12192000"/>
              <a:gd name="connsiteY10" fmla="*/ 1222914 h 6858000"/>
              <a:gd name="connsiteX11" fmla="*/ 1238761 w 12192000"/>
              <a:gd name="connsiteY11" fmla="*/ 1205493 h 6858000"/>
              <a:gd name="connsiteX12" fmla="*/ 1114193 w 12192000"/>
              <a:gd name="connsiteY12" fmla="*/ 1259862 h 6858000"/>
              <a:gd name="connsiteX13" fmla="*/ 1097639 w 12192000"/>
              <a:gd name="connsiteY13" fmla="*/ 1261548 h 6858000"/>
              <a:gd name="connsiteX14" fmla="*/ 1081541 w 12192000"/>
              <a:gd name="connsiteY14" fmla="*/ 1262091 h 6858000"/>
              <a:gd name="connsiteX15" fmla="*/ 984815 w 12192000"/>
              <a:gd name="connsiteY15" fmla="*/ 1241802 h 6858000"/>
              <a:gd name="connsiteX16" fmla="*/ 962746 w 12192000"/>
              <a:gd name="connsiteY16" fmla="*/ 1230972 h 6858000"/>
              <a:gd name="connsiteX17" fmla="*/ 884050 w 12192000"/>
              <a:gd name="connsiteY17" fmla="*/ 1166774 h 6858000"/>
              <a:gd name="connsiteX18" fmla="*/ 1152340 w 12192000"/>
              <a:gd name="connsiteY18" fmla="*/ 1059227 h 6858000"/>
              <a:gd name="connsiteX19" fmla="*/ 1100438 w 12192000"/>
              <a:gd name="connsiteY19" fmla="*/ 1111129 h 6858000"/>
              <a:gd name="connsiteX20" fmla="*/ 1093009 w 12192000"/>
              <a:gd name="connsiteY20" fmla="*/ 1118558 h 6858000"/>
              <a:gd name="connsiteX21" fmla="*/ 1172990 w 12192000"/>
              <a:gd name="connsiteY21" fmla="*/ 1165774 h 6858000"/>
              <a:gd name="connsiteX22" fmla="*/ 1239151 w 12192000"/>
              <a:gd name="connsiteY22" fmla="*/ 1190234 h 6858000"/>
              <a:gd name="connsiteX23" fmla="*/ 1352060 w 12192000"/>
              <a:gd name="connsiteY23" fmla="*/ 1208798 h 6858000"/>
              <a:gd name="connsiteX24" fmla="*/ 1404791 w 12192000"/>
              <a:gd name="connsiteY24" fmla="*/ 1125492 h 6858000"/>
              <a:gd name="connsiteX25" fmla="*/ 1307579 w 12192000"/>
              <a:gd name="connsiteY25" fmla="*/ 1120739 h 6858000"/>
              <a:gd name="connsiteX26" fmla="*/ 1209090 w 12192000"/>
              <a:gd name="connsiteY26" fmla="*/ 1091136 h 6858000"/>
              <a:gd name="connsiteX27" fmla="*/ 1152340 w 12192000"/>
              <a:gd name="connsiteY27" fmla="*/ 1059227 h 6858000"/>
              <a:gd name="connsiteX28" fmla="*/ 875144 w 12192000"/>
              <a:gd name="connsiteY28" fmla="*/ 923086 h 6858000"/>
              <a:gd name="connsiteX29" fmla="*/ 827928 w 12192000"/>
              <a:gd name="connsiteY29" fmla="*/ 1003067 h 6858000"/>
              <a:gd name="connsiteX30" fmla="*/ 821090 w 12192000"/>
              <a:gd name="connsiteY30" fmla="*/ 1018746 h 6858000"/>
              <a:gd name="connsiteX31" fmla="*/ 785447 w 12192000"/>
              <a:gd name="connsiteY31" fmla="*/ 1172698 h 6858000"/>
              <a:gd name="connsiteX32" fmla="*/ 856161 w 12192000"/>
              <a:gd name="connsiteY32" fmla="*/ 1255842 h 6858000"/>
              <a:gd name="connsiteX33" fmla="*/ 871858 w 12192000"/>
              <a:gd name="connsiteY33" fmla="*/ 1269148 h 6858000"/>
              <a:gd name="connsiteX34" fmla="*/ 870258 w 12192000"/>
              <a:gd name="connsiteY34" fmla="*/ 1257194 h 6858000"/>
              <a:gd name="connsiteX35" fmla="*/ 867286 w 12192000"/>
              <a:gd name="connsiteY35" fmla="*/ 1206988 h 6858000"/>
              <a:gd name="connsiteX36" fmla="*/ 871429 w 12192000"/>
              <a:gd name="connsiteY36" fmla="*/ 1147743 h 6858000"/>
              <a:gd name="connsiteX37" fmla="*/ 871420 w 12192000"/>
              <a:gd name="connsiteY37" fmla="*/ 1147686 h 6858000"/>
              <a:gd name="connsiteX38" fmla="*/ 902557 w 12192000"/>
              <a:gd name="connsiteY38" fmla="*/ 1039158 h 6858000"/>
              <a:gd name="connsiteX39" fmla="*/ 934466 w 12192000"/>
              <a:gd name="connsiteY39" fmla="*/ 982408 h 6858000"/>
              <a:gd name="connsiteX40" fmla="*/ 913530 w 12192000"/>
              <a:gd name="connsiteY40" fmla="*/ 961472 h 6858000"/>
              <a:gd name="connsiteX41" fmla="*/ 1150960 w 12192000"/>
              <a:gd name="connsiteY41" fmla="*/ 922334 h 6858000"/>
              <a:gd name="connsiteX42" fmla="*/ 1023134 w 12192000"/>
              <a:gd name="connsiteY42" fmla="*/ 1050159 h 6858000"/>
              <a:gd name="connsiteX43" fmla="*/ 1081818 w 12192000"/>
              <a:gd name="connsiteY43" fmla="*/ 1108834 h 6858000"/>
              <a:gd name="connsiteX44" fmla="*/ 1150712 w 12192000"/>
              <a:gd name="connsiteY44" fmla="*/ 1039939 h 6858000"/>
              <a:gd name="connsiteX45" fmla="*/ 1209634 w 12192000"/>
              <a:gd name="connsiteY45" fmla="*/ 981018 h 6858000"/>
              <a:gd name="connsiteX46" fmla="*/ 943537 w 12192000"/>
              <a:gd name="connsiteY46" fmla="*/ 853197 h 6858000"/>
              <a:gd name="connsiteX47" fmla="*/ 884860 w 12192000"/>
              <a:gd name="connsiteY47" fmla="*/ 911875 h 6858000"/>
              <a:gd name="connsiteX48" fmla="*/ 1012680 w 12192000"/>
              <a:gd name="connsiteY48" fmla="*/ 1039695 h 6858000"/>
              <a:gd name="connsiteX49" fmla="*/ 1071358 w 12192000"/>
              <a:gd name="connsiteY49" fmla="*/ 981018 h 6858000"/>
              <a:gd name="connsiteX50" fmla="*/ 1150960 w 12192000"/>
              <a:gd name="connsiteY50" fmla="*/ 784059 h 6858000"/>
              <a:gd name="connsiteX51" fmla="*/ 1092276 w 12192000"/>
              <a:gd name="connsiteY51" fmla="*/ 842743 h 6858000"/>
              <a:gd name="connsiteX52" fmla="*/ 1220092 w 12192000"/>
              <a:gd name="connsiteY52" fmla="*/ 970559 h 6858000"/>
              <a:gd name="connsiteX53" fmla="*/ 1278775 w 12192000"/>
              <a:gd name="connsiteY53" fmla="*/ 911875 h 6858000"/>
              <a:gd name="connsiteX54" fmla="*/ 1263250 w 12192000"/>
              <a:gd name="connsiteY54" fmla="*/ 896349 h 6858000"/>
              <a:gd name="connsiteX55" fmla="*/ 1257891 w 12192000"/>
              <a:gd name="connsiteY55" fmla="*/ 890991 h 6858000"/>
              <a:gd name="connsiteX56" fmla="*/ 1209881 w 12192000"/>
              <a:gd name="connsiteY56" fmla="*/ 842981 h 6858000"/>
              <a:gd name="connsiteX57" fmla="*/ 1081817 w 12192000"/>
              <a:gd name="connsiteY57" fmla="*/ 714917 h 6858000"/>
              <a:gd name="connsiteX58" fmla="*/ 1012923 w 12192000"/>
              <a:gd name="connsiteY58" fmla="*/ 783811 h 6858000"/>
              <a:gd name="connsiteX59" fmla="*/ 954001 w 12192000"/>
              <a:gd name="connsiteY59" fmla="*/ 842743 h 6858000"/>
              <a:gd name="connsiteX60" fmla="*/ 1012675 w 12192000"/>
              <a:gd name="connsiteY60" fmla="*/ 901417 h 6858000"/>
              <a:gd name="connsiteX61" fmla="*/ 1140501 w 12192000"/>
              <a:gd name="connsiteY61" fmla="*/ 773601 h 6858000"/>
              <a:gd name="connsiteX62" fmla="*/ 751710 w 12192000"/>
              <a:gd name="connsiteY62" fmla="*/ 713622 h 6858000"/>
              <a:gd name="connsiteX63" fmla="*/ 747424 w 12192000"/>
              <a:gd name="connsiteY63" fmla="*/ 723633 h 6858000"/>
              <a:gd name="connsiteX64" fmla="*/ 712048 w 12192000"/>
              <a:gd name="connsiteY64" fmla="*/ 874290 h 6858000"/>
              <a:gd name="connsiteX65" fmla="*/ 711629 w 12192000"/>
              <a:gd name="connsiteY65" fmla="*/ 879986 h 6858000"/>
              <a:gd name="connsiteX66" fmla="*/ 710638 w 12192000"/>
              <a:gd name="connsiteY66" fmla="*/ 911856 h 6858000"/>
              <a:gd name="connsiteX67" fmla="*/ 725402 w 12192000"/>
              <a:gd name="connsiteY67" fmla="*/ 1033186 h 6858000"/>
              <a:gd name="connsiteX68" fmla="*/ 772446 w 12192000"/>
              <a:gd name="connsiteY68" fmla="*/ 1151296 h 6858000"/>
              <a:gd name="connsiteX69" fmla="*/ 806469 w 12192000"/>
              <a:gd name="connsiteY69" fmla="*/ 1015355 h 6858000"/>
              <a:gd name="connsiteX70" fmla="*/ 801373 w 12192000"/>
              <a:gd name="connsiteY70" fmla="*/ 992685 h 6858000"/>
              <a:gd name="connsiteX71" fmla="*/ 793620 w 12192000"/>
              <a:gd name="connsiteY71" fmla="*/ 911856 h 6858000"/>
              <a:gd name="connsiteX72" fmla="*/ 797801 w 12192000"/>
              <a:gd name="connsiteY72" fmla="*/ 852315 h 6858000"/>
              <a:gd name="connsiteX73" fmla="*/ 843026 w 12192000"/>
              <a:gd name="connsiteY73" fmla="*/ 715984 h 6858000"/>
              <a:gd name="connsiteX74" fmla="*/ 843016 w 12192000"/>
              <a:gd name="connsiteY74" fmla="*/ 715984 h 6858000"/>
              <a:gd name="connsiteX75" fmla="*/ 751710 w 12192000"/>
              <a:gd name="connsiteY75" fmla="*/ 713622 h 6858000"/>
              <a:gd name="connsiteX76" fmla="*/ 1391180 w 12192000"/>
              <a:gd name="connsiteY76" fmla="*/ 672455 h 6858000"/>
              <a:gd name="connsiteX77" fmla="*/ 1357157 w 12192000"/>
              <a:gd name="connsiteY77" fmla="*/ 808386 h 6858000"/>
              <a:gd name="connsiteX78" fmla="*/ 1362253 w 12192000"/>
              <a:gd name="connsiteY78" fmla="*/ 831065 h 6858000"/>
              <a:gd name="connsiteX79" fmla="*/ 1370006 w 12192000"/>
              <a:gd name="connsiteY79" fmla="*/ 911866 h 6858000"/>
              <a:gd name="connsiteX80" fmla="*/ 1365825 w 12192000"/>
              <a:gd name="connsiteY80" fmla="*/ 971435 h 6858000"/>
              <a:gd name="connsiteX81" fmla="*/ 1320600 w 12192000"/>
              <a:gd name="connsiteY81" fmla="*/ 1107767 h 6858000"/>
              <a:gd name="connsiteX82" fmla="*/ 1411916 w 12192000"/>
              <a:gd name="connsiteY82" fmla="*/ 1110129 h 6858000"/>
              <a:gd name="connsiteX83" fmla="*/ 1416193 w 12192000"/>
              <a:gd name="connsiteY83" fmla="*/ 1100118 h 6858000"/>
              <a:gd name="connsiteX84" fmla="*/ 1451578 w 12192000"/>
              <a:gd name="connsiteY84" fmla="*/ 949433 h 6858000"/>
              <a:gd name="connsiteX85" fmla="*/ 1451997 w 12192000"/>
              <a:gd name="connsiteY85" fmla="*/ 943756 h 6858000"/>
              <a:gd name="connsiteX86" fmla="*/ 1452998 w 12192000"/>
              <a:gd name="connsiteY86" fmla="*/ 911856 h 6858000"/>
              <a:gd name="connsiteX87" fmla="*/ 1438224 w 12192000"/>
              <a:gd name="connsiteY87" fmla="*/ 790527 h 6858000"/>
              <a:gd name="connsiteX88" fmla="*/ 1391180 w 12192000"/>
              <a:gd name="connsiteY88" fmla="*/ 672455 h 6858000"/>
              <a:gd name="connsiteX89" fmla="*/ 811574 w 12192000"/>
              <a:gd name="connsiteY89" fmla="*/ 614952 h 6858000"/>
              <a:gd name="connsiteX90" fmla="*/ 758844 w 12192000"/>
              <a:gd name="connsiteY90" fmla="*/ 698258 h 6858000"/>
              <a:gd name="connsiteX91" fmla="*/ 786733 w 12192000"/>
              <a:gd name="connsiteY91" fmla="*/ 697334 h 6858000"/>
              <a:gd name="connsiteX92" fmla="*/ 856047 w 12192000"/>
              <a:gd name="connsiteY92" fmla="*/ 703001 h 6858000"/>
              <a:gd name="connsiteX93" fmla="*/ 954545 w 12192000"/>
              <a:gd name="connsiteY93" fmla="*/ 732614 h 6858000"/>
              <a:gd name="connsiteX94" fmla="*/ 1011295 w 12192000"/>
              <a:gd name="connsiteY94" fmla="*/ 764523 h 6858000"/>
              <a:gd name="connsiteX95" fmla="*/ 1070626 w 12192000"/>
              <a:gd name="connsiteY95" fmla="*/ 705192 h 6858000"/>
              <a:gd name="connsiteX96" fmla="*/ 990644 w 12192000"/>
              <a:gd name="connsiteY96" fmla="*/ 657976 h 6858000"/>
              <a:gd name="connsiteX97" fmla="*/ 924474 w 12192000"/>
              <a:gd name="connsiteY97" fmla="*/ 633507 h 6858000"/>
              <a:gd name="connsiteX98" fmla="*/ 924474 w 12192000"/>
              <a:gd name="connsiteY98" fmla="*/ 633516 h 6858000"/>
              <a:gd name="connsiteX99" fmla="*/ 811574 w 12192000"/>
              <a:gd name="connsiteY99" fmla="*/ 614952 h 6858000"/>
              <a:gd name="connsiteX100" fmla="*/ 1291806 w 12192000"/>
              <a:gd name="connsiteY100" fmla="*/ 554659 h 6858000"/>
              <a:gd name="connsiteX101" fmla="*/ 1293397 w 12192000"/>
              <a:gd name="connsiteY101" fmla="*/ 566594 h 6858000"/>
              <a:gd name="connsiteX102" fmla="*/ 1296368 w 12192000"/>
              <a:gd name="connsiteY102" fmla="*/ 616800 h 6858000"/>
              <a:gd name="connsiteX103" fmla="*/ 1292225 w 12192000"/>
              <a:gd name="connsiteY103" fmla="*/ 676065 h 6858000"/>
              <a:gd name="connsiteX104" fmla="*/ 1292206 w 12192000"/>
              <a:gd name="connsiteY104" fmla="*/ 676122 h 6858000"/>
              <a:gd name="connsiteX105" fmla="*/ 1261078 w 12192000"/>
              <a:gd name="connsiteY105" fmla="*/ 784602 h 6858000"/>
              <a:gd name="connsiteX106" fmla="*/ 1229179 w 12192000"/>
              <a:gd name="connsiteY106" fmla="*/ 841352 h 6858000"/>
              <a:gd name="connsiteX107" fmla="*/ 1285758 w 12192000"/>
              <a:gd name="connsiteY107" fmla="*/ 897930 h 6858000"/>
              <a:gd name="connsiteX108" fmla="*/ 1288501 w 12192000"/>
              <a:gd name="connsiteY108" fmla="*/ 900683 h 6858000"/>
              <a:gd name="connsiteX109" fmla="*/ 1335716 w 12192000"/>
              <a:gd name="connsiteY109" fmla="*/ 820711 h 6858000"/>
              <a:gd name="connsiteX110" fmla="*/ 1342565 w 12192000"/>
              <a:gd name="connsiteY110" fmla="*/ 805024 h 6858000"/>
              <a:gd name="connsiteX111" fmla="*/ 1378198 w 12192000"/>
              <a:gd name="connsiteY111" fmla="*/ 651090 h 6858000"/>
              <a:gd name="connsiteX112" fmla="*/ 1307484 w 12192000"/>
              <a:gd name="connsiteY112" fmla="*/ 567946 h 6858000"/>
              <a:gd name="connsiteX113" fmla="*/ 1291806 w 12192000"/>
              <a:gd name="connsiteY113" fmla="*/ 554659 h 6858000"/>
              <a:gd name="connsiteX114" fmla="*/ 1081808 w 12192000"/>
              <a:gd name="connsiteY114" fmla="*/ 478688 h 6858000"/>
              <a:gd name="connsiteX115" fmla="*/ 963336 w 12192000"/>
              <a:gd name="connsiteY115" fmla="*/ 501148 h 6858000"/>
              <a:gd name="connsiteX116" fmla="*/ 939790 w 12192000"/>
              <a:gd name="connsiteY116" fmla="*/ 549344 h 6858000"/>
              <a:gd name="connsiteX117" fmla="*/ 924779 w 12192000"/>
              <a:gd name="connsiteY117" fmla="*/ 519064 h 6858000"/>
              <a:gd name="connsiteX118" fmla="*/ 823471 w 12192000"/>
              <a:gd name="connsiteY118" fmla="*/ 600846 h 6858000"/>
              <a:gd name="connsiteX119" fmla="*/ 924865 w 12192000"/>
              <a:gd name="connsiteY119" fmla="*/ 618267 h 6858000"/>
              <a:gd name="connsiteX120" fmla="*/ 1049433 w 12192000"/>
              <a:gd name="connsiteY120" fmla="*/ 563899 h 6858000"/>
              <a:gd name="connsiteX121" fmla="*/ 1065987 w 12192000"/>
              <a:gd name="connsiteY121" fmla="*/ 562213 h 6858000"/>
              <a:gd name="connsiteX122" fmla="*/ 1082084 w 12192000"/>
              <a:gd name="connsiteY122" fmla="*/ 561670 h 6858000"/>
              <a:gd name="connsiteX123" fmla="*/ 1178811 w 12192000"/>
              <a:gd name="connsiteY123" fmla="*/ 581958 h 6858000"/>
              <a:gd name="connsiteX124" fmla="*/ 1200880 w 12192000"/>
              <a:gd name="connsiteY124" fmla="*/ 592788 h 6858000"/>
              <a:gd name="connsiteX125" fmla="*/ 1279576 w 12192000"/>
              <a:gd name="connsiteY125" fmla="*/ 656986 h 6858000"/>
              <a:gd name="connsiteX126" fmla="*/ 1281538 w 12192000"/>
              <a:gd name="connsiteY126" fmla="*/ 616791 h 6858000"/>
              <a:gd name="connsiteX127" fmla="*/ 1278680 w 12192000"/>
              <a:gd name="connsiteY127" fmla="*/ 568299 h 6858000"/>
              <a:gd name="connsiteX128" fmla="*/ 1276861 w 12192000"/>
              <a:gd name="connsiteY128" fmla="*/ 554964 h 6858000"/>
              <a:gd name="connsiteX129" fmla="*/ 1276080 w 12192000"/>
              <a:gd name="connsiteY129" fmla="*/ 550097 h 6858000"/>
              <a:gd name="connsiteX130" fmla="*/ 1274613 w 12192000"/>
              <a:gd name="connsiteY130" fmla="*/ 541667 h 6858000"/>
              <a:gd name="connsiteX131" fmla="*/ 1238694 w 12192000"/>
              <a:gd name="connsiteY131" fmla="*/ 519255 h 6858000"/>
              <a:gd name="connsiteX132" fmla="*/ 1223835 w 12192000"/>
              <a:gd name="connsiteY132" fmla="*/ 549230 h 6858000"/>
              <a:gd name="connsiteX133" fmla="*/ 1200480 w 12192000"/>
              <a:gd name="connsiteY133" fmla="*/ 501405 h 6858000"/>
              <a:gd name="connsiteX134" fmla="*/ 1200490 w 12192000"/>
              <a:gd name="connsiteY134" fmla="*/ 501396 h 6858000"/>
              <a:gd name="connsiteX135" fmla="*/ 1198299 w 12192000"/>
              <a:gd name="connsiteY135" fmla="*/ 500472 h 6858000"/>
              <a:gd name="connsiteX136" fmla="*/ 1193727 w 12192000"/>
              <a:gd name="connsiteY136" fmla="*/ 498748 h 6858000"/>
              <a:gd name="connsiteX137" fmla="*/ 1081808 w 12192000"/>
              <a:gd name="connsiteY137" fmla="*/ 478688 h 6858000"/>
              <a:gd name="connsiteX138" fmla="*/ 1294378 w 12192000"/>
              <a:gd name="connsiteY138" fmla="*/ 472135 h 6858000"/>
              <a:gd name="connsiteX139" fmla="*/ 1271632 w 12192000"/>
              <a:gd name="connsiteY139" fmla="*/ 475345 h 6858000"/>
              <a:gd name="connsiteX140" fmla="*/ 1501518 w 12192000"/>
              <a:gd name="connsiteY140" fmla="*/ 911857 h 6858000"/>
              <a:gd name="connsiteX141" fmla="*/ 1081799 w 12192000"/>
              <a:gd name="connsiteY141" fmla="*/ 1401537 h 6858000"/>
              <a:gd name="connsiteX142" fmla="*/ 662127 w 12192000"/>
              <a:gd name="connsiteY142" fmla="*/ 911857 h 6858000"/>
              <a:gd name="connsiteX143" fmla="*/ 891813 w 12192000"/>
              <a:gd name="connsiteY143" fmla="*/ 475450 h 6858000"/>
              <a:gd name="connsiteX144" fmla="*/ 869077 w 12192000"/>
              <a:gd name="connsiteY144" fmla="*/ 472240 h 6858000"/>
              <a:gd name="connsiteX145" fmla="*/ 647335 w 12192000"/>
              <a:gd name="connsiteY145" fmla="*/ 911857 h 6858000"/>
              <a:gd name="connsiteX146" fmla="*/ 1081789 w 12192000"/>
              <a:gd name="connsiteY146" fmla="*/ 1416320 h 6858000"/>
              <a:gd name="connsiteX147" fmla="*/ 1516301 w 12192000"/>
              <a:gd name="connsiteY147" fmla="*/ 911857 h 6858000"/>
              <a:gd name="connsiteX148" fmla="*/ 1294378 w 12192000"/>
              <a:gd name="connsiteY148" fmla="*/ 472135 h 6858000"/>
              <a:gd name="connsiteX149" fmla="*/ 990787 w 12192000"/>
              <a:gd name="connsiteY149" fmla="*/ 356996 h 6858000"/>
              <a:gd name="connsiteX150" fmla="*/ 939304 w 12192000"/>
              <a:gd name="connsiteY150" fmla="*/ 384323 h 6858000"/>
              <a:gd name="connsiteX151" fmla="*/ 887659 w 12192000"/>
              <a:gd name="connsiteY151" fmla="*/ 357301 h 6858000"/>
              <a:gd name="connsiteX152" fmla="*/ 897746 w 12192000"/>
              <a:gd name="connsiteY152" fmla="*/ 414698 h 6858000"/>
              <a:gd name="connsiteX153" fmla="*/ 856084 w 12192000"/>
              <a:gd name="connsiteY153" fmla="*/ 455465 h 6858000"/>
              <a:gd name="connsiteX154" fmla="*/ 888774 w 12192000"/>
              <a:gd name="connsiteY154" fmla="*/ 460076 h 6858000"/>
              <a:gd name="connsiteX155" fmla="*/ 913253 w 12192000"/>
              <a:gd name="connsiteY155" fmla="*/ 463533 h 6858000"/>
              <a:gd name="connsiteX156" fmla="*/ 913796 w 12192000"/>
              <a:gd name="connsiteY156" fmla="*/ 463609 h 6858000"/>
              <a:gd name="connsiteX157" fmla="*/ 937942 w 12192000"/>
              <a:gd name="connsiteY157" fmla="*/ 512311 h 6858000"/>
              <a:gd name="connsiteX158" fmla="*/ 939685 w 12192000"/>
              <a:gd name="connsiteY158" fmla="*/ 515844 h 6858000"/>
              <a:gd name="connsiteX159" fmla="*/ 942542 w 12192000"/>
              <a:gd name="connsiteY159" fmla="*/ 510006 h 6858000"/>
              <a:gd name="connsiteX160" fmla="*/ 965269 w 12192000"/>
              <a:gd name="connsiteY160" fmla="*/ 463466 h 6858000"/>
              <a:gd name="connsiteX161" fmla="*/ 1022943 w 12192000"/>
              <a:gd name="connsiteY161" fmla="*/ 454970 h 6858000"/>
              <a:gd name="connsiteX162" fmla="*/ 998969 w 12192000"/>
              <a:gd name="connsiteY162" fmla="*/ 431796 h 6858000"/>
              <a:gd name="connsiteX163" fmla="*/ 986519 w 12192000"/>
              <a:gd name="connsiteY163" fmla="*/ 419747 h 6858000"/>
              <a:gd name="connsiteX164" fmla="*/ 981042 w 12192000"/>
              <a:gd name="connsiteY164" fmla="*/ 414451 h 6858000"/>
              <a:gd name="connsiteX165" fmla="*/ 1172857 w 12192000"/>
              <a:gd name="connsiteY165" fmla="*/ 356873 h 6858000"/>
              <a:gd name="connsiteX166" fmla="*/ 1182591 w 12192000"/>
              <a:gd name="connsiteY166" fmla="*/ 414328 h 6858000"/>
              <a:gd name="connsiteX167" fmla="*/ 1177000 w 12192000"/>
              <a:gd name="connsiteY167" fmla="*/ 419728 h 6858000"/>
              <a:gd name="connsiteX168" fmla="*/ 1164542 w 12192000"/>
              <a:gd name="connsiteY168" fmla="*/ 431778 h 6858000"/>
              <a:gd name="connsiteX169" fmla="*/ 1140691 w 12192000"/>
              <a:gd name="connsiteY169" fmla="*/ 454838 h 6858000"/>
              <a:gd name="connsiteX170" fmla="*/ 1198365 w 12192000"/>
              <a:gd name="connsiteY170" fmla="*/ 463343 h 6858000"/>
              <a:gd name="connsiteX171" fmla="*/ 1221387 w 12192000"/>
              <a:gd name="connsiteY171" fmla="*/ 510492 h 6858000"/>
              <a:gd name="connsiteX172" fmla="*/ 1223939 w 12192000"/>
              <a:gd name="connsiteY172" fmla="*/ 515721 h 6858000"/>
              <a:gd name="connsiteX173" fmla="*/ 1225511 w 12192000"/>
              <a:gd name="connsiteY173" fmla="*/ 512559 h 6858000"/>
              <a:gd name="connsiteX174" fmla="*/ 1249838 w 12192000"/>
              <a:gd name="connsiteY174" fmla="*/ 463477 h 6858000"/>
              <a:gd name="connsiteX175" fmla="*/ 1250162 w 12192000"/>
              <a:gd name="connsiteY175" fmla="*/ 463439 h 6858000"/>
              <a:gd name="connsiteX176" fmla="*/ 1274660 w 12192000"/>
              <a:gd name="connsiteY176" fmla="*/ 459981 h 6858000"/>
              <a:gd name="connsiteX177" fmla="*/ 1307559 w 12192000"/>
              <a:gd name="connsiteY177" fmla="*/ 455333 h 6858000"/>
              <a:gd name="connsiteX178" fmla="*/ 1265878 w 12192000"/>
              <a:gd name="connsiteY178" fmla="*/ 414585 h 6858000"/>
              <a:gd name="connsiteX179" fmla="*/ 1275975 w 12192000"/>
              <a:gd name="connsiteY179" fmla="*/ 357168 h 6858000"/>
              <a:gd name="connsiteX180" fmla="*/ 1224320 w 12192000"/>
              <a:gd name="connsiteY180" fmla="*/ 384181 h 6858000"/>
              <a:gd name="connsiteX181" fmla="*/ 1081874 w 12192000"/>
              <a:gd name="connsiteY181" fmla="*/ 293808 h 6858000"/>
              <a:gd name="connsiteX182" fmla="*/ 1056138 w 12192000"/>
              <a:gd name="connsiteY182" fmla="*/ 346119 h 6858000"/>
              <a:gd name="connsiteX183" fmla="*/ 998445 w 12192000"/>
              <a:gd name="connsiteY183" fmla="*/ 354444 h 6858000"/>
              <a:gd name="connsiteX184" fmla="*/ 1040231 w 12192000"/>
              <a:gd name="connsiteY184" fmla="*/ 395087 h 6858000"/>
              <a:gd name="connsiteX185" fmla="*/ 1037659 w 12192000"/>
              <a:gd name="connsiteY185" fmla="*/ 409975 h 6858000"/>
              <a:gd name="connsiteX186" fmla="*/ 1035011 w 12192000"/>
              <a:gd name="connsiteY186" fmla="*/ 425291 h 6858000"/>
              <a:gd name="connsiteX187" fmla="*/ 1030316 w 12192000"/>
              <a:gd name="connsiteY187" fmla="*/ 452514 h 6858000"/>
              <a:gd name="connsiteX188" fmla="*/ 1081874 w 12192000"/>
              <a:gd name="connsiteY188" fmla="*/ 425348 h 6858000"/>
              <a:gd name="connsiteX189" fmla="*/ 1133452 w 12192000"/>
              <a:gd name="connsiteY189" fmla="*/ 452523 h 6858000"/>
              <a:gd name="connsiteX190" fmla="*/ 1128747 w 12192000"/>
              <a:gd name="connsiteY190" fmla="*/ 425320 h 6858000"/>
              <a:gd name="connsiteX191" fmla="*/ 1126099 w 12192000"/>
              <a:gd name="connsiteY191" fmla="*/ 409984 h 6858000"/>
              <a:gd name="connsiteX192" fmla="*/ 1123527 w 12192000"/>
              <a:gd name="connsiteY192" fmla="*/ 395087 h 6858000"/>
              <a:gd name="connsiteX193" fmla="*/ 1165304 w 12192000"/>
              <a:gd name="connsiteY193" fmla="*/ 354444 h 6858000"/>
              <a:gd name="connsiteX194" fmla="*/ 1107621 w 12192000"/>
              <a:gd name="connsiteY194" fmla="*/ 346119 h 6858000"/>
              <a:gd name="connsiteX195" fmla="*/ 0 w 12192000"/>
              <a:gd name="connsiteY195" fmla="*/ 0 h 6858000"/>
              <a:gd name="connsiteX196" fmla="*/ 12192000 w 12192000"/>
              <a:gd name="connsiteY196" fmla="*/ 0 h 6858000"/>
              <a:gd name="connsiteX197" fmla="*/ 12192000 w 12192000"/>
              <a:gd name="connsiteY197" fmla="*/ 6858000 h 6858000"/>
              <a:gd name="connsiteX198" fmla="*/ 0 w 12192000"/>
              <a:gd name="connsiteY1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0" h="6858000" extrusionOk="0">
                <a:moveTo>
                  <a:pt x="884050" y="1166774"/>
                </a:moveTo>
                <a:cubicBezTo>
                  <a:pt x="882745" y="1180080"/>
                  <a:pt x="882088" y="1193539"/>
                  <a:pt x="882088" y="1206970"/>
                </a:cubicBezTo>
                <a:cubicBezTo>
                  <a:pt x="882088" y="1223210"/>
                  <a:pt x="883050" y="1239516"/>
                  <a:pt x="884945" y="1255461"/>
                </a:cubicBezTo>
                <a:cubicBezTo>
                  <a:pt x="885479" y="1259938"/>
                  <a:pt x="886089" y="1264386"/>
                  <a:pt x="886765" y="1268796"/>
                </a:cubicBezTo>
                <a:lnTo>
                  <a:pt x="887546" y="1273664"/>
                </a:lnTo>
                <a:cubicBezTo>
                  <a:pt x="888013" y="1276483"/>
                  <a:pt x="888498" y="1279293"/>
                  <a:pt x="889013" y="1282084"/>
                </a:cubicBezTo>
                <a:lnTo>
                  <a:pt x="889003" y="1282093"/>
                </a:lnTo>
                <a:cubicBezTo>
                  <a:pt x="913006" y="1299152"/>
                  <a:pt x="938667" y="1313011"/>
                  <a:pt x="965327" y="1323289"/>
                </a:cubicBezTo>
                <a:lnTo>
                  <a:pt x="969928" y="1325022"/>
                </a:lnTo>
                <a:cubicBezTo>
                  <a:pt x="1006599" y="1338434"/>
                  <a:pt x="1043965" y="1345072"/>
                  <a:pt x="1081818" y="1345072"/>
                </a:cubicBezTo>
                <a:cubicBezTo>
                  <a:pt x="1179354" y="1345072"/>
                  <a:pt x="1270556" y="1301810"/>
                  <a:pt x="1340155" y="1222914"/>
                </a:cubicBezTo>
                <a:cubicBezTo>
                  <a:pt x="1305617" y="1220495"/>
                  <a:pt x="1271594" y="1214656"/>
                  <a:pt x="1238761" y="1205493"/>
                </a:cubicBezTo>
                <a:cubicBezTo>
                  <a:pt x="1201395" y="1235059"/>
                  <a:pt x="1158389" y="1253842"/>
                  <a:pt x="1114193" y="1259862"/>
                </a:cubicBezTo>
                <a:cubicBezTo>
                  <a:pt x="1108716" y="1260614"/>
                  <a:pt x="1103201" y="1261176"/>
                  <a:pt x="1097639" y="1261548"/>
                </a:cubicBezTo>
                <a:cubicBezTo>
                  <a:pt x="1092133" y="1261919"/>
                  <a:pt x="1086856" y="1262091"/>
                  <a:pt x="1081541" y="1262091"/>
                </a:cubicBezTo>
                <a:cubicBezTo>
                  <a:pt x="1048394" y="1262091"/>
                  <a:pt x="1015848" y="1255261"/>
                  <a:pt x="984815" y="1241802"/>
                </a:cubicBezTo>
                <a:cubicBezTo>
                  <a:pt x="977271" y="1238535"/>
                  <a:pt x="969842" y="1234887"/>
                  <a:pt x="962746" y="1230972"/>
                </a:cubicBezTo>
                <a:cubicBezTo>
                  <a:pt x="933675" y="1214942"/>
                  <a:pt x="907263" y="1193396"/>
                  <a:pt x="884050" y="1166774"/>
                </a:cubicBezTo>
                <a:close/>
                <a:moveTo>
                  <a:pt x="1152340" y="1059227"/>
                </a:moveTo>
                <a:lnTo>
                  <a:pt x="1100438" y="1111129"/>
                </a:lnTo>
                <a:lnTo>
                  <a:pt x="1093009" y="1118558"/>
                </a:lnTo>
                <a:cubicBezTo>
                  <a:pt x="1117479" y="1136780"/>
                  <a:pt x="1144396" y="1152667"/>
                  <a:pt x="1172990" y="1165774"/>
                </a:cubicBezTo>
                <a:cubicBezTo>
                  <a:pt x="1194174" y="1175480"/>
                  <a:pt x="1216434" y="1183709"/>
                  <a:pt x="1239151" y="1190234"/>
                </a:cubicBezTo>
                <a:cubicBezTo>
                  <a:pt x="1275556" y="1200692"/>
                  <a:pt x="1313522" y="1206931"/>
                  <a:pt x="1352060" y="1208798"/>
                </a:cubicBezTo>
                <a:cubicBezTo>
                  <a:pt x="1372453" y="1183528"/>
                  <a:pt x="1390151" y="1155572"/>
                  <a:pt x="1404791" y="1125492"/>
                </a:cubicBezTo>
                <a:cubicBezTo>
                  <a:pt x="1371834" y="1127664"/>
                  <a:pt x="1339287" y="1125997"/>
                  <a:pt x="1307579" y="1120739"/>
                </a:cubicBezTo>
                <a:cubicBezTo>
                  <a:pt x="1273146" y="1115034"/>
                  <a:pt x="1240008" y="1105071"/>
                  <a:pt x="1209090" y="1091136"/>
                </a:cubicBezTo>
                <a:cubicBezTo>
                  <a:pt x="1189002" y="1082077"/>
                  <a:pt x="1169942" y="1071352"/>
                  <a:pt x="1152340" y="1059227"/>
                </a:cubicBezTo>
                <a:close/>
                <a:moveTo>
                  <a:pt x="875144" y="923086"/>
                </a:moveTo>
                <a:cubicBezTo>
                  <a:pt x="856923" y="947556"/>
                  <a:pt x="841035" y="974473"/>
                  <a:pt x="827928" y="1003067"/>
                </a:cubicBezTo>
                <a:cubicBezTo>
                  <a:pt x="825557" y="1008230"/>
                  <a:pt x="823280" y="1013459"/>
                  <a:pt x="821090" y="1018746"/>
                </a:cubicBezTo>
                <a:cubicBezTo>
                  <a:pt x="801039" y="1067152"/>
                  <a:pt x="789057" y="1118939"/>
                  <a:pt x="785447" y="1172698"/>
                </a:cubicBezTo>
                <a:cubicBezTo>
                  <a:pt x="805707" y="1203997"/>
                  <a:pt x="829481" y="1231963"/>
                  <a:pt x="856161" y="1255842"/>
                </a:cubicBezTo>
                <a:cubicBezTo>
                  <a:pt x="861276" y="1260414"/>
                  <a:pt x="866514" y="1264862"/>
                  <a:pt x="871858" y="1269148"/>
                </a:cubicBezTo>
                <a:cubicBezTo>
                  <a:pt x="871267" y="1265186"/>
                  <a:pt x="870734" y="1261204"/>
                  <a:pt x="870258" y="1257194"/>
                </a:cubicBezTo>
                <a:cubicBezTo>
                  <a:pt x="868286" y="1240564"/>
                  <a:pt x="867286" y="1223676"/>
                  <a:pt x="867286" y="1206988"/>
                </a:cubicBezTo>
                <a:cubicBezTo>
                  <a:pt x="867286" y="1187195"/>
                  <a:pt x="868676" y="1167259"/>
                  <a:pt x="871429" y="1147743"/>
                </a:cubicBezTo>
                <a:lnTo>
                  <a:pt x="871420" y="1147686"/>
                </a:lnTo>
                <a:cubicBezTo>
                  <a:pt x="876830" y="1109433"/>
                  <a:pt x="887298" y="1073009"/>
                  <a:pt x="902557" y="1039158"/>
                </a:cubicBezTo>
                <a:cubicBezTo>
                  <a:pt x="911615" y="1019069"/>
                  <a:pt x="922331" y="1000000"/>
                  <a:pt x="934466" y="982408"/>
                </a:cubicBezTo>
                <a:lnTo>
                  <a:pt x="913530" y="961472"/>
                </a:lnTo>
                <a:close/>
                <a:moveTo>
                  <a:pt x="1150960" y="922334"/>
                </a:moveTo>
                <a:lnTo>
                  <a:pt x="1023134" y="1050159"/>
                </a:lnTo>
                <a:lnTo>
                  <a:pt x="1081818" y="1108834"/>
                </a:lnTo>
                <a:lnTo>
                  <a:pt x="1150712" y="1039939"/>
                </a:lnTo>
                <a:lnTo>
                  <a:pt x="1209634" y="981018"/>
                </a:lnTo>
                <a:close/>
                <a:moveTo>
                  <a:pt x="943537" y="853197"/>
                </a:moveTo>
                <a:lnTo>
                  <a:pt x="884860" y="911875"/>
                </a:lnTo>
                <a:lnTo>
                  <a:pt x="1012680" y="1039695"/>
                </a:lnTo>
                <a:lnTo>
                  <a:pt x="1071358" y="981018"/>
                </a:lnTo>
                <a:close/>
                <a:moveTo>
                  <a:pt x="1150960" y="784059"/>
                </a:moveTo>
                <a:lnTo>
                  <a:pt x="1092276" y="842743"/>
                </a:lnTo>
                <a:lnTo>
                  <a:pt x="1220092" y="970559"/>
                </a:lnTo>
                <a:lnTo>
                  <a:pt x="1278775" y="911875"/>
                </a:lnTo>
                <a:lnTo>
                  <a:pt x="1263250" y="896349"/>
                </a:lnTo>
                <a:lnTo>
                  <a:pt x="1257891" y="890991"/>
                </a:lnTo>
                <a:lnTo>
                  <a:pt x="1209881" y="842981"/>
                </a:lnTo>
                <a:close/>
                <a:moveTo>
                  <a:pt x="1081817" y="714917"/>
                </a:moveTo>
                <a:lnTo>
                  <a:pt x="1012923" y="783811"/>
                </a:lnTo>
                <a:lnTo>
                  <a:pt x="954001" y="842743"/>
                </a:lnTo>
                <a:lnTo>
                  <a:pt x="1012675" y="901417"/>
                </a:lnTo>
                <a:lnTo>
                  <a:pt x="1140501" y="773601"/>
                </a:lnTo>
                <a:close/>
                <a:moveTo>
                  <a:pt x="751710" y="713622"/>
                </a:moveTo>
                <a:cubicBezTo>
                  <a:pt x="750243" y="716937"/>
                  <a:pt x="748814" y="720270"/>
                  <a:pt x="747424" y="723633"/>
                </a:cubicBezTo>
                <a:cubicBezTo>
                  <a:pt x="727821" y="770953"/>
                  <a:pt x="715924" y="821645"/>
                  <a:pt x="712048" y="874290"/>
                </a:cubicBezTo>
                <a:lnTo>
                  <a:pt x="711629" y="879986"/>
                </a:lnTo>
                <a:cubicBezTo>
                  <a:pt x="710971" y="890539"/>
                  <a:pt x="710638" y="901264"/>
                  <a:pt x="710638" y="911856"/>
                </a:cubicBezTo>
                <a:cubicBezTo>
                  <a:pt x="710638" y="953109"/>
                  <a:pt x="715610" y="993924"/>
                  <a:pt x="725402" y="1033186"/>
                </a:cubicBezTo>
                <a:cubicBezTo>
                  <a:pt x="735898" y="1075248"/>
                  <a:pt x="751691" y="1114882"/>
                  <a:pt x="772446" y="1151296"/>
                </a:cubicBezTo>
                <a:cubicBezTo>
                  <a:pt x="777475" y="1104052"/>
                  <a:pt x="788886" y="1058427"/>
                  <a:pt x="806469" y="1015355"/>
                </a:cubicBezTo>
                <a:cubicBezTo>
                  <a:pt x="804564" y="1007878"/>
                  <a:pt x="802850" y="1000258"/>
                  <a:pt x="801373" y="992685"/>
                </a:cubicBezTo>
                <a:cubicBezTo>
                  <a:pt x="796230" y="966292"/>
                  <a:pt x="793620" y="939098"/>
                  <a:pt x="793620" y="911856"/>
                </a:cubicBezTo>
                <a:cubicBezTo>
                  <a:pt x="793620" y="891968"/>
                  <a:pt x="795020" y="871937"/>
                  <a:pt x="797801" y="852315"/>
                </a:cubicBezTo>
                <a:cubicBezTo>
                  <a:pt x="804659" y="803833"/>
                  <a:pt x="820242" y="756942"/>
                  <a:pt x="843026" y="715984"/>
                </a:cubicBezTo>
                <a:lnTo>
                  <a:pt x="843016" y="715984"/>
                </a:lnTo>
                <a:cubicBezTo>
                  <a:pt x="813079" y="711850"/>
                  <a:pt x="782437" y="711012"/>
                  <a:pt x="751710" y="713622"/>
                </a:cubicBezTo>
                <a:close/>
                <a:moveTo>
                  <a:pt x="1391180" y="672455"/>
                </a:moveTo>
                <a:cubicBezTo>
                  <a:pt x="1386151" y="719699"/>
                  <a:pt x="1374740" y="765324"/>
                  <a:pt x="1357157" y="808386"/>
                </a:cubicBezTo>
                <a:cubicBezTo>
                  <a:pt x="1359052" y="815835"/>
                  <a:pt x="1360767" y="823455"/>
                  <a:pt x="1362253" y="831065"/>
                </a:cubicBezTo>
                <a:cubicBezTo>
                  <a:pt x="1367396" y="857459"/>
                  <a:pt x="1370006" y="884643"/>
                  <a:pt x="1370006" y="911866"/>
                </a:cubicBezTo>
                <a:cubicBezTo>
                  <a:pt x="1370006" y="931773"/>
                  <a:pt x="1368596" y="951814"/>
                  <a:pt x="1365825" y="971435"/>
                </a:cubicBezTo>
                <a:cubicBezTo>
                  <a:pt x="1358967" y="1019927"/>
                  <a:pt x="1343384" y="1066828"/>
                  <a:pt x="1320600" y="1107767"/>
                </a:cubicBezTo>
                <a:cubicBezTo>
                  <a:pt x="1350499" y="1111910"/>
                  <a:pt x="1381065" y="1112758"/>
                  <a:pt x="1411916" y="1110129"/>
                </a:cubicBezTo>
                <a:cubicBezTo>
                  <a:pt x="1413383" y="1106814"/>
                  <a:pt x="1414802" y="1103480"/>
                  <a:pt x="1416193" y="1100118"/>
                </a:cubicBezTo>
                <a:cubicBezTo>
                  <a:pt x="1435795" y="1052788"/>
                  <a:pt x="1447702" y="1002087"/>
                  <a:pt x="1451578" y="949433"/>
                </a:cubicBezTo>
                <a:lnTo>
                  <a:pt x="1451997" y="943756"/>
                </a:lnTo>
                <a:cubicBezTo>
                  <a:pt x="1452655" y="933126"/>
                  <a:pt x="1452998" y="922391"/>
                  <a:pt x="1452998" y="911856"/>
                </a:cubicBezTo>
                <a:cubicBezTo>
                  <a:pt x="1452998" y="870613"/>
                  <a:pt x="1448025" y="829798"/>
                  <a:pt x="1438224" y="790527"/>
                </a:cubicBezTo>
                <a:cubicBezTo>
                  <a:pt x="1427728" y="748484"/>
                  <a:pt x="1411935" y="708869"/>
                  <a:pt x="1391180" y="672455"/>
                </a:cubicBezTo>
                <a:close/>
                <a:moveTo>
                  <a:pt x="811574" y="614952"/>
                </a:moveTo>
                <a:cubicBezTo>
                  <a:pt x="791181" y="640212"/>
                  <a:pt x="773484" y="668178"/>
                  <a:pt x="758844" y="698258"/>
                </a:cubicBezTo>
                <a:cubicBezTo>
                  <a:pt x="768169" y="697648"/>
                  <a:pt x="777503" y="697334"/>
                  <a:pt x="786733" y="697334"/>
                </a:cubicBezTo>
                <a:cubicBezTo>
                  <a:pt x="810003" y="697334"/>
                  <a:pt x="833320" y="699239"/>
                  <a:pt x="856047" y="703001"/>
                </a:cubicBezTo>
                <a:cubicBezTo>
                  <a:pt x="890508" y="708716"/>
                  <a:pt x="923646" y="718679"/>
                  <a:pt x="954545" y="732614"/>
                </a:cubicBezTo>
                <a:cubicBezTo>
                  <a:pt x="974633" y="741673"/>
                  <a:pt x="993692" y="752388"/>
                  <a:pt x="1011295" y="764523"/>
                </a:cubicBezTo>
                <a:lnTo>
                  <a:pt x="1070626" y="705192"/>
                </a:lnTo>
                <a:cubicBezTo>
                  <a:pt x="1046156" y="686961"/>
                  <a:pt x="1019238" y="671073"/>
                  <a:pt x="990644" y="657976"/>
                </a:cubicBezTo>
                <a:cubicBezTo>
                  <a:pt x="969470" y="648270"/>
                  <a:pt x="947210" y="640041"/>
                  <a:pt x="924474" y="633507"/>
                </a:cubicBezTo>
                <a:lnTo>
                  <a:pt x="924474" y="633516"/>
                </a:lnTo>
                <a:cubicBezTo>
                  <a:pt x="888070" y="623058"/>
                  <a:pt x="850103" y="616819"/>
                  <a:pt x="811574" y="614952"/>
                </a:cubicBezTo>
                <a:close/>
                <a:moveTo>
                  <a:pt x="1291806" y="554659"/>
                </a:moveTo>
                <a:cubicBezTo>
                  <a:pt x="1292396" y="558631"/>
                  <a:pt x="1292920" y="562612"/>
                  <a:pt x="1293397" y="566594"/>
                </a:cubicBezTo>
                <a:cubicBezTo>
                  <a:pt x="1295368" y="583224"/>
                  <a:pt x="1296368" y="600112"/>
                  <a:pt x="1296368" y="616800"/>
                </a:cubicBezTo>
                <a:cubicBezTo>
                  <a:pt x="1296368" y="636584"/>
                  <a:pt x="1294978" y="656519"/>
                  <a:pt x="1292225" y="676065"/>
                </a:cubicBezTo>
                <a:lnTo>
                  <a:pt x="1292206" y="676122"/>
                </a:lnTo>
                <a:cubicBezTo>
                  <a:pt x="1286805" y="714327"/>
                  <a:pt x="1276337" y="750750"/>
                  <a:pt x="1261078" y="784602"/>
                </a:cubicBezTo>
                <a:cubicBezTo>
                  <a:pt x="1252020" y="804681"/>
                  <a:pt x="1241304" y="823740"/>
                  <a:pt x="1229179" y="841352"/>
                </a:cubicBezTo>
                <a:lnTo>
                  <a:pt x="1285758" y="897930"/>
                </a:lnTo>
                <a:lnTo>
                  <a:pt x="1288501" y="900683"/>
                </a:lnTo>
                <a:cubicBezTo>
                  <a:pt x="1306722" y="876213"/>
                  <a:pt x="1322610" y="849296"/>
                  <a:pt x="1335716" y="820711"/>
                </a:cubicBezTo>
                <a:cubicBezTo>
                  <a:pt x="1338088" y="815539"/>
                  <a:pt x="1340374" y="810310"/>
                  <a:pt x="1342565" y="805024"/>
                </a:cubicBezTo>
                <a:cubicBezTo>
                  <a:pt x="1362615" y="756618"/>
                  <a:pt x="1374597" y="704840"/>
                  <a:pt x="1378198" y="651090"/>
                </a:cubicBezTo>
                <a:cubicBezTo>
                  <a:pt x="1357948" y="619791"/>
                  <a:pt x="1334164" y="591826"/>
                  <a:pt x="1307484" y="567946"/>
                </a:cubicBezTo>
                <a:cubicBezTo>
                  <a:pt x="1302379" y="563374"/>
                  <a:pt x="1297140" y="558936"/>
                  <a:pt x="1291806" y="554659"/>
                </a:cubicBezTo>
                <a:close/>
                <a:moveTo>
                  <a:pt x="1081808" y="478688"/>
                </a:moveTo>
                <a:cubicBezTo>
                  <a:pt x="1040812" y="478688"/>
                  <a:pt x="1000960" y="486422"/>
                  <a:pt x="963336" y="501148"/>
                </a:cubicBezTo>
                <a:lnTo>
                  <a:pt x="939790" y="549344"/>
                </a:lnTo>
                <a:lnTo>
                  <a:pt x="924779" y="519064"/>
                </a:lnTo>
                <a:cubicBezTo>
                  <a:pt x="887793" y="539248"/>
                  <a:pt x="853599" y="566689"/>
                  <a:pt x="823471" y="600846"/>
                </a:cubicBezTo>
                <a:cubicBezTo>
                  <a:pt x="858009" y="603265"/>
                  <a:pt x="892032" y="609104"/>
                  <a:pt x="924865" y="618267"/>
                </a:cubicBezTo>
                <a:cubicBezTo>
                  <a:pt x="962241" y="588702"/>
                  <a:pt x="1005237" y="569918"/>
                  <a:pt x="1049433" y="563899"/>
                </a:cubicBezTo>
                <a:cubicBezTo>
                  <a:pt x="1054909" y="563146"/>
                  <a:pt x="1060424" y="562584"/>
                  <a:pt x="1065987" y="562213"/>
                </a:cubicBezTo>
                <a:cubicBezTo>
                  <a:pt x="1071492" y="561841"/>
                  <a:pt x="1076769" y="561670"/>
                  <a:pt x="1082084" y="561670"/>
                </a:cubicBezTo>
                <a:cubicBezTo>
                  <a:pt x="1115231" y="561670"/>
                  <a:pt x="1147778" y="568499"/>
                  <a:pt x="1178811" y="581958"/>
                </a:cubicBezTo>
                <a:cubicBezTo>
                  <a:pt x="1186354" y="585225"/>
                  <a:pt x="1193784" y="588873"/>
                  <a:pt x="1200880" y="592788"/>
                </a:cubicBezTo>
                <a:cubicBezTo>
                  <a:pt x="1229950" y="608819"/>
                  <a:pt x="1256363" y="630364"/>
                  <a:pt x="1279576" y="656986"/>
                </a:cubicBezTo>
                <a:cubicBezTo>
                  <a:pt x="1280881" y="643680"/>
                  <a:pt x="1281538" y="630221"/>
                  <a:pt x="1281538" y="616791"/>
                </a:cubicBezTo>
                <a:cubicBezTo>
                  <a:pt x="1281538" y="600551"/>
                  <a:pt x="1280576" y="584244"/>
                  <a:pt x="1278680" y="568299"/>
                </a:cubicBezTo>
                <a:cubicBezTo>
                  <a:pt x="1278147" y="563822"/>
                  <a:pt x="1277537" y="559374"/>
                  <a:pt x="1276861" y="554964"/>
                </a:cubicBezTo>
                <a:lnTo>
                  <a:pt x="1276080" y="550097"/>
                </a:lnTo>
                <a:cubicBezTo>
                  <a:pt x="1275613" y="547278"/>
                  <a:pt x="1275127" y="544468"/>
                  <a:pt x="1274613" y="541667"/>
                </a:cubicBezTo>
                <a:cubicBezTo>
                  <a:pt x="1263012" y="533419"/>
                  <a:pt x="1251010" y="525961"/>
                  <a:pt x="1238694" y="519255"/>
                </a:cubicBezTo>
                <a:lnTo>
                  <a:pt x="1223835" y="549230"/>
                </a:lnTo>
                <a:lnTo>
                  <a:pt x="1200480" y="501405"/>
                </a:lnTo>
                <a:lnTo>
                  <a:pt x="1200490" y="501396"/>
                </a:lnTo>
                <a:cubicBezTo>
                  <a:pt x="1199756" y="501100"/>
                  <a:pt x="1199042" y="500757"/>
                  <a:pt x="1198299" y="500472"/>
                </a:cubicBezTo>
                <a:lnTo>
                  <a:pt x="1193727" y="498748"/>
                </a:lnTo>
                <a:cubicBezTo>
                  <a:pt x="1157017" y="485327"/>
                  <a:pt x="1119651" y="478688"/>
                  <a:pt x="1081808" y="478688"/>
                </a:cubicBezTo>
                <a:close/>
                <a:moveTo>
                  <a:pt x="1294378" y="472135"/>
                </a:moveTo>
                <a:lnTo>
                  <a:pt x="1271632" y="475345"/>
                </a:lnTo>
                <a:cubicBezTo>
                  <a:pt x="1407897" y="556346"/>
                  <a:pt x="1501518" y="721538"/>
                  <a:pt x="1501518" y="911857"/>
                </a:cubicBezTo>
                <a:cubicBezTo>
                  <a:pt x="1501518" y="1181862"/>
                  <a:pt x="1313228" y="1401537"/>
                  <a:pt x="1081799" y="1401537"/>
                </a:cubicBezTo>
                <a:cubicBezTo>
                  <a:pt x="850370" y="1401537"/>
                  <a:pt x="662127" y="1181862"/>
                  <a:pt x="662127" y="911857"/>
                </a:cubicBezTo>
                <a:cubicBezTo>
                  <a:pt x="662127" y="721614"/>
                  <a:pt x="755653" y="556479"/>
                  <a:pt x="891813" y="475450"/>
                </a:cubicBezTo>
                <a:lnTo>
                  <a:pt x="869077" y="472240"/>
                </a:lnTo>
                <a:cubicBezTo>
                  <a:pt x="736860" y="558832"/>
                  <a:pt x="647335" y="723385"/>
                  <a:pt x="647335" y="911857"/>
                </a:cubicBezTo>
                <a:cubicBezTo>
                  <a:pt x="647335" y="1190025"/>
                  <a:pt x="842226" y="1416320"/>
                  <a:pt x="1081789" y="1416320"/>
                </a:cubicBezTo>
                <a:cubicBezTo>
                  <a:pt x="1321353" y="1416320"/>
                  <a:pt x="1516301" y="1190015"/>
                  <a:pt x="1516301" y="911857"/>
                </a:cubicBezTo>
                <a:cubicBezTo>
                  <a:pt x="1516301" y="723309"/>
                  <a:pt x="1426690" y="558708"/>
                  <a:pt x="1294378" y="472135"/>
                </a:cubicBezTo>
                <a:close/>
                <a:moveTo>
                  <a:pt x="990787" y="356996"/>
                </a:moveTo>
                <a:lnTo>
                  <a:pt x="939304" y="384323"/>
                </a:lnTo>
                <a:lnTo>
                  <a:pt x="887659" y="357301"/>
                </a:lnTo>
                <a:lnTo>
                  <a:pt x="897746" y="414698"/>
                </a:lnTo>
                <a:lnTo>
                  <a:pt x="856084" y="455465"/>
                </a:lnTo>
                <a:lnTo>
                  <a:pt x="888774" y="460076"/>
                </a:lnTo>
                <a:lnTo>
                  <a:pt x="913253" y="463533"/>
                </a:lnTo>
                <a:lnTo>
                  <a:pt x="913796" y="463609"/>
                </a:lnTo>
                <a:lnTo>
                  <a:pt x="937942" y="512311"/>
                </a:lnTo>
                <a:lnTo>
                  <a:pt x="939685" y="515844"/>
                </a:lnTo>
                <a:lnTo>
                  <a:pt x="942542" y="510006"/>
                </a:lnTo>
                <a:lnTo>
                  <a:pt x="965269" y="463466"/>
                </a:lnTo>
                <a:lnTo>
                  <a:pt x="1022943" y="454970"/>
                </a:lnTo>
                <a:lnTo>
                  <a:pt x="998969" y="431796"/>
                </a:lnTo>
                <a:lnTo>
                  <a:pt x="986519" y="419747"/>
                </a:lnTo>
                <a:lnTo>
                  <a:pt x="981042" y="414451"/>
                </a:lnTo>
                <a:close/>
                <a:moveTo>
                  <a:pt x="1172857" y="356873"/>
                </a:moveTo>
                <a:lnTo>
                  <a:pt x="1182591" y="414328"/>
                </a:lnTo>
                <a:lnTo>
                  <a:pt x="1177000" y="419728"/>
                </a:lnTo>
                <a:lnTo>
                  <a:pt x="1164542" y="431778"/>
                </a:lnTo>
                <a:lnTo>
                  <a:pt x="1140691" y="454838"/>
                </a:lnTo>
                <a:lnTo>
                  <a:pt x="1198365" y="463343"/>
                </a:lnTo>
                <a:lnTo>
                  <a:pt x="1221387" y="510492"/>
                </a:lnTo>
                <a:lnTo>
                  <a:pt x="1223939" y="515721"/>
                </a:lnTo>
                <a:lnTo>
                  <a:pt x="1225511" y="512559"/>
                </a:lnTo>
                <a:lnTo>
                  <a:pt x="1249838" y="463477"/>
                </a:lnTo>
                <a:lnTo>
                  <a:pt x="1250162" y="463439"/>
                </a:lnTo>
                <a:lnTo>
                  <a:pt x="1274660" y="459981"/>
                </a:lnTo>
                <a:lnTo>
                  <a:pt x="1307559" y="455333"/>
                </a:lnTo>
                <a:lnTo>
                  <a:pt x="1265878" y="414585"/>
                </a:lnTo>
                <a:lnTo>
                  <a:pt x="1275975" y="357168"/>
                </a:lnTo>
                <a:lnTo>
                  <a:pt x="1224320" y="384181"/>
                </a:lnTo>
                <a:close/>
                <a:moveTo>
                  <a:pt x="1081874" y="293808"/>
                </a:moveTo>
                <a:lnTo>
                  <a:pt x="1056138" y="346119"/>
                </a:lnTo>
                <a:lnTo>
                  <a:pt x="998445" y="354444"/>
                </a:lnTo>
                <a:lnTo>
                  <a:pt x="1040231" y="395087"/>
                </a:lnTo>
                <a:lnTo>
                  <a:pt x="1037659" y="409975"/>
                </a:lnTo>
                <a:lnTo>
                  <a:pt x="1035011" y="425291"/>
                </a:lnTo>
                <a:lnTo>
                  <a:pt x="1030316" y="452514"/>
                </a:lnTo>
                <a:lnTo>
                  <a:pt x="1081874" y="425348"/>
                </a:lnTo>
                <a:lnTo>
                  <a:pt x="1133452" y="452523"/>
                </a:lnTo>
                <a:lnTo>
                  <a:pt x="1128747" y="425320"/>
                </a:lnTo>
                <a:lnTo>
                  <a:pt x="1126099" y="409984"/>
                </a:lnTo>
                <a:lnTo>
                  <a:pt x="1123527" y="395087"/>
                </a:lnTo>
                <a:lnTo>
                  <a:pt x="1165304" y="354444"/>
                </a:lnTo>
                <a:lnTo>
                  <a:pt x="1107621" y="34611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Attēls</a:t>
            </a:r>
            <a:endParaRPr lang="lv-LV"/>
          </a:p>
        </p:txBody>
      </p:sp>
      <p:pic>
        <p:nvPicPr>
          <p:cNvPr id="33" name="Baltais logo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47336" y="293809"/>
            <a:ext cx="8667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44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83BD87-5D74-57C6-06C9-DA6AF469BD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6292" y="6492875"/>
            <a:ext cx="117801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B0FC22AA-6BB6-47DE-848B-0EE8D6634B60}" type="datetime1">
              <a:rPr lang="lv-LV" smtClean="0"/>
              <a:t>27.05.2026</a:t>
            </a:fld>
            <a:endParaRPr lang="lv-LV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946E71-1090-2EBD-10F8-2C979C370E5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" y="4"/>
            <a:ext cx="3030315" cy="3954222"/>
            <a:chOff x="303918" y="270447"/>
            <a:chExt cx="3390421" cy="4424122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CD09E6C-3B0A-CD33-85E8-E0442ABD9D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p:blipFill>
          <p:spPr>
            <a:xfrm>
              <a:off x="871132" y="270447"/>
              <a:ext cx="2255992" cy="3857625"/>
            </a:xfrm>
            <a:prstGeom prst="rect">
              <a:avLst/>
            </a:prstGeom>
          </p:spPr>
        </p:pic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DDF6429-0F03-817A-446A-9C4EB873327D}"/>
                </a:ext>
              </a:extLst>
            </p:cNvPr>
            <p:cNvSpPr/>
            <p:nvPr userDrawn="1"/>
          </p:nvSpPr>
          <p:spPr>
            <a:xfrm>
              <a:off x="303918" y="270447"/>
              <a:ext cx="3390421" cy="4424122"/>
            </a:xfrm>
            <a:custGeom>
              <a:avLst/>
              <a:gdLst>
                <a:gd name="connsiteX0" fmla="*/ 2823923 w 3390421"/>
                <a:gd name="connsiteY0" fmla="*/ 0 h 4424122"/>
                <a:gd name="connsiteX1" fmla="*/ 3390421 w 3390421"/>
                <a:gd name="connsiteY1" fmla="*/ 0 h 4424122"/>
                <a:gd name="connsiteX2" fmla="*/ 3390421 w 3390421"/>
                <a:gd name="connsiteY2" fmla="*/ 3857624 h 4424122"/>
                <a:gd name="connsiteX3" fmla="*/ 3390421 w 3390421"/>
                <a:gd name="connsiteY3" fmla="*/ 3857624 h 4424122"/>
                <a:gd name="connsiteX4" fmla="*/ 3390421 w 3390421"/>
                <a:gd name="connsiteY4" fmla="*/ 4424122 h 4424122"/>
                <a:gd name="connsiteX5" fmla="*/ 0 w 3390421"/>
                <a:gd name="connsiteY5" fmla="*/ 4424122 h 4424122"/>
                <a:gd name="connsiteX6" fmla="*/ 0 w 3390421"/>
                <a:gd name="connsiteY6" fmla="*/ 3857624 h 4424122"/>
                <a:gd name="connsiteX7" fmla="*/ 0 w 3390421"/>
                <a:gd name="connsiteY7" fmla="*/ 3857624 h 4424122"/>
                <a:gd name="connsiteX8" fmla="*/ 0 w 3390421"/>
                <a:gd name="connsiteY8" fmla="*/ 1 h 4424122"/>
                <a:gd name="connsiteX9" fmla="*/ 566498 w 3390421"/>
                <a:gd name="connsiteY9" fmla="*/ 1 h 4424122"/>
                <a:gd name="connsiteX10" fmla="*/ 566498 w 3390421"/>
                <a:gd name="connsiteY10" fmla="*/ 3857624 h 4424122"/>
                <a:gd name="connsiteX11" fmla="*/ 2823923 w 3390421"/>
                <a:gd name="connsiteY11" fmla="*/ 3857624 h 442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0421" h="4424122">
                  <a:moveTo>
                    <a:pt x="2823923" y="0"/>
                  </a:moveTo>
                  <a:lnTo>
                    <a:pt x="3390421" y="0"/>
                  </a:lnTo>
                  <a:lnTo>
                    <a:pt x="3390421" y="3857624"/>
                  </a:lnTo>
                  <a:lnTo>
                    <a:pt x="3390421" y="3857624"/>
                  </a:lnTo>
                  <a:lnTo>
                    <a:pt x="3390421" y="4424122"/>
                  </a:lnTo>
                  <a:lnTo>
                    <a:pt x="0" y="4424122"/>
                  </a:lnTo>
                  <a:lnTo>
                    <a:pt x="0" y="3857624"/>
                  </a:lnTo>
                  <a:lnTo>
                    <a:pt x="0" y="3857624"/>
                  </a:lnTo>
                  <a:lnTo>
                    <a:pt x="0" y="1"/>
                  </a:lnTo>
                  <a:lnTo>
                    <a:pt x="566498" y="1"/>
                  </a:lnTo>
                  <a:lnTo>
                    <a:pt x="566498" y="3857624"/>
                  </a:lnTo>
                  <a:lnTo>
                    <a:pt x="2823923" y="3857624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v-LV" sz="3200" b="1" dirty="0" err="1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 descr="A green and grey background&#10;&#10;Description automatically generated with medium confidence">
            <a:extLst>
              <a:ext uri="{FF2B5EF4-FFF2-40B4-BE49-F238E27FC236}">
                <a16:creationId xmlns:a16="http://schemas.microsoft.com/office/drawing/2014/main" id="{0DEDDD66-59B8-1632-2690-B5A1219EF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7619" b="28263"/>
          <a:stretch/>
        </p:blipFill>
        <p:spPr>
          <a:xfrm>
            <a:off x="506332" y="3559738"/>
            <a:ext cx="2017658" cy="3298258"/>
          </a:xfrm>
          <a:prstGeom prst="rect">
            <a:avLst/>
          </a:prstGeom>
        </p:spPr>
      </p:pic>
      <p:pic>
        <p:nvPicPr>
          <p:cNvPr id="2" name="Pilns musturs">
            <a:extLst>
              <a:ext uri="{FF2B5EF4-FFF2-40B4-BE49-F238E27FC236}">
                <a16:creationId xmlns:a16="http://schemas.microsoft.com/office/drawing/2014/main" id="{31920EEF-7898-C2E1-0479-920E168ACE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048770" y="0"/>
            <a:ext cx="1450848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527128-32B8-83DD-CA50-5D986BF362E3}"/>
              </a:ext>
            </a:extLst>
          </p:cNvPr>
          <p:cNvSpPr/>
          <p:nvPr userDrawn="1"/>
        </p:nvSpPr>
        <p:spPr>
          <a:xfrm>
            <a:off x="2720340" y="2514600"/>
            <a:ext cx="2438399" cy="4343399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800" b="1" dirty="0" err="1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DEE820C-ED5C-1741-DFEB-0C60AE5A25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30618" y="3462804"/>
            <a:ext cx="6802450" cy="1412222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4800" b="1" i="0" cap="all" baseline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noProof="0" dirty="0"/>
              <a:t>Prezentācijas nosaukums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FCF8D5B-BDFB-2F6C-6F5F-D855538621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30618" y="4940342"/>
            <a:ext cx="6802450" cy="579613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1" cap="all" baseline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noProof="0" dirty="0" err="1"/>
              <a:t>Apakšnosaukums</a:t>
            </a:r>
            <a:endParaRPr lang="lv-LV" noProof="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EA23EC-3DFF-7633-3350-98F324B95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0618" y="6492875"/>
            <a:ext cx="4114800" cy="365125"/>
          </a:xfrm>
          <a:prstGeom prst="rect">
            <a:avLst/>
          </a:prstGeom>
        </p:spPr>
        <p:txBody>
          <a:bodyPr lIns="0"/>
          <a:lstStyle>
            <a:lvl1pPr algn="l">
              <a:defRPr sz="1600" b="1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5758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-0.20677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22031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BD1C6-82E1-4D4D-B41E-8C85E1E0B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2174" y="827314"/>
            <a:ext cx="9669825" cy="957036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600" b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Virsraksts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B37BD-70A4-8B48-8F33-A49B813A7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175" y="2143125"/>
            <a:ext cx="9669824" cy="4090988"/>
          </a:xfrm>
          <a:prstGeom prst="rect">
            <a:avLst/>
          </a:prstGeom>
        </p:spPr>
        <p:txBody>
          <a:bodyPr lIns="0"/>
          <a:lstStyle>
            <a:lvl1pPr marL="355600" indent="-355600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914400" indent="-457200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371600" indent="-457200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714500" indent="-342900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171700" indent="-342900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A8C220B-7BF2-109F-8275-166E7532E4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2175" y="6492875"/>
            <a:ext cx="117801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8AF5CDA1-AC31-400D-88CB-9F7929C8EAA3}" type="datetime1">
              <a:rPr lang="lv-LV" smtClean="0"/>
              <a:t>27.05.2026</a:t>
            </a:fld>
            <a:endParaRPr lang="lv-LV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0D7965-911B-7F25-E407-5C4CEF355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799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8C24C6A3-6823-4D45-A9E2-95DFE5C5D9F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0C8C33-943F-4CD4-DC23-604373F73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0300" y="6483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5ECB2753-F8DA-3D53-8B70-04E733321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9142" y="2465"/>
            <a:ext cx="1441602" cy="68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40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840">
          <p15:clr>
            <a:srgbClr val="FBAE40"/>
          </p15:clr>
        </p15:guide>
        <p15:guide id="3" pos="74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saturs + partn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BD1C6-82E1-4D4D-B41E-8C85E1E0B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2175" y="827314"/>
            <a:ext cx="8607426" cy="957036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600" b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Virsraksts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B37BD-70A4-8B48-8F33-A49B813A7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175" y="2143125"/>
            <a:ext cx="8607426" cy="4090988"/>
          </a:xfrm>
          <a:prstGeom prst="rect">
            <a:avLst/>
          </a:prstGeom>
        </p:spPr>
        <p:txBody>
          <a:bodyPr lIns="0"/>
          <a:lstStyle>
            <a:lvl1pPr marL="271463" indent="-271463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19138" indent="-261938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65225" indent="-250825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11313" indent="-239713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864B73-3E5F-BD9A-D03E-8B7E5E7B3F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895999" y="233680"/>
            <a:ext cx="936000" cy="93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Arial Narrow" panose="020B0506020202030204" pitchFamily="34" charset="0"/>
              </a:defRPr>
            </a:lvl1pPr>
          </a:lstStyle>
          <a:p>
            <a:r>
              <a:rPr lang="en-US" dirty="0" err="1">
                <a:latin typeface="Arial Narrow" panose="020B0506020202030204" pitchFamily="34" charset="0"/>
              </a:rPr>
              <a:t>partneri</a:t>
            </a:r>
            <a:endParaRPr lang="lv-LV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0F9FF8F-BF61-E4AA-BFA8-3A3439C9D0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95999" y="1246567"/>
            <a:ext cx="936000" cy="93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Arial Narrow" panose="020B0506020202030204" pitchFamily="34" charset="0"/>
              </a:defRPr>
            </a:lvl1pPr>
          </a:lstStyle>
          <a:p>
            <a:r>
              <a:rPr lang="en-US" dirty="0" err="1">
                <a:latin typeface="Arial Narrow" panose="020B0506020202030204" pitchFamily="34" charset="0"/>
              </a:rPr>
              <a:t>partneri</a:t>
            </a:r>
            <a:endParaRPr lang="lv-LV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4E353C6-06A2-AE69-94EF-1EAE360995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895999" y="2259454"/>
            <a:ext cx="936000" cy="93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Arial Narrow" panose="020B0506020202030204" pitchFamily="34" charset="0"/>
              </a:defRPr>
            </a:lvl1pPr>
          </a:lstStyle>
          <a:p>
            <a:r>
              <a:rPr lang="en-US" dirty="0" err="1">
                <a:latin typeface="Arial Narrow" panose="020B0506020202030204" pitchFamily="34" charset="0"/>
              </a:rPr>
              <a:t>partneri</a:t>
            </a:r>
            <a:endParaRPr lang="lv-LV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711ED280-4E93-882F-E4CE-61A29D1F17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895999" y="3272341"/>
            <a:ext cx="936000" cy="93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Arial Narrow" panose="020B0506020202030204" pitchFamily="34" charset="0"/>
              </a:defRPr>
            </a:lvl1pPr>
          </a:lstStyle>
          <a:p>
            <a:r>
              <a:rPr lang="en-US" dirty="0" err="1">
                <a:latin typeface="Arial Narrow" panose="020B0506020202030204" pitchFamily="34" charset="0"/>
              </a:rPr>
              <a:t>partneri</a:t>
            </a:r>
            <a:endParaRPr lang="lv-LV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2A92B061-2BF4-137B-08F3-E2EE79C801E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895999" y="4285228"/>
            <a:ext cx="936000" cy="93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Arial Narrow" panose="020B0506020202030204" pitchFamily="34" charset="0"/>
              </a:defRPr>
            </a:lvl1pPr>
          </a:lstStyle>
          <a:p>
            <a:r>
              <a:rPr lang="en-US" dirty="0" err="1">
                <a:latin typeface="Arial Narrow" panose="020B0506020202030204" pitchFamily="34" charset="0"/>
              </a:rPr>
              <a:t>partneri</a:t>
            </a:r>
            <a:endParaRPr lang="lv-LV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66B9EA34-BCAE-16EB-5432-431F189827D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895999" y="5298113"/>
            <a:ext cx="936000" cy="93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Arial Narrow" panose="020B0506020202030204" pitchFamily="34" charset="0"/>
              </a:defRPr>
            </a:lvl1pPr>
          </a:lstStyle>
          <a:p>
            <a:r>
              <a:rPr lang="en-US" dirty="0" err="1">
                <a:latin typeface="Arial Narrow" panose="020B0506020202030204" pitchFamily="34" charset="0"/>
              </a:rPr>
              <a:t>partneri</a:t>
            </a:r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268C7-3F9C-EFA5-0C83-D6A6CC88FF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2175" y="6492875"/>
            <a:ext cx="117801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721C7C55-BF1F-41BA-8794-2D44CDCF85E9}" type="datetime1">
              <a:rPr lang="lv-LV" smtClean="0"/>
              <a:t>27.05.2026</a:t>
            </a:fld>
            <a:endParaRPr lang="lv-LV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06AF29-4675-C7C2-06D5-E566DA94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799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8C24C6A3-6823-4D45-A9E2-95DFE5C5D9F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C54F52-013A-1BE5-585B-E1A93478E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0300" y="6483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8B42F8-5DCC-C912-3A08-EADF3B833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9142" y="2465"/>
            <a:ext cx="1441602" cy="68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4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840">
          <p15:clr>
            <a:srgbClr val="FBAE40"/>
          </p15:clr>
        </p15:guide>
        <p15:guide id="3" pos="744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as kolon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6466748-6078-FA1E-92C7-3890A448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175" y="2143125"/>
            <a:ext cx="4680000" cy="4090988"/>
          </a:xfrm>
          <a:prstGeom prst="rect">
            <a:avLst/>
          </a:prstGeom>
        </p:spPr>
        <p:txBody>
          <a:bodyPr lIns="0"/>
          <a:lstStyle>
            <a:lvl1pPr marL="266700" indent="-2667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14375" indent="-257175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076325" indent="-161925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19250" indent="-247650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66925" indent="-238125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1ED358-8D67-C557-9D1F-8961C4791D0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40525" y="2143125"/>
            <a:ext cx="4680000" cy="4090988"/>
          </a:xfrm>
          <a:prstGeom prst="rect">
            <a:avLst/>
          </a:prstGeom>
        </p:spPr>
        <p:txBody>
          <a:bodyPr lIns="0"/>
          <a:lstStyle>
            <a:lvl1pPr marL="266700" indent="-2667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14375" indent="-257175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62050" indent="-247650">
              <a:buClr>
                <a:srgbClr val="000000"/>
              </a:buClr>
              <a:buFont typeface="Wingdings" panose="05000000000000000000" pitchFamily="2" charset="2"/>
              <a:buChar char="§"/>
              <a:tabLst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19250" indent="-247650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66925" indent="-238125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684DBF0-2C29-A81E-F08D-0B35EE717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2174" y="827314"/>
            <a:ext cx="9669825" cy="957036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600" b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Virsraksts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4349707-4AEE-E4EB-C25E-BE382F11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2175" y="6492875"/>
            <a:ext cx="117801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D198F7A3-EB0B-4A31-95E5-30E258FDC776}" type="datetime1">
              <a:rPr lang="lv-LV" smtClean="0"/>
              <a:t>27.05.2026</a:t>
            </a:fld>
            <a:endParaRPr lang="lv-LV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912EF1-778E-ACA7-74C1-CECB381A2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799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8C24C6A3-6823-4D45-A9E2-95DFE5C5D9F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25094-9BBC-170D-07BE-115EE738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0300" y="6483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7EB203-1E64-B2A5-452D-3D9828547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9142" y="2465"/>
            <a:ext cx="1441602" cy="68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81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44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ttē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5FF8F23-4791-F727-087D-DDAE40E5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2175" y="6492875"/>
            <a:ext cx="117801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48483250-EA53-4E3B-8895-71DB6F24B009}" type="datetime1">
              <a:rPr lang="lv-LV" smtClean="0"/>
              <a:t>27.05.2026</a:t>
            </a:fld>
            <a:endParaRPr lang="lv-LV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0EE763E3-0B79-ABAE-F1F7-BADFE3D5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799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8C24C6A3-6823-4D45-A9E2-95DFE5C5D9F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684DBF0-2C29-A81E-F08D-0B35EE717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2174" y="827314"/>
            <a:ext cx="9669825" cy="957036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600" b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Virsraksts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0C35F6-2F08-08BE-A840-572A28F2A76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2174" y="2143125"/>
            <a:ext cx="4705351" cy="35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943D8C-7722-0DA6-A04F-EA0A17CF9A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62175" y="5733336"/>
            <a:ext cx="4705350" cy="434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78474F4-1410-067C-2DB5-E15232EDC56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126648" y="2143125"/>
            <a:ext cx="4705351" cy="35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A127161-D5D9-BB20-C7D9-597634F89F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26649" y="5733336"/>
            <a:ext cx="4705350" cy="434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284479-6216-766F-D689-1BEB38E38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0300" y="6492875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FDB83C-FA36-1D8F-053C-6607CDEC6E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9142" y="2465"/>
            <a:ext cx="1441602" cy="68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70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93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13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ttē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5FF8F23-4791-F727-087D-DDAE40E5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2175" y="6492875"/>
            <a:ext cx="117801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B3BCF588-A955-4037-ACBA-E229AAB5C4F6}" type="datetime1">
              <a:rPr lang="lv-LV" smtClean="0"/>
              <a:t>27.05.2026</a:t>
            </a:fld>
            <a:endParaRPr lang="lv-LV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0EE763E3-0B79-ABAE-F1F7-BADFE3D5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799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8C24C6A3-6823-4D45-A9E2-95DFE5C5D9F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684DBF0-2C29-A81E-F08D-0B35EE717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2174" y="827314"/>
            <a:ext cx="9669825" cy="957036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600" b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Virsraksts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CC157C9F-61FC-4ABD-11E4-DC4772A7E9E7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2162174" y="2577942"/>
            <a:ext cx="2304000" cy="172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6DC312F-66C7-C3EF-4F88-EDFECE1B64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62174" y="4334807"/>
            <a:ext cx="2304000" cy="434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5B8AD16-0172-BA51-8C24-AE346F6F58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17450" y="4334808"/>
            <a:ext cx="2304000" cy="434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D5BE18B-E4AC-CC77-1C4E-A09A4C6E8B5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72725" y="4334808"/>
            <a:ext cx="2304000" cy="434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52D3C5F0-3CA5-0579-4CB2-17E3CFB87887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617449" y="2577942"/>
            <a:ext cx="2304000" cy="172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C61D0399-65D1-B77F-444F-1AD9F8DE08CE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7072724" y="2577942"/>
            <a:ext cx="2304000" cy="172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73C26A1-DE41-E0F6-EF15-928527228DFB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9527999" y="2577942"/>
            <a:ext cx="2304000" cy="172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BC8418D9-F5FC-902D-8FEA-355C0D0E953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27999" y="4334808"/>
            <a:ext cx="2304000" cy="434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36CCA8B0-149B-71B0-0B99-8DD67A71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0300" y="6492875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2BB2C7-50DA-DBB1-50D9-3FB6326175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9142" y="2465"/>
            <a:ext cx="1441602" cy="68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1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6">
          <p15:clr>
            <a:srgbClr val="FBAE40"/>
          </p15:clr>
        </p15:guide>
        <p15:guide id="2" pos="744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attē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5FF8F23-4791-F727-087D-DDAE40E5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2175" y="6483350"/>
            <a:ext cx="117801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B5223E7F-2571-4D08-B151-3533C927411C}" type="datetime1">
              <a:rPr lang="lv-LV" smtClean="0"/>
              <a:t>27.05.2026</a:t>
            </a:fld>
            <a:endParaRPr lang="lv-LV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E92A43C9-E103-5CBE-A177-85A29C51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7092" y="6483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0EE763E3-0B79-ABAE-F1F7-BADFE3D5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799" y="6483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8C24C6A3-6823-4D45-A9E2-95DFE5C5D9F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684DBF0-2C29-A81E-F08D-0B35EE717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2174" y="827314"/>
            <a:ext cx="9669825" cy="957036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600" b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Virsraksts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6DC312F-66C7-C3EF-4F88-EDFECE1B64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62174" y="3835401"/>
            <a:ext cx="2958752" cy="412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87A6B6AE-8128-DD70-65F3-B1C3352321B9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2166986" y="2155910"/>
            <a:ext cx="2953940" cy="165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A224E8D9-F6BD-4ECD-8196-6645386EAFF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162174" y="5963896"/>
            <a:ext cx="2958752" cy="412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3CFC8FC9-4B87-03A6-522C-7A6776B3D769}"/>
              </a:ext>
            </a:extLst>
          </p:cNvPr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2166986" y="4284405"/>
            <a:ext cx="2953940" cy="165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857CDD6-2C15-8924-8751-6B7493D712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16785" y="3835401"/>
            <a:ext cx="2953941" cy="412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669FECCB-0DAC-3665-EF49-90A0301A790B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5516786" y="2155910"/>
            <a:ext cx="2953940" cy="165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9D4F0F15-3F18-4BA6-10C0-BAA91E13F5B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16784" y="5963896"/>
            <a:ext cx="2953941" cy="412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B7DFC0F3-49EE-457E-18BD-D93E054E73DA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5516785" y="4284405"/>
            <a:ext cx="2953940" cy="165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BF913616-0319-5C06-1830-F81FD45EEE3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861773" y="3835401"/>
            <a:ext cx="2958752" cy="412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9200B2CB-CFA4-CEC7-E331-CD745281DAD3}"/>
              </a:ext>
            </a:extLst>
          </p:cNvPr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8866585" y="2155910"/>
            <a:ext cx="2953940" cy="165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E3FDF870-37B8-9577-DCFB-24F1E9EE24E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861773" y="5963896"/>
            <a:ext cx="2958752" cy="412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D17DE863-0B34-28B6-CB13-613D7C1324A9}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8866585" y="4284405"/>
            <a:ext cx="2953940" cy="165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D18DC8-2EA4-2485-C953-30F754A60E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9142" y="2465"/>
            <a:ext cx="1441602" cy="68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5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6">
          <p15:clr>
            <a:srgbClr val="FBAE40"/>
          </p15:clr>
        </p15:guide>
        <p15:guide id="2" pos="744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attē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5FF8F23-4791-F727-087D-DDAE40E5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2175" y="6483350"/>
            <a:ext cx="117801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86AC9F08-1048-441B-B0BE-178096E1C0C3}" type="datetime1">
              <a:rPr lang="lv-LV" smtClean="0"/>
              <a:t>27.05.2026</a:t>
            </a:fld>
            <a:endParaRPr lang="lv-LV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0EE763E3-0B79-ABAE-F1F7-BADFE3D5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799" y="6483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8C24C6A3-6823-4D45-A9E2-95DFE5C5D9F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684DBF0-2C29-A81E-F08D-0B35EE717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2174" y="827314"/>
            <a:ext cx="9669825" cy="957036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600" b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Virsraksts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6DC312F-66C7-C3EF-4F88-EDFECE1B64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62174" y="3453911"/>
            <a:ext cx="2308813" cy="412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87A6B6AE-8128-DD70-65F3-B1C3352321B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166987" y="2155910"/>
            <a:ext cx="2304000" cy="12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0216433-2414-79B7-9E88-AA7CC73DB3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17702" y="3453911"/>
            <a:ext cx="2308813" cy="412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4868A92-9EA8-CFA7-3D74-49DE03F221E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622515" y="2155910"/>
            <a:ext cx="2304000" cy="12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079393-8AC3-BB27-2DA4-DAAB5325358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78044" y="3453911"/>
            <a:ext cx="2304000" cy="412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45597FB7-990E-6198-698F-B09D94F6599B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078043" y="2155910"/>
            <a:ext cx="2304000" cy="12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BFDC522-92A5-67F2-5A63-5E2B1DDF937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528758" y="3453911"/>
            <a:ext cx="2308813" cy="412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98C3CD8D-6D26-845C-AF19-8E97F02EA5A0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9533571" y="2155910"/>
            <a:ext cx="2304000" cy="12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E0959FA-4BF8-AFAA-0B7C-3F450ACB086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162174" y="5410266"/>
            <a:ext cx="2308813" cy="412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9288C68E-A590-07B5-F553-60BAE0F4E17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2166987" y="4112265"/>
            <a:ext cx="2304000" cy="12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1895781-7A37-5E99-AEFC-A073BE4FE0D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617702" y="5410266"/>
            <a:ext cx="2308813" cy="412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B849A925-A25B-6BBB-8A6C-8746B0ABB799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622515" y="4112265"/>
            <a:ext cx="2304000" cy="12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4C5DF98-AFD1-64DC-CB83-8C84E147BFE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078044" y="5410266"/>
            <a:ext cx="2304000" cy="412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992ECA2C-7782-4FFE-1CA6-E5976B36E86E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078043" y="4112265"/>
            <a:ext cx="2304000" cy="12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8DDB8745-2DF6-3E51-1B81-76150FA2440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528758" y="5410266"/>
            <a:ext cx="2308813" cy="412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AA4A8CDC-DABD-8CBE-E21E-7863AA85910C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9533571" y="4112265"/>
            <a:ext cx="2304000" cy="12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45A35D3A-6B55-611B-5025-C4A8E90D7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0300" y="6483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8B3C9C-44CF-527D-F5FD-0E78152E3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9142" y="2465"/>
            <a:ext cx="1441602" cy="68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41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6">
          <p15:clr>
            <a:srgbClr val="FBAE40"/>
          </p15:clr>
        </p15:guide>
        <p15:guide id="2" pos="744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50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  <p:sldLayoutId id="2147483963" r:id="rId14"/>
    <p:sldLayoutId id="2147483964" r:id="rId15"/>
    <p:sldLayoutId id="2147483965" r:id="rId16"/>
    <p:sldLayoutId id="2147483966" r:id="rId17"/>
    <p:sldLayoutId id="2147483967" r:id="rId18"/>
    <p:sldLayoutId id="2147483968" r:id="rId19"/>
    <p:sldLayoutId id="2147483969" r:id="rId20"/>
    <p:sldLayoutId id="2147483970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3368" y="3096516"/>
            <a:ext cx="8864215" cy="1412222"/>
          </a:xfrm>
        </p:spPr>
        <p:txBody>
          <a:bodyPr>
            <a:normAutofit fontScale="90000"/>
          </a:bodyPr>
          <a:lstStyle/>
          <a:p>
            <a:r>
              <a:rPr lang="lv-LV" dirty="0"/>
              <a:t>Sabiedrības informēšana par iespējamo gaisa apdraudējumu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8082" y="4911898"/>
            <a:ext cx="8054789" cy="579613"/>
          </a:xfrm>
        </p:spPr>
        <p:txBody>
          <a:bodyPr/>
          <a:lstStyle/>
          <a:p>
            <a:r>
              <a:rPr lang="lv-LV" dirty="0"/>
              <a:t>pulkvedis Māris Tūtins</a:t>
            </a:r>
          </a:p>
          <a:p>
            <a:r>
              <a:rPr lang="lv-LV" dirty="0"/>
              <a:t>NBS APVIENOTAIS ŠTĀBS</a:t>
            </a:r>
          </a:p>
        </p:txBody>
      </p:sp>
    </p:spTree>
    <p:extLst>
      <p:ext uri="{BB962C8B-B14F-4D97-AF65-F5344CB8AC3E}">
        <p14:creationId xmlns:p14="http://schemas.microsoft.com/office/powerpoint/2010/main" val="145354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krievijas</a:t>
            </a:r>
            <a:r>
              <a:rPr lang="lv-LV" dirty="0"/>
              <a:t> agresija turpinās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C6A3-6823-4D45-A9E2-95DFE5C5D9F5}" type="slidenum">
              <a:rPr lang="lv-LV" smtClean="0"/>
              <a:pPr/>
              <a:t>2</a:t>
            </a:fld>
            <a:endParaRPr lang="lv-LV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4" y="2123146"/>
            <a:ext cx="7768407" cy="436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5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Kādēļ tiek izsludināts gaisa telpas apdraudējums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NBS rīcībā esošie sensori ļauj indikatīvi paredzēt iespējamā apdraudējuma (</a:t>
            </a:r>
            <a:r>
              <a:rPr lang="lv-LV" dirty="0" err="1"/>
              <a:t>drona</a:t>
            </a:r>
            <a:r>
              <a:rPr lang="lv-LV" dirty="0"/>
              <a:t>) ielidošanu Latvijas gaisa telpā un izsekot tā kustības virzienu</a:t>
            </a:r>
          </a:p>
          <a:p>
            <a:r>
              <a:rPr lang="lv-LV" dirty="0"/>
              <a:t>Apdraudējuma novēršanai tiek aktivizētas NBS mobilās pretgaisa aizsardzības vienības un NATO iznīcinātāji, kas pie iespējas šo apdraudējumu novērš (</a:t>
            </a:r>
            <a:r>
              <a:rPr lang="lv-LV" dirty="0" err="1"/>
              <a:t>drona</a:t>
            </a:r>
            <a:r>
              <a:rPr lang="lv-LV" dirty="0"/>
              <a:t> notriekšana virs Igaunijas 19.maijā)</a:t>
            </a:r>
          </a:p>
          <a:p>
            <a:endParaRPr lang="lv-LV" dirty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C6A3-6823-4D45-A9E2-95DFE5C5D9F5}" type="slidenum">
              <a:rPr lang="lv-LV" smtClean="0"/>
              <a:pPr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7080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C6A3-6823-4D45-A9E2-95DFE5C5D9F5}" type="slidenum">
              <a:rPr lang="lv-LV" smtClean="0"/>
              <a:pPr/>
              <a:t>4</a:t>
            </a:fld>
            <a:endParaRPr lang="lv-LV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Apdraudējuma līmeņi no 23.maija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162175" y="5733336"/>
            <a:ext cx="4705350" cy="1050922"/>
          </a:xfrm>
        </p:spPr>
        <p:txBody>
          <a:bodyPr/>
          <a:lstStyle/>
          <a:p>
            <a:pPr algn="ctr"/>
            <a:r>
              <a:rPr lang="lv-LV" sz="1800" dirty="0"/>
              <a:t>Apdraudējums </a:t>
            </a:r>
            <a:r>
              <a:rPr lang="lv-LV" sz="1800" b="1" dirty="0"/>
              <a:t>ir iespējams </a:t>
            </a:r>
          </a:p>
          <a:p>
            <a:pPr algn="ctr"/>
            <a:r>
              <a:rPr lang="lv-LV" sz="1800" dirty="0"/>
              <a:t>Nav vēl ielidojis Latvijas gaisa telpā vai konkrētā novadā taču lido attiecīgajā virzienā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lv-LV" sz="1800" b="1" dirty="0"/>
              <a:t>Apdraudējums ir reāls </a:t>
            </a:r>
          </a:p>
          <a:p>
            <a:pPr algn="ctr"/>
            <a:r>
              <a:rPr lang="lv-LV" sz="1800" dirty="0"/>
              <a:t>Atrodas Latvijas gaisa telpā, konkrētā novadā </a:t>
            </a:r>
          </a:p>
        </p:txBody>
      </p:sp>
      <p:pic>
        <p:nvPicPr>
          <p:cNvPr id="1026" name="Picture 2" descr="D18C18D9-4378-413D-AAE2-77FA77C4AD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939" y="1595166"/>
            <a:ext cx="3160769" cy="397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AC3401D-FD60-486D-A3BE-342B91FF61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117" y="1748715"/>
            <a:ext cx="3170088" cy="398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668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Primārie informācijas avoti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65210" y="2395602"/>
            <a:ext cx="4523300" cy="2345884"/>
            <a:chOff x="2065210" y="3673797"/>
            <a:chExt cx="4523300" cy="234588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5210" y="3673797"/>
              <a:ext cx="1964530" cy="112633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8725" y="5016729"/>
              <a:ext cx="1964530" cy="100295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73036" y="3673797"/>
              <a:ext cx="2515474" cy="1126331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474" y="3641783"/>
            <a:ext cx="3629688" cy="1766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4830" y="2268054"/>
            <a:ext cx="39909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7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Centieni raisīt paniku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Mākslīgais intelekts palīdz, bet ne līdz galam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C6A3-6823-4D45-A9E2-95DFE5C5D9F5}" type="slidenum">
              <a:rPr lang="lv-LV" smtClean="0"/>
              <a:pPr/>
              <a:t>6</a:t>
            </a:fld>
            <a:endParaRPr lang="lv-LV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786" y="3040886"/>
            <a:ext cx="3005588" cy="3322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9CC6A2-9A77-48B4-A9E3-1FE043E85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015" y="3042109"/>
            <a:ext cx="2714637" cy="332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1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krievijas</a:t>
            </a:r>
            <a:r>
              <a:rPr lang="lv-LV" dirty="0"/>
              <a:t> meli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175" y="2143125"/>
            <a:ext cx="5693799" cy="4090988"/>
          </a:xfrm>
        </p:spPr>
        <p:txBody>
          <a:bodyPr/>
          <a:lstStyle/>
          <a:p>
            <a:r>
              <a:rPr lang="lv-LV" dirty="0"/>
              <a:t>Latvija nav atvērusi savu gaisa telpu Ukrainas </a:t>
            </a:r>
            <a:r>
              <a:rPr lang="lv-LV" dirty="0" err="1"/>
              <a:t>droniem</a:t>
            </a:r>
            <a:r>
              <a:rPr lang="lv-LV" dirty="0"/>
              <a:t>, taču Latvija turpinās sniegt maksimālu atbalstu Ukrainas bruņotajiem spēkiem</a:t>
            </a:r>
          </a:p>
          <a:p>
            <a:r>
              <a:rPr lang="lv-LV" dirty="0"/>
              <a:t>Latvija nav atļāvusi Ukrainas bruņotajiem spēkiem veikt triecienus pa </a:t>
            </a:r>
            <a:r>
              <a:rPr lang="lv-LV" dirty="0" err="1"/>
              <a:t>krieviju</a:t>
            </a:r>
            <a:r>
              <a:rPr lang="lv-LV" dirty="0"/>
              <a:t> no mūsu teritorijas, taču Latvija turpinās mācīties no pasaulē labākajiem </a:t>
            </a:r>
            <a:r>
              <a:rPr lang="lv-LV" dirty="0" err="1"/>
              <a:t>dronu</a:t>
            </a:r>
            <a:r>
              <a:rPr lang="lv-LV" dirty="0"/>
              <a:t> ekspertiem savas valsts aizsardzībai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C6A3-6823-4D45-A9E2-95DFE5C5D9F5}" type="slidenum">
              <a:rPr lang="lv-LV" smtClean="0"/>
              <a:pPr/>
              <a:t>7</a:t>
            </a:fld>
            <a:endParaRPr lang="lv-LV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658" y="2594409"/>
            <a:ext cx="3938778" cy="249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7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483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C24C6A3-6823-4D45-A9E2-95DFE5C5D9F5}" type="slidenum">
              <a:rPr lang="lv-LV" smtClean="0"/>
              <a:t>8</a:t>
            </a:fld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6" y="382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6506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BS">
      <a:dk1>
        <a:srgbClr val="1C1A28"/>
      </a:dk1>
      <a:lt1>
        <a:sysClr val="window" lastClr="FFFFFF"/>
      </a:lt1>
      <a:dk2>
        <a:srgbClr val="242121"/>
      </a:dk2>
      <a:lt2>
        <a:srgbClr val="DDDDDD"/>
      </a:lt2>
      <a:accent1>
        <a:srgbClr val="525C3B"/>
      </a:accent1>
      <a:accent2>
        <a:srgbClr val="9D2235"/>
      </a:accent2>
      <a:accent3>
        <a:srgbClr val="D08E29"/>
      </a:accent3>
      <a:accent4>
        <a:srgbClr val="007D57"/>
      </a:accent4>
      <a:accent5>
        <a:srgbClr val="BCBDBC"/>
      </a:accent5>
      <a:accent6>
        <a:srgbClr val="C60C30"/>
      </a:accent6>
      <a:hlink>
        <a:srgbClr val="D08E29"/>
      </a:hlink>
      <a:folHlink>
        <a:srgbClr val="525C3B"/>
      </a:folHlink>
    </a:clrScheme>
    <a:fontScheme name="NB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effectLst/>
      </a:spPr>
      <a:bodyPr rtlCol="0" anchor="ctr"/>
      <a:lstStyle>
        <a:defPPr algn="ctr">
          <a:defRPr sz="2800" b="1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BS_NBS prezentacija.potx" id="{3134EBDF-5E27-4A9F-A5DA-7B874FEE8722}" vid="{57E4A273-87B1-474A-A9F5-58D0ADBF5F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43EA7B7C982C434B90EAEA5CF82F0B50" ma:contentTypeVersion="23" ma:contentTypeDescription="Izveidot jaunu dokumentu." ma:contentTypeScope="" ma:versionID="01abac1b4631fdeb6b2c94923b9c4f0b">
  <xsd:schema xmlns:xsd="http://www.w3.org/2001/XMLSchema" xmlns:xs="http://www.w3.org/2001/XMLSchema" xmlns:p="http://schemas.microsoft.com/office/2006/metadata/properties" xmlns:ns2="271e58d3-8be8-46da-a337-e3181bd89581" xmlns:ns3="8e8bca77-b2e7-42db-897d-d687a288fea5" targetNamespace="http://schemas.microsoft.com/office/2006/metadata/properties" ma:root="true" ma:fieldsID="81934f4a012c474e714e4b63a8c8061c" ns2:_="" ns3:_="">
    <xsd:import namespace="271e58d3-8be8-46da-a337-e3181bd89581"/>
    <xsd:import namespace="8e8bca77-b2e7-42db-897d-d687a288fe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Filter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e58d3-8be8-46da-a337-e3181bd895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ttēlu atzīmes" ma:readOnly="false" ma:fieldId="{5cf76f15-5ced-4ddc-b409-7134ff3c332f}" ma:taxonomyMulti="true" ma:sspId="bd8549b7-dcd1-42e7-8754-3ea81710bb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Filtering" ma:index="21" nillable="true" ma:displayName="Filtering" ma:format="Dropdown" ma:internalName="Filterin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bca77-b2e7-42db-897d-d687a288fea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386ec2f-c2d9-404a-beb6-8be19f021dcf}" ma:internalName="TaxCatchAll" ma:showField="CatchAllData" ma:web="8e8bca77-b2e7-42db-897d-d687a288fe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1e58d3-8be8-46da-a337-e3181bd89581">
      <Terms xmlns="http://schemas.microsoft.com/office/infopath/2007/PartnerControls"/>
    </lcf76f155ced4ddcb4097134ff3c332f>
    <TaxCatchAll xmlns="8e8bca77-b2e7-42db-897d-d687a288fea5" xsi:nil="true"/>
    <Filtering xmlns="271e58d3-8be8-46da-a337-e3181bd89581" xsi:nil="true"/>
  </documentManagement>
</p:properties>
</file>

<file path=customXml/itemProps1.xml><?xml version="1.0" encoding="utf-8"?>
<ds:datastoreItem xmlns:ds="http://schemas.openxmlformats.org/officeDocument/2006/customXml" ds:itemID="{B0DD7C2D-60A6-4229-852B-328CBD3327F7}"/>
</file>

<file path=customXml/itemProps2.xml><?xml version="1.0" encoding="utf-8"?>
<ds:datastoreItem xmlns:ds="http://schemas.openxmlformats.org/officeDocument/2006/customXml" ds:itemID="{45ABC480-DE47-47E8-B5D4-5DB31E2FB96A}"/>
</file>

<file path=customXml/itemProps3.xml><?xml version="1.0" encoding="utf-8"?>
<ds:datastoreItem xmlns:ds="http://schemas.openxmlformats.org/officeDocument/2006/customXml" ds:itemID="{1DCEF98F-1BEF-46AC-8625-3DBAD9A3618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11141</TotalTime>
  <Words>169</Words>
  <Application>Microsoft Office PowerPoint</Application>
  <PresentationFormat>Widescreen</PresentationFormat>
  <Paragraphs>25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Arial Nova Cond</vt:lpstr>
      <vt:lpstr>Calibri</vt:lpstr>
      <vt:lpstr>Wingdings</vt:lpstr>
      <vt:lpstr>2_Office Theme</vt:lpstr>
      <vt:lpstr>Sabiedrības informēšana par iespējamo gaisa apdraudējumu</vt:lpstr>
      <vt:lpstr>krievijas agresija turpinās </vt:lpstr>
      <vt:lpstr>Kādēļ tiek izsludināts gaisa telpas apdraudējums</vt:lpstr>
      <vt:lpstr>Apdraudējuma līmeņi no 23.maija</vt:lpstr>
      <vt:lpstr>Primārie informācijas avoti</vt:lpstr>
      <vt:lpstr>Centieni raisīt paniku</vt:lpstr>
      <vt:lpstr>krievijas meli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Curika</dc:creator>
  <cp:lastModifiedBy>Agra Bērziņa</cp:lastModifiedBy>
  <cp:revision>338</cp:revision>
  <cp:lastPrinted>2021-12-15T07:56:47Z</cp:lastPrinted>
  <dcterms:created xsi:type="dcterms:W3CDTF">2018-09-06T14:32:48Z</dcterms:created>
  <dcterms:modified xsi:type="dcterms:W3CDTF">2026-05-27T07:19:26Z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0x01010043EA7B7C982C434B90EAEA5CF82F0B50</vt:lpwstr>
  </property>
</Properties>
</file>