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6" r:id="rId4"/>
  </p:sldMasterIdLst>
  <p:notesMasterIdLst>
    <p:notesMasterId r:id="rId23"/>
  </p:notesMasterIdLst>
  <p:sldIdLst>
    <p:sldId id="256" r:id="rId5"/>
    <p:sldId id="257" r:id="rId6"/>
    <p:sldId id="371" r:id="rId7"/>
    <p:sldId id="403" r:id="rId8"/>
    <p:sldId id="417" r:id="rId9"/>
    <p:sldId id="416" r:id="rId10"/>
    <p:sldId id="404" r:id="rId11"/>
    <p:sldId id="405" r:id="rId12"/>
    <p:sldId id="406" r:id="rId13"/>
    <p:sldId id="407" r:id="rId14"/>
    <p:sldId id="408" r:id="rId15"/>
    <p:sldId id="409" r:id="rId16"/>
    <p:sldId id="410" r:id="rId17"/>
    <p:sldId id="411" r:id="rId18"/>
    <p:sldId id="412" r:id="rId19"/>
    <p:sldId id="413" r:id="rId20"/>
    <p:sldId id="414" r:id="rId21"/>
    <p:sldId id="300" r:id="rId2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Default Section" id="{CEF63CC1-3604-4A77-AD34-98BC6B7EE991}">
          <p14:sldIdLst>
            <p14:sldId id="256"/>
            <p14:sldId id="257"/>
            <p14:sldId id="371"/>
            <p14:sldId id="403"/>
            <p14:sldId id="417"/>
            <p14:sldId id="416"/>
            <p14:sldId id="404"/>
            <p14:sldId id="405"/>
            <p14:sldId id="406"/>
            <p14:sldId id="407"/>
            <p14:sldId id="408"/>
            <p14:sldId id="409"/>
            <p14:sldId id="410"/>
            <p14:sldId id="411"/>
            <p14:sldId id="412"/>
            <p14:sldId id="413"/>
            <p14:sldId id="414"/>
            <p14:sldId id="300"/>
          </p14:sldIdLst>
        </p14:section>
        <p14:section name="Paldies" id="{C925E6DB-E2CE-4922-9900-3E70ACD713F6}">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DA474CC-AB8E-1B30-FB9F-8F1AED9DE64D}" name="Inta Ozola" initials="IO" userId="S::inta.ozola@viaa.gov.lv::f9bd3aea-e60b-446b-acf5-de1cadd9bf8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C00"/>
    <a:srgbClr val="D7D4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5D6F92-F577-54BB-3C1F-A4AF3D464501}" v="165" dt="2026-06-03T16:31:46.215"/>
    <p1510:client id="{181E3523-668D-C392-C5DC-52366C87D9CD}" v="592" dt="2026-06-04T06:18:56.414"/>
    <p1510:client id="{1E039895-082F-2517-B79A-00B17ECA8C59}" v="419" dt="2026-06-04T09:34:36.690"/>
    <p1510:client id="{23FFE97D-829F-B513-0CDD-6EFC2FD5805C}" v="28" dt="2026-06-03T16:59:43.162"/>
    <p1510:client id="{3ADE61C2-0EC5-B267-5949-943AB7BDB7AB}" v="24" dt="2026-06-03T14:00:51.954"/>
    <p1510:client id="{3C778745-DE14-4A35-9493-3FADBBE39EDE}" v="125" dt="2026-06-03T13:56:47.142"/>
    <p1510:client id="{75D1EBA0-097D-3007-8365-02262AD19133}" v="396" dt="2026-06-04T06:00:37.200"/>
    <p1510:client id="{7B552A49-DB89-8244-DA6C-404073C9F676}" v="4" dt="2026-06-04T07:27:16.149"/>
    <p1510:client id="{DB213107-8F4F-A450-247A-C86FE4C083BB}" v="5" dt="2026-06-04T08:26:13.699"/>
    <p1510:client id="{F670A3A2-C25F-4048-FAA1-7CB3BDBFFB84}" v="622" dt="2026-06-04T05:43:45.1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lv-LV"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5303660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4" name="Google Shape;204;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4594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1" name="Google Shape;61;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1">
  <p:cSld name="Title Slide 1">
    <p:bg>
      <p:bgPr>
        <a:solidFill>
          <a:schemeClr val="lt1"/>
        </a:solidFill>
        <a:effectLst/>
      </p:bgPr>
    </p:bg>
    <p:spTree>
      <p:nvGrpSpPr>
        <p:cNvPr id="1" name="Shape 13"/>
        <p:cNvGrpSpPr/>
        <p:nvPr/>
      </p:nvGrpSpPr>
      <p:grpSpPr>
        <a:xfrm>
          <a:off x="0" y="0"/>
          <a:ext cx="0" cy="0"/>
          <a:chOff x="0" y="0"/>
          <a:chExt cx="0" cy="0"/>
        </a:xfrm>
      </p:grpSpPr>
      <p:sp>
        <p:nvSpPr>
          <p:cNvPr id="14" name="Google Shape;14;p2"/>
          <p:cNvSpPr/>
          <p:nvPr/>
        </p:nvSpPr>
        <p:spPr>
          <a:xfrm>
            <a:off x="0" y="2097742"/>
            <a:ext cx="12192000" cy="4760258"/>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rebuchet MS"/>
              <a:ea typeface="Trebuchet MS"/>
              <a:cs typeface="Trebuchet MS"/>
              <a:sym typeface="Trebuchet MS"/>
            </a:endParaRPr>
          </a:p>
        </p:txBody>
      </p:sp>
      <p:sp>
        <p:nvSpPr>
          <p:cNvPr id="15" name="Google Shape;15;p2"/>
          <p:cNvSpPr txBox="1">
            <a:spLocks noGrp="1"/>
          </p:cNvSpPr>
          <p:nvPr>
            <p:ph type="ctrTitle"/>
          </p:nvPr>
        </p:nvSpPr>
        <p:spPr>
          <a:xfrm>
            <a:off x="1202554" y="2880220"/>
            <a:ext cx="7821917"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4800"/>
              <a:buFont typeface="Verdana"/>
              <a:buNone/>
              <a:defRPr sz="48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1202554" y="5823631"/>
            <a:ext cx="6879772" cy="478558"/>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chemeClr val="lt1"/>
              </a:buClr>
              <a:buSzPts val="1800"/>
              <a:buNone/>
              <a:defRPr sz="1800">
                <a:solidFill>
                  <a:schemeClr val="lt1"/>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 name="Google Shape;17;p2"/>
          <p:cNvPicPr preferRelativeResize="0"/>
          <p:nvPr/>
        </p:nvPicPr>
        <p:blipFill rotWithShape="1">
          <a:blip r:embed="rId2">
            <a:alphaModFix/>
          </a:blip>
          <a:srcRect/>
          <a:stretch/>
        </p:blipFill>
        <p:spPr>
          <a:xfrm>
            <a:off x="775705" y="0"/>
            <a:ext cx="2393859" cy="1810872"/>
          </a:xfrm>
          <a:prstGeom prst="rect">
            <a:avLst/>
          </a:prstGeom>
          <a:noFill/>
          <a:ln>
            <a:noFill/>
          </a:ln>
        </p:spPr>
      </p:pic>
      <p:sp>
        <p:nvSpPr>
          <p:cNvPr id="18" name="Google Shape;18;p2"/>
          <p:cNvSpPr txBox="1">
            <a:spLocks noGrp="1"/>
          </p:cNvSpPr>
          <p:nvPr>
            <p:ph type="body" idx="2"/>
          </p:nvPr>
        </p:nvSpPr>
        <p:spPr>
          <a:xfrm rot="5400000">
            <a:off x="10671036" y="3683760"/>
            <a:ext cx="2062163" cy="455084"/>
          </a:xfrm>
          <a:prstGeom prst="rect">
            <a:avLst/>
          </a:prstGeom>
          <a:noFill/>
          <a:ln>
            <a:noFill/>
          </a:ln>
        </p:spPr>
        <p:txBody>
          <a:bodyPr spcFirstLastPara="1" wrap="square" lIns="0" tIns="45700" rIns="91425" bIns="45700" anchor="ctr" anchorCtr="0"/>
          <a:lstStyle>
            <a:lvl1pPr marL="457200" lvl="0" indent="-228600" algn="l">
              <a:lnSpc>
                <a:spcPct val="100000"/>
              </a:lnSpc>
              <a:spcBef>
                <a:spcPts val="1000"/>
              </a:spcBef>
              <a:spcAft>
                <a:spcPts val="0"/>
              </a:spcAft>
              <a:buClr>
                <a:schemeClr val="lt1"/>
              </a:buClr>
              <a:buSzPts val="1200"/>
              <a:buNone/>
              <a:defRPr sz="1200">
                <a:solidFill>
                  <a:schemeClr val="lt1"/>
                </a:solidFill>
              </a:defRPr>
            </a:lvl1pPr>
            <a:lvl2pPr marL="914400" lvl="1" indent="-342900" algn="l">
              <a:lnSpc>
                <a:spcPct val="100000"/>
              </a:lnSpc>
              <a:spcBef>
                <a:spcPts val="500"/>
              </a:spcBef>
              <a:spcAft>
                <a:spcPts val="0"/>
              </a:spcAft>
              <a:buClr>
                <a:srgbClr val="664790"/>
              </a:buClr>
              <a:buSzPts val="1800"/>
              <a:buChar char="•"/>
              <a:defRPr/>
            </a:lvl2pPr>
            <a:lvl3pPr marL="1371600" lvl="2" indent="-342900" algn="l">
              <a:lnSpc>
                <a:spcPct val="100000"/>
              </a:lnSpc>
              <a:spcBef>
                <a:spcPts val="500"/>
              </a:spcBef>
              <a:spcAft>
                <a:spcPts val="0"/>
              </a:spcAft>
              <a:buClr>
                <a:srgbClr val="664790"/>
              </a:buClr>
              <a:buSzPts val="1800"/>
              <a:buChar char="•"/>
              <a:defRPr/>
            </a:lvl3pPr>
            <a:lvl4pPr marL="1828800" lvl="3" indent="-342900" algn="l">
              <a:lnSpc>
                <a:spcPct val="100000"/>
              </a:lnSpc>
              <a:spcBef>
                <a:spcPts val="500"/>
              </a:spcBef>
              <a:spcAft>
                <a:spcPts val="0"/>
              </a:spcAft>
              <a:buClr>
                <a:srgbClr val="664790"/>
              </a:buClr>
              <a:buSzPts val="1800"/>
              <a:buChar char="•"/>
              <a:defRPr/>
            </a:lvl4pPr>
            <a:lvl5pPr marL="2286000" lvl="4" indent="-342900" algn="l">
              <a:lnSpc>
                <a:spcPct val="100000"/>
              </a:lnSpc>
              <a:spcBef>
                <a:spcPts val="500"/>
              </a:spcBef>
              <a:spcAft>
                <a:spcPts val="0"/>
              </a:spcAft>
              <a:buClr>
                <a:srgbClr val="664790"/>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ext">
  <p:cSld name="text">
    <p:spTree>
      <p:nvGrpSpPr>
        <p:cNvPr id="1" name="Shape 19"/>
        <p:cNvGrpSpPr/>
        <p:nvPr/>
      </p:nvGrpSpPr>
      <p:grpSpPr>
        <a:xfrm>
          <a:off x="0" y="0"/>
          <a:ext cx="0" cy="0"/>
          <a:chOff x="0" y="0"/>
          <a:chExt cx="0" cy="0"/>
        </a:xfrm>
      </p:grpSpPr>
      <p:sp>
        <p:nvSpPr>
          <p:cNvPr id="20" name="Google Shape;20;p3"/>
          <p:cNvSpPr/>
          <p:nvPr/>
        </p:nvSpPr>
        <p:spPr>
          <a:xfrm>
            <a:off x="0" y="1"/>
            <a:ext cx="12192000" cy="1658471"/>
          </a:xfrm>
          <a:prstGeom prst="rect">
            <a:avLst/>
          </a:prstGeom>
          <a:solidFill>
            <a:srgbClr val="CBC7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rebuchet MS"/>
              <a:ea typeface="Trebuchet MS"/>
              <a:cs typeface="Trebuchet MS"/>
              <a:sym typeface="Trebuchet MS"/>
            </a:endParaRPr>
          </a:p>
        </p:txBody>
      </p:sp>
      <p:sp>
        <p:nvSpPr>
          <p:cNvPr id="21" name="Google Shape;21;p3"/>
          <p:cNvSpPr txBox="1">
            <a:spLocks noGrp="1"/>
          </p:cNvSpPr>
          <p:nvPr>
            <p:ph type="title"/>
          </p:nvPr>
        </p:nvSpPr>
        <p:spPr>
          <a:xfrm>
            <a:off x="616775" y="257547"/>
            <a:ext cx="5723068" cy="1142815"/>
          </a:xfrm>
          <a:prstGeom prst="rect">
            <a:avLst/>
          </a:prstGeom>
          <a:noFill/>
          <a:ln>
            <a:noFill/>
          </a:ln>
        </p:spPr>
        <p:txBody>
          <a:bodyPr spcFirstLastPara="1" wrap="square" lIns="0" tIns="45700" rIns="91425" bIns="45700" anchor="ctr" anchorCtr="0"/>
          <a:lstStyle>
            <a:lvl1pPr lvl="0" algn="l">
              <a:lnSpc>
                <a:spcPct val="100000"/>
              </a:lnSpc>
              <a:spcBef>
                <a:spcPts val="0"/>
              </a:spcBef>
              <a:spcAft>
                <a:spcPts val="0"/>
              </a:spcAft>
              <a:buClr>
                <a:srgbClr val="664790"/>
              </a:buClr>
              <a:buSzPts val="2200"/>
              <a:buFont typeface="Verdana"/>
              <a:buNone/>
              <a:defRPr sz="22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3"/>
          <p:cNvSpPr txBox="1">
            <a:spLocks noGrp="1"/>
          </p:cNvSpPr>
          <p:nvPr>
            <p:ph type="body" idx="1"/>
          </p:nvPr>
        </p:nvSpPr>
        <p:spPr>
          <a:xfrm>
            <a:off x="616775" y="2243979"/>
            <a:ext cx="10929767" cy="3932984"/>
          </a:xfrm>
          <a:prstGeom prst="rect">
            <a:avLst/>
          </a:prstGeom>
          <a:noFill/>
          <a:ln>
            <a:noFill/>
          </a:ln>
        </p:spPr>
        <p:txBody>
          <a:bodyPr spcFirstLastPara="1" wrap="square" lIns="0" tIns="45700" rIns="91425" bIns="45700" anchor="t" anchorCtr="0"/>
          <a:lstStyle>
            <a:lvl1pPr marL="457200" lvl="0" indent="-228600" algn="l">
              <a:lnSpc>
                <a:spcPct val="100000"/>
              </a:lnSpc>
              <a:spcBef>
                <a:spcPts val="1000"/>
              </a:spcBef>
              <a:spcAft>
                <a:spcPts val="0"/>
              </a:spcAft>
              <a:buClr>
                <a:srgbClr val="664790"/>
              </a:buClr>
              <a:buSzPts val="2400"/>
              <a:buNone/>
              <a:defRPr>
                <a:solidFill>
                  <a:srgbClr val="664790"/>
                </a:solidFill>
              </a:defRPr>
            </a:lvl1pPr>
            <a:lvl2pPr marL="914400" lvl="1" indent="-228600" algn="l">
              <a:lnSpc>
                <a:spcPct val="100000"/>
              </a:lnSpc>
              <a:spcBef>
                <a:spcPts val="500"/>
              </a:spcBef>
              <a:spcAft>
                <a:spcPts val="0"/>
              </a:spcAft>
              <a:buClr>
                <a:srgbClr val="664790"/>
              </a:buClr>
              <a:buSzPts val="2000"/>
              <a:buNone/>
              <a:defRPr>
                <a:solidFill>
                  <a:srgbClr val="664790"/>
                </a:solidFill>
              </a:defRPr>
            </a:lvl2pPr>
            <a:lvl3pPr marL="1371600" lvl="2" indent="-228600" algn="l">
              <a:lnSpc>
                <a:spcPct val="100000"/>
              </a:lnSpc>
              <a:spcBef>
                <a:spcPts val="500"/>
              </a:spcBef>
              <a:spcAft>
                <a:spcPts val="0"/>
              </a:spcAft>
              <a:buClr>
                <a:srgbClr val="664790"/>
              </a:buClr>
              <a:buSzPts val="1800"/>
              <a:buNone/>
              <a:defRPr>
                <a:solidFill>
                  <a:srgbClr val="664790"/>
                </a:solidFill>
              </a:defRPr>
            </a:lvl3pPr>
            <a:lvl4pPr marL="1828800" lvl="3" indent="-228600" algn="l">
              <a:lnSpc>
                <a:spcPct val="100000"/>
              </a:lnSpc>
              <a:spcBef>
                <a:spcPts val="500"/>
              </a:spcBef>
              <a:spcAft>
                <a:spcPts val="0"/>
              </a:spcAft>
              <a:buClr>
                <a:srgbClr val="664790"/>
              </a:buClr>
              <a:buSzPts val="1400"/>
              <a:buNone/>
              <a:defRPr>
                <a:solidFill>
                  <a:srgbClr val="664790"/>
                </a:solidFill>
              </a:defRPr>
            </a:lvl4pPr>
            <a:lvl5pPr marL="2286000" lvl="4" indent="-228600" algn="l">
              <a:lnSpc>
                <a:spcPct val="100000"/>
              </a:lnSpc>
              <a:spcBef>
                <a:spcPts val="500"/>
              </a:spcBef>
              <a:spcAft>
                <a:spcPts val="0"/>
              </a:spcAft>
              <a:buClr>
                <a:srgbClr val="664790"/>
              </a:buClr>
              <a:buSzPts val="1200"/>
              <a:buNone/>
              <a:defRPr>
                <a:solidFill>
                  <a:srgbClr val="66479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3" name="Google Shape;23;p3"/>
          <p:cNvSpPr/>
          <p:nvPr/>
        </p:nvSpPr>
        <p:spPr>
          <a:xfrm>
            <a:off x="616775"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rebuchet MS"/>
              <a:ea typeface="Trebuchet MS"/>
              <a:cs typeface="Trebuchet MS"/>
              <a:sym typeface="Trebuchet MS"/>
            </a:endParaRPr>
          </a:p>
        </p:txBody>
      </p:sp>
      <p:sp>
        <p:nvSpPr>
          <p:cNvPr id="24" name="Google Shape;24;p3"/>
          <p:cNvSpPr txBox="1">
            <a:spLocks noGrp="1"/>
          </p:cNvSpPr>
          <p:nvPr>
            <p:ph type="ftr" idx="11"/>
          </p:nvPr>
        </p:nvSpPr>
        <p:spPr>
          <a:xfrm>
            <a:off x="1008071"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latin typeface="Verdana"/>
                <a:ea typeface="Verdana"/>
                <a:cs typeface="Verdana"/>
                <a:sym typeface="Verdan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sldNum" idx="12"/>
          </p:nvPr>
        </p:nvSpPr>
        <p:spPr>
          <a:xfrm>
            <a:off x="616775"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b="0" i="0" u="none" strike="noStrike" cap="none">
                <a:solidFill>
                  <a:schemeClr val="lt1"/>
                </a:solidFill>
                <a:latin typeface="Verdana"/>
                <a:ea typeface="Verdana"/>
                <a:cs typeface="Verdana"/>
                <a:sym typeface="Verdana"/>
              </a:defRPr>
            </a:lvl1pPr>
            <a:lvl2pPr marL="0" marR="0" lvl="1" indent="0" algn="ctr" rtl="0">
              <a:spcBef>
                <a:spcPts val="0"/>
              </a:spcBef>
              <a:buNone/>
              <a:defRPr sz="800" b="0" i="0" u="none" strike="noStrike" cap="none">
                <a:solidFill>
                  <a:schemeClr val="lt1"/>
                </a:solidFill>
                <a:latin typeface="Verdana"/>
                <a:ea typeface="Verdana"/>
                <a:cs typeface="Verdana"/>
                <a:sym typeface="Verdana"/>
              </a:defRPr>
            </a:lvl2pPr>
            <a:lvl3pPr marL="0" marR="0" lvl="2" indent="0" algn="ctr" rtl="0">
              <a:spcBef>
                <a:spcPts val="0"/>
              </a:spcBef>
              <a:buNone/>
              <a:defRPr sz="800" b="0" i="0" u="none" strike="noStrike" cap="none">
                <a:solidFill>
                  <a:schemeClr val="lt1"/>
                </a:solidFill>
                <a:latin typeface="Verdana"/>
                <a:ea typeface="Verdana"/>
                <a:cs typeface="Verdana"/>
                <a:sym typeface="Verdana"/>
              </a:defRPr>
            </a:lvl3pPr>
            <a:lvl4pPr marL="0" marR="0" lvl="3" indent="0" algn="ctr" rtl="0">
              <a:spcBef>
                <a:spcPts val="0"/>
              </a:spcBef>
              <a:buNone/>
              <a:defRPr sz="800" b="0" i="0" u="none" strike="noStrike" cap="none">
                <a:solidFill>
                  <a:schemeClr val="lt1"/>
                </a:solidFill>
                <a:latin typeface="Verdana"/>
                <a:ea typeface="Verdana"/>
                <a:cs typeface="Verdana"/>
                <a:sym typeface="Verdana"/>
              </a:defRPr>
            </a:lvl4pPr>
            <a:lvl5pPr marL="0" marR="0" lvl="4" indent="0" algn="ctr" rtl="0">
              <a:spcBef>
                <a:spcPts val="0"/>
              </a:spcBef>
              <a:buNone/>
              <a:defRPr sz="800" b="0" i="0" u="none" strike="noStrike" cap="none">
                <a:solidFill>
                  <a:schemeClr val="lt1"/>
                </a:solidFill>
                <a:latin typeface="Verdana"/>
                <a:ea typeface="Verdana"/>
                <a:cs typeface="Verdana"/>
                <a:sym typeface="Verdana"/>
              </a:defRPr>
            </a:lvl5pPr>
            <a:lvl6pPr marL="0" marR="0" lvl="5" indent="0" algn="ctr" rtl="0">
              <a:spcBef>
                <a:spcPts val="0"/>
              </a:spcBef>
              <a:buNone/>
              <a:defRPr sz="800" b="0" i="0" u="none" strike="noStrike" cap="none">
                <a:solidFill>
                  <a:schemeClr val="lt1"/>
                </a:solidFill>
                <a:latin typeface="Verdana"/>
                <a:ea typeface="Verdana"/>
                <a:cs typeface="Verdana"/>
                <a:sym typeface="Verdana"/>
              </a:defRPr>
            </a:lvl6pPr>
            <a:lvl7pPr marL="0" marR="0" lvl="6" indent="0" algn="ctr" rtl="0">
              <a:spcBef>
                <a:spcPts val="0"/>
              </a:spcBef>
              <a:buNone/>
              <a:defRPr sz="800" b="0" i="0" u="none" strike="noStrike" cap="none">
                <a:solidFill>
                  <a:schemeClr val="lt1"/>
                </a:solidFill>
                <a:latin typeface="Verdana"/>
                <a:ea typeface="Verdana"/>
                <a:cs typeface="Verdana"/>
                <a:sym typeface="Verdana"/>
              </a:defRPr>
            </a:lvl7pPr>
            <a:lvl8pPr marL="0" marR="0" lvl="7" indent="0" algn="ctr" rtl="0">
              <a:spcBef>
                <a:spcPts val="0"/>
              </a:spcBef>
              <a:buNone/>
              <a:defRPr sz="800" b="0" i="0" u="none" strike="noStrike" cap="none">
                <a:solidFill>
                  <a:schemeClr val="lt1"/>
                </a:solidFill>
                <a:latin typeface="Verdana"/>
                <a:ea typeface="Verdana"/>
                <a:cs typeface="Verdana"/>
                <a:sym typeface="Verdana"/>
              </a:defRPr>
            </a:lvl8pPr>
            <a:lvl9pPr marL="0" marR="0" lvl="8" indent="0" algn="ctr" rtl="0">
              <a:spcBef>
                <a:spcPts val="0"/>
              </a:spcBef>
              <a:buNone/>
              <a:defRPr sz="800" b="0" i="0" u="none" strike="noStrike" cap="none">
                <a:solidFill>
                  <a:schemeClr val="lt1"/>
                </a:solidFill>
                <a:latin typeface="Verdana"/>
                <a:ea typeface="Verdana"/>
                <a:cs typeface="Verdana"/>
                <a:sym typeface="Verdana"/>
              </a:defRPr>
            </a:lvl9pPr>
          </a:lstStyle>
          <a:p>
            <a:fld id="{00000000-1234-1234-1234-123412341234}" type="slidenum">
              <a:rPr lang="lv-LV" smtClean="0"/>
              <a:pPr/>
              <a:t>‹#›</a:t>
            </a:fld>
            <a:endParaRPr lang="lv-LV"/>
          </a:p>
        </p:txBody>
      </p:sp>
    </p:spTree>
    <p:extLst>
      <p:ext uri="{BB962C8B-B14F-4D97-AF65-F5344CB8AC3E}">
        <p14:creationId xmlns:p14="http://schemas.microsoft.com/office/powerpoint/2010/main" val="700098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ext image 5">
  <p:cSld name="text image 5">
    <p:spTree>
      <p:nvGrpSpPr>
        <p:cNvPr id="1" name="Shape 30"/>
        <p:cNvGrpSpPr/>
        <p:nvPr/>
      </p:nvGrpSpPr>
      <p:grpSpPr>
        <a:xfrm>
          <a:off x="0" y="0"/>
          <a:ext cx="0" cy="0"/>
          <a:chOff x="0" y="0"/>
          <a:chExt cx="0" cy="0"/>
        </a:xfrm>
      </p:grpSpPr>
      <p:sp>
        <p:nvSpPr>
          <p:cNvPr id="31" name="Google Shape;31;p5"/>
          <p:cNvSpPr>
            <a:spLocks noGrp="1"/>
          </p:cNvSpPr>
          <p:nvPr>
            <p:ph type="pic" idx="2"/>
          </p:nvPr>
        </p:nvSpPr>
        <p:spPr>
          <a:xfrm>
            <a:off x="1" y="1658472"/>
            <a:ext cx="3708400" cy="5199108"/>
          </a:xfrm>
          <a:prstGeom prst="rect">
            <a:avLst/>
          </a:prstGeom>
          <a:solidFill>
            <a:srgbClr val="F2F2F2"/>
          </a:solidFill>
          <a:ln>
            <a:noFill/>
          </a:ln>
        </p:spPr>
        <p:txBody>
          <a:bodyPr spcFirstLastPara="1" wrap="square" lIns="0" tIns="45700" rIns="91425" bIns="45700" anchor="ctr" anchorCtr="0"/>
          <a:lstStyle>
            <a:lvl1pPr marR="0" lvl="0" algn="ctr" rtl="0">
              <a:lnSpc>
                <a:spcPct val="100000"/>
              </a:lnSpc>
              <a:spcBef>
                <a:spcPts val="1000"/>
              </a:spcBef>
              <a:spcAft>
                <a:spcPts val="0"/>
              </a:spcAft>
              <a:buClr>
                <a:srgbClr val="664790"/>
              </a:buClr>
              <a:buSzPts val="1000"/>
              <a:buFont typeface="Arial"/>
              <a:buNone/>
              <a:defRPr sz="1000" b="0" i="0" u="none" strike="noStrike" cap="none">
                <a:solidFill>
                  <a:srgbClr val="664790"/>
                </a:solidFill>
                <a:latin typeface="Verdana"/>
                <a:ea typeface="Verdana"/>
                <a:cs typeface="Verdana"/>
                <a:sym typeface="Verdana"/>
              </a:defRPr>
            </a:lvl1pPr>
            <a:lvl2pPr marR="0" lvl="1"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R="0" lvl="2"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R="0" lvl="3"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R="0" lvl="4"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endParaRPr/>
          </a:p>
        </p:txBody>
      </p:sp>
      <p:sp>
        <p:nvSpPr>
          <p:cNvPr id="32" name="Google Shape;32;p5"/>
          <p:cNvSpPr/>
          <p:nvPr/>
        </p:nvSpPr>
        <p:spPr>
          <a:xfrm>
            <a:off x="616775"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33" name="Google Shape;33;p5"/>
          <p:cNvSpPr txBox="1">
            <a:spLocks noGrp="1"/>
          </p:cNvSpPr>
          <p:nvPr>
            <p:ph type="ftr" idx="11"/>
          </p:nvPr>
        </p:nvSpPr>
        <p:spPr>
          <a:xfrm>
            <a:off x="1008071"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sldNum" idx="12"/>
          </p:nvPr>
        </p:nvSpPr>
        <p:spPr>
          <a:xfrm>
            <a:off x="616775"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fld id="{00000000-1234-1234-1234-123412341234}" type="slidenum">
              <a:rPr lang="lv-LV" smtClean="0"/>
              <a:pPr/>
              <a:t>‹#›</a:t>
            </a:fld>
            <a:endParaRPr lang="lv-LV"/>
          </a:p>
        </p:txBody>
      </p:sp>
      <p:sp>
        <p:nvSpPr>
          <p:cNvPr id="35" name="Google Shape;35;p5"/>
          <p:cNvSpPr/>
          <p:nvPr/>
        </p:nvSpPr>
        <p:spPr>
          <a:xfrm>
            <a:off x="0" y="1"/>
            <a:ext cx="12192000" cy="1658471"/>
          </a:xfrm>
          <a:prstGeom prst="rect">
            <a:avLst/>
          </a:prstGeom>
          <a:solidFill>
            <a:srgbClr val="CBC7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36" name="Google Shape;36;p5"/>
          <p:cNvSpPr txBox="1">
            <a:spLocks noGrp="1"/>
          </p:cNvSpPr>
          <p:nvPr>
            <p:ph type="title"/>
          </p:nvPr>
        </p:nvSpPr>
        <p:spPr>
          <a:xfrm>
            <a:off x="616775" y="257547"/>
            <a:ext cx="5723068" cy="1142815"/>
          </a:xfrm>
          <a:prstGeom prst="rect">
            <a:avLst/>
          </a:prstGeom>
          <a:noFill/>
          <a:ln>
            <a:noFill/>
          </a:ln>
        </p:spPr>
        <p:txBody>
          <a:bodyPr spcFirstLastPara="1" wrap="square" lIns="0" tIns="45700" rIns="91425" bIns="45700" anchor="ctr" anchorCtr="0"/>
          <a:lstStyle>
            <a:lvl1pPr lvl="0" algn="l">
              <a:lnSpc>
                <a:spcPct val="100000"/>
              </a:lnSpc>
              <a:spcBef>
                <a:spcPts val="0"/>
              </a:spcBef>
              <a:spcAft>
                <a:spcPts val="0"/>
              </a:spcAft>
              <a:buClr>
                <a:srgbClr val="664790"/>
              </a:buClr>
              <a:buSzPts val="2200"/>
              <a:buFont typeface="Verdana"/>
              <a:buNone/>
              <a:defRPr sz="22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ext 2">
  <p:cSld name="text 2">
    <p:spTree>
      <p:nvGrpSpPr>
        <p:cNvPr id="1" name="Shape 45"/>
        <p:cNvGrpSpPr/>
        <p:nvPr/>
      </p:nvGrpSpPr>
      <p:grpSpPr>
        <a:xfrm>
          <a:off x="0" y="0"/>
          <a:ext cx="0" cy="0"/>
          <a:chOff x="0" y="0"/>
          <a:chExt cx="0" cy="0"/>
        </a:xfrm>
      </p:grpSpPr>
      <p:sp>
        <p:nvSpPr>
          <p:cNvPr id="46" name="Google Shape;46;p7"/>
          <p:cNvSpPr/>
          <p:nvPr/>
        </p:nvSpPr>
        <p:spPr>
          <a:xfrm>
            <a:off x="0" y="-1"/>
            <a:ext cx="6096000" cy="6857579"/>
          </a:xfrm>
          <a:prstGeom prst="rect">
            <a:avLst/>
          </a:prstGeom>
          <a:solidFill>
            <a:srgbClr val="CBC7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47" name="Google Shape;47;p7"/>
          <p:cNvSpPr txBox="1">
            <a:spLocks noGrp="1"/>
          </p:cNvSpPr>
          <p:nvPr>
            <p:ph type="title"/>
          </p:nvPr>
        </p:nvSpPr>
        <p:spPr>
          <a:xfrm>
            <a:off x="616775" y="645459"/>
            <a:ext cx="4403463" cy="1957892"/>
          </a:xfrm>
          <a:prstGeom prst="rect">
            <a:avLst/>
          </a:prstGeom>
          <a:noFill/>
          <a:ln>
            <a:noFill/>
          </a:ln>
        </p:spPr>
        <p:txBody>
          <a:bodyPr spcFirstLastPara="1" wrap="square" lIns="0" tIns="45700" rIns="0" bIns="45700" anchor="t" anchorCtr="0"/>
          <a:lstStyle>
            <a:lvl1pPr lvl="0" algn="l">
              <a:lnSpc>
                <a:spcPct val="100000"/>
              </a:lnSpc>
              <a:spcBef>
                <a:spcPts val="0"/>
              </a:spcBef>
              <a:spcAft>
                <a:spcPts val="0"/>
              </a:spcAft>
              <a:buClr>
                <a:srgbClr val="664790"/>
              </a:buClr>
              <a:buSzPts val="2000"/>
              <a:buFont typeface="Verdana"/>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8" name="Google Shape;48;p7"/>
          <p:cNvSpPr txBox="1">
            <a:spLocks noGrp="1"/>
          </p:cNvSpPr>
          <p:nvPr>
            <p:ph type="body" idx="1"/>
          </p:nvPr>
        </p:nvSpPr>
        <p:spPr>
          <a:xfrm>
            <a:off x="6641056" y="645459"/>
            <a:ext cx="5005891" cy="5531504"/>
          </a:xfrm>
          <a:prstGeom prst="rect">
            <a:avLst/>
          </a:prstGeom>
          <a:noFill/>
          <a:ln>
            <a:noFill/>
          </a:ln>
        </p:spPr>
        <p:txBody>
          <a:bodyPr spcFirstLastPara="1" wrap="square" lIns="0" tIns="45700" rIns="91425" bIns="45700" anchor="t" anchorCtr="0"/>
          <a:lstStyle>
            <a:lvl1pPr marL="457200" lvl="0" indent="-228600" algn="l">
              <a:lnSpc>
                <a:spcPct val="100000"/>
              </a:lnSpc>
              <a:spcBef>
                <a:spcPts val="1000"/>
              </a:spcBef>
              <a:spcAft>
                <a:spcPts val="0"/>
              </a:spcAft>
              <a:buClr>
                <a:srgbClr val="664790"/>
              </a:buClr>
              <a:buSzPts val="1800"/>
              <a:buNone/>
              <a:defRPr sz="1800">
                <a:solidFill>
                  <a:srgbClr val="664790"/>
                </a:solidFill>
              </a:defRPr>
            </a:lvl1pPr>
            <a:lvl2pPr marL="914400" lvl="1" indent="-228600" algn="l">
              <a:lnSpc>
                <a:spcPct val="100000"/>
              </a:lnSpc>
              <a:spcBef>
                <a:spcPts val="500"/>
              </a:spcBef>
              <a:spcAft>
                <a:spcPts val="0"/>
              </a:spcAft>
              <a:buClr>
                <a:srgbClr val="664790"/>
              </a:buClr>
              <a:buSzPts val="1600"/>
              <a:buNone/>
              <a:defRPr sz="1600">
                <a:solidFill>
                  <a:srgbClr val="664790"/>
                </a:solidFill>
              </a:defRPr>
            </a:lvl2pPr>
            <a:lvl3pPr marL="1371600" lvl="2" indent="-228600" algn="l">
              <a:lnSpc>
                <a:spcPct val="100000"/>
              </a:lnSpc>
              <a:spcBef>
                <a:spcPts val="500"/>
              </a:spcBef>
              <a:spcAft>
                <a:spcPts val="0"/>
              </a:spcAft>
              <a:buClr>
                <a:srgbClr val="664790"/>
              </a:buClr>
              <a:buSzPts val="1400"/>
              <a:buNone/>
              <a:defRPr sz="1400">
                <a:solidFill>
                  <a:srgbClr val="664790"/>
                </a:solidFill>
              </a:defRPr>
            </a:lvl3pPr>
            <a:lvl4pPr marL="1828800" lvl="3" indent="-228600" algn="l">
              <a:lnSpc>
                <a:spcPct val="100000"/>
              </a:lnSpc>
              <a:spcBef>
                <a:spcPts val="500"/>
              </a:spcBef>
              <a:spcAft>
                <a:spcPts val="0"/>
              </a:spcAft>
              <a:buClr>
                <a:srgbClr val="664790"/>
              </a:buClr>
              <a:buSzPts val="1200"/>
              <a:buNone/>
              <a:defRPr sz="1200">
                <a:solidFill>
                  <a:srgbClr val="664790"/>
                </a:solidFill>
              </a:defRPr>
            </a:lvl4pPr>
            <a:lvl5pPr marL="2286000" lvl="4" indent="-228600" algn="l">
              <a:lnSpc>
                <a:spcPct val="100000"/>
              </a:lnSpc>
              <a:spcBef>
                <a:spcPts val="500"/>
              </a:spcBef>
              <a:spcAft>
                <a:spcPts val="0"/>
              </a:spcAft>
              <a:buClr>
                <a:srgbClr val="664790"/>
              </a:buClr>
              <a:buSzPts val="1000"/>
              <a:buNone/>
              <a:defRPr sz="1000">
                <a:solidFill>
                  <a:srgbClr val="66479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9" name="Google Shape;49;p7"/>
          <p:cNvSpPr/>
          <p:nvPr/>
        </p:nvSpPr>
        <p:spPr>
          <a:xfrm>
            <a:off x="616775"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50" name="Google Shape;50;p7"/>
          <p:cNvSpPr txBox="1">
            <a:spLocks noGrp="1"/>
          </p:cNvSpPr>
          <p:nvPr>
            <p:ph type="ftr" idx="11"/>
          </p:nvPr>
        </p:nvSpPr>
        <p:spPr>
          <a:xfrm>
            <a:off x="1008071"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7"/>
          <p:cNvSpPr txBox="1">
            <a:spLocks noGrp="1"/>
          </p:cNvSpPr>
          <p:nvPr>
            <p:ph type="sldNum" idx="12"/>
          </p:nvPr>
        </p:nvSpPr>
        <p:spPr>
          <a:xfrm>
            <a:off x="616775"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fld id="{00000000-1234-1234-1234-123412341234}" type="slidenum">
              <a:rPr lang="lv-LV" smtClean="0"/>
              <a:pPr/>
              <a:t>‹#›</a:t>
            </a:fld>
            <a:endParaRPr lang="lv-L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ext graphics">
  <p:cSld name="text graphics">
    <p:spTree>
      <p:nvGrpSpPr>
        <p:cNvPr id="1" name="Shape 65"/>
        <p:cNvGrpSpPr/>
        <p:nvPr/>
      </p:nvGrpSpPr>
      <p:grpSpPr>
        <a:xfrm>
          <a:off x="0" y="0"/>
          <a:ext cx="0" cy="0"/>
          <a:chOff x="0" y="0"/>
          <a:chExt cx="0" cy="0"/>
        </a:xfrm>
      </p:grpSpPr>
      <p:sp>
        <p:nvSpPr>
          <p:cNvPr id="66" name="Google Shape;66;p10"/>
          <p:cNvSpPr txBox="1">
            <a:spLocks noGrp="1"/>
          </p:cNvSpPr>
          <p:nvPr>
            <p:ph type="body" idx="1"/>
          </p:nvPr>
        </p:nvSpPr>
        <p:spPr>
          <a:xfrm>
            <a:off x="1008071" y="839096"/>
            <a:ext cx="3338019" cy="5355656"/>
          </a:xfrm>
          <a:prstGeom prst="rect">
            <a:avLst/>
          </a:prstGeom>
          <a:noFill/>
          <a:ln>
            <a:noFill/>
          </a:ln>
        </p:spPr>
        <p:txBody>
          <a:bodyPr spcFirstLastPara="1" wrap="square" lIns="0" tIns="45700" rIns="91425" bIns="45700" anchor="t" anchorCtr="0"/>
          <a:lstStyle>
            <a:lvl1pPr marL="457200" lvl="0" indent="-228600" algn="l">
              <a:lnSpc>
                <a:spcPct val="100000"/>
              </a:lnSpc>
              <a:spcBef>
                <a:spcPts val="1000"/>
              </a:spcBef>
              <a:spcAft>
                <a:spcPts val="0"/>
              </a:spcAft>
              <a:buClr>
                <a:srgbClr val="664790"/>
              </a:buClr>
              <a:buSzPts val="1600"/>
              <a:buNone/>
              <a:defRPr sz="1600">
                <a:solidFill>
                  <a:srgbClr val="664790"/>
                </a:solidFill>
              </a:defRPr>
            </a:lvl1pPr>
            <a:lvl2pPr marL="914400" lvl="1" indent="-228600" algn="l">
              <a:lnSpc>
                <a:spcPct val="100000"/>
              </a:lnSpc>
              <a:spcBef>
                <a:spcPts val="500"/>
              </a:spcBef>
              <a:spcAft>
                <a:spcPts val="0"/>
              </a:spcAft>
              <a:buClr>
                <a:srgbClr val="664790"/>
              </a:buClr>
              <a:buSzPts val="1400"/>
              <a:buNone/>
              <a:defRPr sz="1400">
                <a:solidFill>
                  <a:srgbClr val="664790"/>
                </a:solidFill>
              </a:defRPr>
            </a:lvl2pPr>
            <a:lvl3pPr marL="1371600" lvl="2" indent="-228600" algn="l">
              <a:lnSpc>
                <a:spcPct val="100000"/>
              </a:lnSpc>
              <a:spcBef>
                <a:spcPts val="500"/>
              </a:spcBef>
              <a:spcAft>
                <a:spcPts val="0"/>
              </a:spcAft>
              <a:buClr>
                <a:srgbClr val="664790"/>
              </a:buClr>
              <a:buSzPts val="1200"/>
              <a:buNone/>
              <a:defRPr sz="1200">
                <a:solidFill>
                  <a:srgbClr val="664790"/>
                </a:solidFill>
              </a:defRPr>
            </a:lvl3pPr>
            <a:lvl4pPr marL="1828800" lvl="3" indent="-228600" algn="l">
              <a:lnSpc>
                <a:spcPct val="100000"/>
              </a:lnSpc>
              <a:spcBef>
                <a:spcPts val="500"/>
              </a:spcBef>
              <a:spcAft>
                <a:spcPts val="0"/>
              </a:spcAft>
              <a:buClr>
                <a:srgbClr val="664790"/>
              </a:buClr>
              <a:buSzPts val="1400"/>
              <a:buNone/>
              <a:defRPr>
                <a:solidFill>
                  <a:srgbClr val="664790"/>
                </a:solidFill>
              </a:defRPr>
            </a:lvl4pPr>
            <a:lvl5pPr marL="2286000" lvl="4" indent="-304800" algn="l">
              <a:lnSpc>
                <a:spcPct val="100000"/>
              </a:lnSpc>
              <a:spcBef>
                <a:spcPts val="500"/>
              </a:spcBef>
              <a:spcAft>
                <a:spcPts val="0"/>
              </a:spcAft>
              <a:buClr>
                <a:srgbClr val="664790"/>
              </a:buClr>
              <a:buSzPts val="1200"/>
              <a:buChar char="•"/>
              <a:defRPr>
                <a:solidFill>
                  <a:srgbClr val="66479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10"/>
          <p:cNvSpPr/>
          <p:nvPr/>
        </p:nvSpPr>
        <p:spPr>
          <a:xfrm>
            <a:off x="616775"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68" name="Google Shape;68;p10"/>
          <p:cNvSpPr txBox="1">
            <a:spLocks noGrp="1"/>
          </p:cNvSpPr>
          <p:nvPr>
            <p:ph type="ftr" idx="11"/>
          </p:nvPr>
        </p:nvSpPr>
        <p:spPr>
          <a:xfrm>
            <a:off x="1008071"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0"/>
          <p:cNvSpPr txBox="1">
            <a:spLocks noGrp="1"/>
          </p:cNvSpPr>
          <p:nvPr>
            <p:ph type="sldNum" idx="12"/>
          </p:nvPr>
        </p:nvSpPr>
        <p:spPr>
          <a:xfrm>
            <a:off x="616775"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fld id="{00000000-1234-1234-1234-123412341234}" type="slidenum">
              <a:rPr lang="lv-LV" smtClean="0"/>
              <a:pPr/>
              <a:t>‹#›</a:t>
            </a:fld>
            <a:endParaRPr lang="lv-L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ext image">
  <p:cSld name="text image">
    <p:spTree>
      <p:nvGrpSpPr>
        <p:cNvPr id="1" name="Shape 76"/>
        <p:cNvGrpSpPr/>
        <p:nvPr/>
      </p:nvGrpSpPr>
      <p:grpSpPr>
        <a:xfrm>
          <a:off x="0" y="0"/>
          <a:ext cx="0" cy="0"/>
          <a:chOff x="0" y="0"/>
          <a:chExt cx="0" cy="0"/>
        </a:xfrm>
      </p:grpSpPr>
      <p:sp>
        <p:nvSpPr>
          <p:cNvPr id="77" name="Google Shape;77;p12"/>
          <p:cNvSpPr/>
          <p:nvPr/>
        </p:nvSpPr>
        <p:spPr>
          <a:xfrm>
            <a:off x="0" y="422"/>
            <a:ext cx="12192000" cy="3428579"/>
          </a:xfrm>
          <a:prstGeom prst="rect">
            <a:avLst/>
          </a:prstGeom>
          <a:solidFill>
            <a:srgbClr val="CBC7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78" name="Google Shape;78;p12"/>
          <p:cNvSpPr txBox="1">
            <a:spLocks noGrp="1"/>
          </p:cNvSpPr>
          <p:nvPr>
            <p:ph type="title"/>
          </p:nvPr>
        </p:nvSpPr>
        <p:spPr>
          <a:xfrm>
            <a:off x="1008072" y="744071"/>
            <a:ext cx="3581859" cy="2008093"/>
          </a:xfrm>
          <a:prstGeom prst="rect">
            <a:avLst/>
          </a:prstGeom>
          <a:noFill/>
          <a:ln>
            <a:noFill/>
          </a:ln>
        </p:spPr>
        <p:txBody>
          <a:bodyPr spcFirstLastPara="1" wrap="square" lIns="0" tIns="45700" rIns="0" bIns="45700" anchor="ctr" anchorCtr="0"/>
          <a:lstStyle>
            <a:lvl1pPr lvl="0" algn="l">
              <a:lnSpc>
                <a:spcPct val="100000"/>
              </a:lnSpc>
              <a:spcBef>
                <a:spcPts val="0"/>
              </a:spcBef>
              <a:spcAft>
                <a:spcPts val="0"/>
              </a:spcAft>
              <a:buClr>
                <a:srgbClr val="664790"/>
              </a:buClr>
              <a:buSzPts val="1800"/>
              <a:buFont typeface="Verdana"/>
              <a:buNone/>
              <a:defRPr sz="18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2"/>
          <p:cNvSpPr txBox="1">
            <a:spLocks noGrp="1"/>
          </p:cNvSpPr>
          <p:nvPr>
            <p:ph type="body" idx="1"/>
          </p:nvPr>
        </p:nvSpPr>
        <p:spPr>
          <a:xfrm>
            <a:off x="1008071" y="3823026"/>
            <a:ext cx="4224168" cy="2102925"/>
          </a:xfrm>
          <a:prstGeom prst="rect">
            <a:avLst/>
          </a:prstGeom>
          <a:noFill/>
          <a:ln>
            <a:noFill/>
          </a:ln>
        </p:spPr>
        <p:txBody>
          <a:bodyPr spcFirstLastPara="1" wrap="square" lIns="0" tIns="45700" rIns="91425" bIns="45700" anchor="t" anchorCtr="0"/>
          <a:lstStyle>
            <a:lvl1pPr marL="457200" lvl="0" indent="-228600" algn="l">
              <a:lnSpc>
                <a:spcPct val="100000"/>
              </a:lnSpc>
              <a:spcBef>
                <a:spcPts val="1000"/>
              </a:spcBef>
              <a:spcAft>
                <a:spcPts val="0"/>
              </a:spcAft>
              <a:buClr>
                <a:srgbClr val="664790"/>
              </a:buClr>
              <a:buSzPts val="1600"/>
              <a:buNone/>
              <a:defRPr sz="1600">
                <a:solidFill>
                  <a:srgbClr val="664790"/>
                </a:solidFill>
              </a:defRPr>
            </a:lvl1pPr>
            <a:lvl2pPr marL="914400" lvl="1" indent="-228600" algn="l">
              <a:lnSpc>
                <a:spcPct val="100000"/>
              </a:lnSpc>
              <a:spcBef>
                <a:spcPts val="500"/>
              </a:spcBef>
              <a:spcAft>
                <a:spcPts val="0"/>
              </a:spcAft>
              <a:buClr>
                <a:srgbClr val="664790"/>
              </a:buClr>
              <a:buSzPts val="1400"/>
              <a:buNone/>
              <a:defRPr sz="1400">
                <a:solidFill>
                  <a:srgbClr val="664790"/>
                </a:solidFill>
              </a:defRPr>
            </a:lvl2pPr>
            <a:lvl3pPr marL="1371600" lvl="2" indent="-228600" algn="l">
              <a:lnSpc>
                <a:spcPct val="100000"/>
              </a:lnSpc>
              <a:spcBef>
                <a:spcPts val="500"/>
              </a:spcBef>
              <a:spcAft>
                <a:spcPts val="0"/>
              </a:spcAft>
              <a:buClr>
                <a:srgbClr val="664790"/>
              </a:buClr>
              <a:buSzPts val="1600"/>
              <a:buNone/>
              <a:defRPr sz="1600">
                <a:solidFill>
                  <a:srgbClr val="664790"/>
                </a:solidFill>
              </a:defRPr>
            </a:lvl3pPr>
            <a:lvl4pPr marL="1828800" lvl="3" indent="-228600" algn="l">
              <a:lnSpc>
                <a:spcPct val="100000"/>
              </a:lnSpc>
              <a:spcBef>
                <a:spcPts val="500"/>
              </a:spcBef>
              <a:spcAft>
                <a:spcPts val="0"/>
              </a:spcAft>
              <a:buClr>
                <a:srgbClr val="664790"/>
              </a:buClr>
              <a:buSzPts val="1200"/>
              <a:buNone/>
              <a:defRPr sz="1200">
                <a:solidFill>
                  <a:srgbClr val="664790"/>
                </a:solidFill>
              </a:defRPr>
            </a:lvl4pPr>
            <a:lvl5pPr marL="2286000" lvl="4" indent="-228600" algn="l">
              <a:lnSpc>
                <a:spcPct val="100000"/>
              </a:lnSpc>
              <a:spcBef>
                <a:spcPts val="500"/>
              </a:spcBef>
              <a:spcAft>
                <a:spcPts val="0"/>
              </a:spcAft>
              <a:buClr>
                <a:srgbClr val="664790"/>
              </a:buClr>
              <a:buSzPts val="1000"/>
              <a:buNone/>
              <a:defRPr sz="1000">
                <a:solidFill>
                  <a:srgbClr val="66479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2"/>
          <p:cNvSpPr/>
          <p:nvPr/>
        </p:nvSpPr>
        <p:spPr>
          <a:xfrm>
            <a:off x="616775"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81" name="Google Shape;81;p12"/>
          <p:cNvSpPr txBox="1">
            <a:spLocks noGrp="1"/>
          </p:cNvSpPr>
          <p:nvPr>
            <p:ph type="ftr" idx="11"/>
          </p:nvPr>
        </p:nvSpPr>
        <p:spPr>
          <a:xfrm>
            <a:off x="1008071"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sldNum" idx="12"/>
          </p:nvPr>
        </p:nvSpPr>
        <p:spPr>
          <a:xfrm>
            <a:off x="616775"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fld id="{00000000-1234-1234-1234-123412341234}" type="slidenum">
              <a:rPr lang="lv-LV" smtClean="0"/>
              <a:pPr/>
              <a:t>‹#›</a:t>
            </a:fld>
            <a:endParaRPr lang="lv-LV"/>
          </a:p>
        </p:txBody>
      </p:sp>
      <p:sp>
        <p:nvSpPr>
          <p:cNvPr id="83" name="Google Shape;83;p12"/>
          <p:cNvSpPr>
            <a:spLocks noGrp="1"/>
          </p:cNvSpPr>
          <p:nvPr>
            <p:ph type="pic" idx="2"/>
          </p:nvPr>
        </p:nvSpPr>
        <p:spPr>
          <a:xfrm>
            <a:off x="5849012" y="744072"/>
            <a:ext cx="5362848" cy="5432893"/>
          </a:xfrm>
          <a:prstGeom prst="rect">
            <a:avLst/>
          </a:prstGeom>
          <a:solidFill>
            <a:srgbClr val="F2F2F2"/>
          </a:solidFill>
          <a:ln>
            <a:noFill/>
          </a:ln>
        </p:spPr>
        <p:txBody>
          <a:bodyPr spcFirstLastPara="1" wrap="square" lIns="0" tIns="45700" rIns="91425" bIns="45700" anchor="ctr" anchorCtr="0"/>
          <a:lstStyle>
            <a:lvl1pPr marR="0" lvl="0" algn="ctr" rtl="0">
              <a:lnSpc>
                <a:spcPct val="100000"/>
              </a:lnSpc>
              <a:spcBef>
                <a:spcPts val="1000"/>
              </a:spcBef>
              <a:spcAft>
                <a:spcPts val="0"/>
              </a:spcAft>
              <a:buClr>
                <a:srgbClr val="664790"/>
              </a:buClr>
              <a:buSzPts val="1000"/>
              <a:buFont typeface="Arial"/>
              <a:buNone/>
              <a:defRPr sz="1000" b="0" i="0" u="none" strike="noStrike" cap="none">
                <a:solidFill>
                  <a:srgbClr val="664790"/>
                </a:solidFill>
                <a:latin typeface="Verdana"/>
                <a:ea typeface="Verdana"/>
                <a:cs typeface="Verdana"/>
                <a:sym typeface="Verdana"/>
              </a:defRPr>
            </a:lvl1pPr>
            <a:lvl2pPr marR="0" lvl="1"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R="0" lvl="2"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R="0" lvl="3"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R="0" lvl="4"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full image 3">
  <p:cSld name="full image 3">
    <p:spTree>
      <p:nvGrpSpPr>
        <p:cNvPr id="1" name="Shape 92"/>
        <p:cNvGrpSpPr/>
        <p:nvPr/>
      </p:nvGrpSpPr>
      <p:grpSpPr>
        <a:xfrm>
          <a:off x="0" y="0"/>
          <a:ext cx="0" cy="0"/>
          <a:chOff x="0" y="0"/>
          <a:chExt cx="0" cy="0"/>
        </a:xfrm>
      </p:grpSpPr>
      <p:sp>
        <p:nvSpPr>
          <p:cNvPr id="93" name="Google Shape;93;p14"/>
          <p:cNvSpPr/>
          <p:nvPr/>
        </p:nvSpPr>
        <p:spPr>
          <a:xfrm>
            <a:off x="6096000" y="421"/>
            <a:ext cx="6096000" cy="6857579"/>
          </a:xfrm>
          <a:prstGeom prst="rect">
            <a:avLst/>
          </a:prstGeom>
          <a:solidFill>
            <a:srgbClr val="CBC7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94" name="Google Shape;94;p14"/>
          <p:cNvSpPr>
            <a:spLocks noGrp="1"/>
          </p:cNvSpPr>
          <p:nvPr>
            <p:ph type="pic" idx="2"/>
          </p:nvPr>
        </p:nvSpPr>
        <p:spPr>
          <a:xfrm>
            <a:off x="1008071" y="744072"/>
            <a:ext cx="10203789" cy="5432893"/>
          </a:xfrm>
          <a:prstGeom prst="rect">
            <a:avLst/>
          </a:prstGeom>
          <a:solidFill>
            <a:srgbClr val="F2F2F2"/>
          </a:solidFill>
          <a:ln>
            <a:noFill/>
          </a:ln>
        </p:spPr>
        <p:txBody>
          <a:bodyPr spcFirstLastPara="1" wrap="square" lIns="0" tIns="45700" rIns="91425" bIns="45700" anchor="ctr" anchorCtr="0"/>
          <a:lstStyle>
            <a:lvl1pPr marR="0" lvl="0" algn="ctr" rtl="0">
              <a:lnSpc>
                <a:spcPct val="100000"/>
              </a:lnSpc>
              <a:spcBef>
                <a:spcPts val="1000"/>
              </a:spcBef>
              <a:spcAft>
                <a:spcPts val="0"/>
              </a:spcAft>
              <a:buClr>
                <a:srgbClr val="664790"/>
              </a:buClr>
              <a:buSzPts val="1000"/>
              <a:buFont typeface="Arial"/>
              <a:buNone/>
              <a:defRPr sz="1000" b="0" i="0" u="none" strike="noStrike" cap="none">
                <a:solidFill>
                  <a:srgbClr val="664790"/>
                </a:solidFill>
                <a:latin typeface="Verdana"/>
                <a:ea typeface="Verdana"/>
                <a:cs typeface="Verdana"/>
                <a:sym typeface="Verdana"/>
              </a:defRPr>
            </a:lvl1pPr>
            <a:lvl2pPr marR="0" lvl="1"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R="0" lvl="2"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R="0" lvl="3"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R="0" lvl="4"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endParaRPr/>
          </a:p>
        </p:txBody>
      </p:sp>
      <p:sp>
        <p:nvSpPr>
          <p:cNvPr id="95" name="Google Shape;95;p14"/>
          <p:cNvSpPr txBox="1">
            <a:spLocks noGrp="1"/>
          </p:cNvSpPr>
          <p:nvPr>
            <p:ph type="title"/>
          </p:nvPr>
        </p:nvSpPr>
        <p:spPr>
          <a:xfrm>
            <a:off x="8200085" y="4231341"/>
            <a:ext cx="2545611" cy="1246053"/>
          </a:xfrm>
          <a:prstGeom prst="rect">
            <a:avLst/>
          </a:prstGeom>
          <a:noFill/>
          <a:ln>
            <a:noFill/>
          </a:ln>
        </p:spPr>
        <p:txBody>
          <a:bodyPr spcFirstLastPara="1" wrap="square" lIns="0" tIns="45700" rIns="0" bIns="45700" anchor="t" anchorCtr="0"/>
          <a:lstStyle>
            <a:lvl1pPr lvl="0" algn="l">
              <a:lnSpc>
                <a:spcPct val="100000"/>
              </a:lnSpc>
              <a:spcBef>
                <a:spcPts val="0"/>
              </a:spcBef>
              <a:spcAft>
                <a:spcPts val="0"/>
              </a:spcAft>
              <a:buClr>
                <a:srgbClr val="664790"/>
              </a:buClr>
              <a:buSzPts val="1600"/>
              <a:buFont typeface="Verdana"/>
              <a:buNone/>
              <a:defRPr sz="16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6" name="Google Shape;96;p14"/>
          <p:cNvSpPr/>
          <p:nvPr/>
        </p:nvSpPr>
        <p:spPr>
          <a:xfrm>
            <a:off x="616775"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97" name="Google Shape;97;p14"/>
          <p:cNvSpPr txBox="1">
            <a:spLocks noGrp="1"/>
          </p:cNvSpPr>
          <p:nvPr>
            <p:ph type="ftr" idx="11"/>
          </p:nvPr>
        </p:nvSpPr>
        <p:spPr>
          <a:xfrm>
            <a:off x="1008071"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8" name="Google Shape;98;p14"/>
          <p:cNvSpPr txBox="1">
            <a:spLocks noGrp="1"/>
          </p:cNvSpPr>
          <p:nvPr>
            <p:ph type="sldNum" idx="12"/>
          </p:nvPr>
        </p:nvSpPr>
        <p:spPr>
          <a:xfrm>
            <a:off x="616775"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fld id="{00000000-1234-1234-1234-123412341234}" type="slidenum">
              <a:rPr lang="lv-LV" smtClean="0"/>
              <a:pPr/>
              <a:t>‹#›</a:t>
            </a:fld>
            <a:endParaRPr lang="lv-L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ext 3">
  <p:cSld name="text 3">
    <p:spTree>
      <p:nvGrpSpPr>
        <p:cNvPr id="1" name="Shape 183"/>
        <p:cNvGrpSpPr/>
        <p:nvPr/>
      </p:nvGrpSpPr>
      <p:grpSpPr>
        <a:xfrm>
          <a:off x="0" y="0"/>
          <a:ext cx="0" cy="0"/>
          <a:chOff x="0" y="0"/>
          <a:chExt cx="0" cy="0"/>
        </a:xfrm>
      </p:grpSpPr>
      <p:sp>
        <p:nvSpPr>
          <p:cNvPr id="184" name="Google Shape;184;p25"/>
          <p:cNvSpPr txBox="1">
            <a:spLocks noGrp="1"/>
          </p:cNvSpPr>
          <p:nvPr>
            <p:ph type="title"/>
          </p:nvPr>
        </p:nvSpPr>
        <p:spPr>
          <a:xfrm>
            <a:off x="616774" y="681038"/>
            <a:ext cx="5938219" cy="755482"/>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rgbClr val="664790"/>
              </a:buClr>
              <a:buSzPts val="2400"/>
              <a:buFont typeface="Verdana"/>
              <a:buNone/>
              <a:defRPr sz="24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5" name="Google Shape;185;p25"/>
          <p:cNvSpPr/>
          <p:nvPr/>
        </p:nvSpPr>
        <p:spPr>
          <a:xfrm>
            <a:off x="631117"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86" name="Google Shape;186;p25"/>
          <p:cNvSpPr txBox="1">
            <a:spLocks noGrp="1"/>
          </p:cNvSpPr>
          <p:nvPr>
            <p:ph type="ftr" idx="11"/>
          </p:nvPr>
        </p:nvSpPr>
        <p:spPr>
          <a:xfrm>
            <a:off x="1022413"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7" name="Google Shape;187;p25"/>
          <p:cNvSpPr txBox="1">
            <a:spLocks noGrp="1"/>
          </p:cNvSpPr>
          <p:nvPr>
            <p:ph type="sldNum" idx="12"/>
          </p:nvPr>
        </p:nvSpPr>
        <p:spPr>
          <a:xfrm>
            <a:off x="631117"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fld id="{00000000-1234-1234-1234-123412341234}" type="slidenum">
              <a:rPr lang="lv-LV" smtClean="0"/>
              <a:pPr/>
              <a:t>‹#›</a:t>
            </a:fld>
            <a:endParaRPr lang="lv-LV"/>
          </a:p>
        </p:txBody>
      </p:sp>
      <p:sp>
        <p:nvSpPr>
          <p:cNvPr id="188" name="Google Shape;188;p25"/>
          <p:cNvSpPr txBox="1">
            <a:spLocks noGrp="1"/>
          </p:cNvSpPr>
          <p:nvPr>
            <p:ph type="body" idx="1"/>
          </p:nvPr>
        </p:nvSpPr>
        <p:spPr>
          <a:xfrm>
            <a:off x="616775" y="1845946"/>
            <a:ext cx="10929767" cy="4199852"/>
          </a:xfrm>
          <a:prstGeom prst="rect">
            <a:avLst/>
          </a:prstGeom>
          <a:noFill/>
          <a:ln>
            <a:noFill/>
          </a:ln>
        </p:spPr>
        <p:txBody>
          <a:bodyPr spcFirstLastPara="1" wrap="square" lIns="0" tIns="45700" rIns="91425" bIns="45700" anchor="t" anchorCtr="0"/>
          <a:lstStyle>
            <a:lvl1pPr marL="457200" lvl="0" indent="-228600" algn="l">
              <a:lnSpc>
                <a:spcPct val="100000"/>
              </a:lnSpc>
              <a:spcBef>
                <a:spcPts val="1000"/>
              </a:spcBef>
              <a:spcAft>
                <a:spcPts val="0"/>
              </a:spcAft>
              <a:buClr>
                <a:srgbClr val="664790"/>
              </a:buClr>
              <a:buSzPts val="2400"/>
              <a:buNone/>
              <a:defRPr>
                <a:solidFill>
                  <a:srgbClr val="664790"/>
                </a:solidFill>
              </a:defRPr>
            </a:lvl1pPr>
            <a:lvl2pPr marL="914400" lvl="1" indent="-228600" algn="l">
              <a:lnSpc>
                <a:spcPct val="100000"/>
              </a:lnSpc>
              <a:spcBef>
                <a:spcPts val="500"/>
              </a:spcBef>
              <a:spcAft>
                <a:spcPts val="0"/>
              </a:spcAft>
              <a:buClr>
                <a:srgbClr val="664790"/>
              </a:buClr>
              <a:buSzPts val="2000"/>
              <a:buNone/>
              <a:defRPr>
                <a:solidFill>
                  <a:srgbClr val="664790"/>
                </a:solidFill>
              </a:defRPr>
            </a:lvl2pPr>
            <a:lvl3pPr marL="1371600" lvl="2" indent="-228600" algn="l">
              <a:lnSpc>
                <a:spcPct val="100000"/>
              </a:lnSpc>
              <a:spcBef>
                <a:spcPts val="500"/>
              </a:spcBef>
              <a:spcAft>
                <a:spcPts val="0"/>
              </a:spcAft>
              <a:buClr>
                <a:srgbClr val="664790"/>
              </a:buClr>
              <a:buSzPts val="1800"/>
              <a:buNone/>
              <a:defRPr>
                <a:solidFill>
                  <a:srgbClr val="664790"/>
                </a:solidFill>
              </a:defRPr>
            </a:lvl3pPr>
            <a:lvl4pPr marL="1828800" lvl="3" indent="-228600" algn="l">
              <a:lnSpc>
                <a:spcPct val="100000"/>
              </a:lnSpc>
              <a:spcBef>
                <a:spcPts val="500"/>
              </a:spcBef>
              <a:spcAft>
                <a:spcPts val="0"/>
              </a:spcAft>
              <a:buClr>
                <a:srgbClr val="664790"/>
              </a:buClr>
              <a:buSzPts val="1400"/>
              <a:buNone/>
              <a:defRPr>
                <a:solidFill>
                  <a:srgbClr val="664790"/>
                </a:solidFill>
              </a:defRPr>
            </a:lvl4pPr>
            <a:lvl5pPr marL="2286000" lvl="4" indent="-228600" algn="l">
              <a:lnSpc>
                <a:spcPct val="100000"/>
              </a:lnSpc>
              <a:spcBef>
                <a:spcPts val="500"/>
              </a:spcBef>
              <a:spcAft>
                <a:spcPts val="0"/>
              </a:spcAft>
              <a:buClr>
                <a:srgbClr val="664790"/>
              </a:buClr>
              <a:buSzPts val="1200"/>
              <a:buNone/>
              <a:defRPr>
                <a:solidFill>
                  <a:srgbClr val="66479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random 1">
  <p:cSld name="random 1">
    <p:bg>
      <p:bgPr>
        <a:solidFill>
          <a:schemeClr val="lt1"/>
        </a:solidFill>
        <a:effectLst/>
      </p:bgPr>
    </p:bg>
    <p:spTree>
      <p:nvGrpSpPr>
        <p:cNvPr id="1" name="Shape 193"/>
        <p:cNvGrpSpPr/>
        <p:nvPr/>
      </p:nvGrpSpPr>
      <p:grpSpPr>
        <a:xfrm>
          <a:off x="0" y="0"/>
          <a:ext cx="0" cy="0"/>
          <a:chOff x="0" y="0"/>
          <a:chExt cx="0" cy="0"/>
        </a:xfrm>
      </p:grpSpPr>
      <p:sp>
        <p:nvSpPr>
          <p:cNvPr id="194" name="Google Shape;194;p27"/>
          <p:cNvSpPr txBox="1">
            <a:spLocks noGrp="1"/>
          </p:cNvSpPr>
          <p:nvPr>
            <p:ph type="ctrTitle"/>
          </p:nvPr>
        </p:nvSpPr>
        <p:spPr>
          <a:xfrm>
            <a:off x="914400" y="2235200"/>
            <a:ext cx="8337176"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rgbClr val="664790"/>
              </a:buClr>
              <a:buSzPts val="5400"/>
              <a:buFont typeface="Verdana"/>
              <a:buNone/>
              <a:defRPr sz="5400" b="1">
                <a:solidFill>
                  <a:srgbClr val="66479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5" name="Google Shape;195;p27"/>
          <p:cNvSpPr txBox="1">
            <a:spLocks noGrp="1"/>
          </p:cNvSpPr>
          <p:nvPr>
            <p:ph type="subTitle" idx="1"/>
          </p:nvPr>
        </p:nvSpPr>
        <p:spPr>
          <a:xfrm>
            <a:off x="838200" y="4861249"/>
            <a:ext cx="7296539" cy="1170992"/>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rgbClr val="664790"/>
              </a:buClr>
              <a:buSzPts val="2400"/>
              <a:buNone/>
              <a:defRPr sz="2400">
                <a:solidFill>
                  <a:srgbClr val="664790"/>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96" name="Google Shape;196;p27"/>
          <p:cNvSpPr/>
          <p:nvPr/>
        </p:nvSpPr>
        <p:spPr>
          <a:xfrm>
            <a:off x="0" y="2235200"/>
            <a:ext cx="645459" cy="2142864"/>
          </a:xfrm>
          <a:prstGeom prst="rect">
            <a:avLst/>
          </a:prstGeom>
          <a:solidFill>
            <a:srgbClr val="CBC7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2">
  <p:cSld name="blank 2">
    <p:bg>
      <p:bgPr>
        <a:solidFill>
          <a:srgbClr val="CBC7D8"/>
        </a:solidFill>
        <a:effectLst/>
      </p:bgPr>
    </p:bg>
    <p:spTree>
      <p:nvGrpSpPr>
        <p:cNvPr id="1" name="Shape 201"/>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45461" y="320302"/>
            <a:ext cx="6554992" cy="1325563"/>
          </a:xfrm>
          <a:prstGeom prst="rect">
            <a:avLst/>
          </a:prstGeom>
          <a:noFill/>
          <a:ln>
            <a:noFill/>
          </a:ln>
        </p:spPr>
        <p:txBody>
          <a:bodyPr spcFirstLastPara="1" wrap="square" lIns="0" tIns="45700" rIns="91425" bIns="45700" anchor="ctr" anchorCtr="0"/>
          <a:lstStyle>
            <a:lvl1pPr marR="0" lvl="0" algn="l" rtl="0">
              <a:lnSpc>
                <a:spcPct val="90000"/>
              </a:lnSpc>
              <a:spcBef>
                <a:spcPts val="0"/>
              </a:spcBef>
              <a:spcAft>
                <a:spcPts val="0"/>
              </a:spcAft>
              <a:buClr>
                <a:srgbClr val="664790"/>
              </a:buClr>
              <a:buSzPts val="2400"/>
              <a:buFont typeface="Verdana"/>
              <a:buNone/>
              <a:defRPr sz="2400" b="1" i="0" u="none" strike="noStrike" cap="none">
                <a:solidFill>
                  <a:srgbClr val="664790"/>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45462" y="1825625"/>
            <a:ext cx="10843705" cy="4351338"/>
          </a:xfrm>
          <a:prstGeom prst="rect">
            <a:avLst/>
          </a:prstGeom>
          <a:noFill/>
          <a:ln>
            <a:noFill/>
          </a:ln>
        </p:spPr>
        <p:txBody>
          <a:bodyPr spcFirstLastPara="1" wrap="square" lIns="0" tIns="45700" rIns="91425" bIns="45700" anchor="t" anchorCtr="0"/>
          <a:lstStyle>
            <a:lvl1pPr marL="457200" marR="0" lvl="0" indent="-381000" algn="l" rtl="0">
              <a:lnSpc>
                <a:spcPct val="100000"/>
              </a:lnSpc>
              <a:spcBef>
                <a:spcPts val="1000"/>
              </a:spcBef>
              <a:spcAft>
                <a:spcPts val="0"/>
              </a:spcAft>
              <a:buClr>
                <a:srgbClr val="664790"/>
              </a:buClr>
              <a:buSzPts val="2400"/>
              <a:buFont typeface="Arial"/>
              <a:buChar char="•"/>
              <a:defRPr sz="2400" b="0" i="0" u="none" strike="noStrike" cap="none">
                <a:solidFill>
                  <a:srgbClr val="664790"/>
                </a:solidFill>
                <a:latin typeface="Verdana"/>
                <a:ea typeface="Verdana"/>
                <a:cs typeface="Verdana"/>
                <a:sym typeface="Verdana"/>
              </a:defRPr>
            </a:lvl1pPr>
            <a:lvl2pPr marL="914400" marR="0" lvl="1" indent="-355600"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L="1371600" marR="0" lvl="2" indent="-342900"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L="1828800" marR="0" lvl="3" indent="-317500"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L="2286000" marR="0" lvl="4" indent="-304800"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endParaRPr/>
          </a:p>
        </p:txBody>
      </p:sp>
      <p:sp>
        <p:nvSpPr>
          <p:cNvPr id="12" name="Google Shape;12;p1"/>
          <p:cNvSpPr txBox="1">
            <a:spLocks noGrp="1"/>
          </p:cNvSpPr>
          <p:nvPr>
            <p:ph type="ftr" idx="11"/>
          </p:nvPr>
        </p:nvSpPr>
        <p:spPr>
          <a:xfrm>
            <a:off x="1008071" y="6566069"/>
            <a:ext cx="4114800" cy="291510"/>
          </a:xfrm>
          <a:prstGeom prst="rect">
            <a:avLst/>
          </a:prstGeom>
          <a:noFill/>
          <a:ln>
            <a:noFill/>
          </a:ln>
        </p:spPr>
        <p:txBody>
          <a:bodyPr spcFirstLastPara="1" wrap="square" lIns="108000" tIns="0" rIns="36000" bIns="0" anchor="ctr" anchorCtr="0"/>
          <a:lstStyle>
            <a:lvl1pPr marR="0" lvl="0" algn="l" rtl="0">
              <a:spcBef>
                <a:spcPts val="0"/>
              </a:spcBef>
              <a:spcAft>
                <a:spcPts val="0"/>
              </a:spcAft>
              <a:buSzPts val="1400"/>
              <a:buNone/>
              <a:defRPr sz="800" b="0" i="0" u="none" strike="noStrike" cap="none">
                <a:solidFill>
                  <a:srgbClr val="664790"/>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3" r:id="rId3"/>
    <p:sldLayoutId id="2147483656" r:id="rId4"/>
    <p:sldLayoutId id="2147483658" r:id="rId5"/>
    <p:sldLayoutId id="2147483660" r:id="rId6"/>
    <p:sldLayoutId id="2147483671" r:id="rId7"/>
    <p:sldLayoutId id="2147483673" r:id="rId8"/>
    <p:sldLayoutId id="2147483675" r:id="rId9"/>
    <p:sldLayoutId id="2147483678"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hyperlink" Target="https://atbalsts.refined.site/space/VPS" TargetMode="Externa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hyperlink" Target="https://atbalsts.refined.site/space/VPS" TargetMode="Externa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hyperlink" Target="https://atbalsts.refined.site/space/VPS" TargetMode="Externa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hyperlink" Target="https://atbalsts.refined.site/space/VPS" TargetMode="Externa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3" Type="http://schemas.openxmlformats.org/officeDocument/2006/relationships/hyperlink" Target="mailto:info@viaa.gov.lv" TargetMode="External"/><Relationship Id="rId2" Type="http://schemas.openxmlformats.org/officeDocument/2006/relationships/hyperlink" Target="http://www.latvija.lv/" TargetMode="External"/><Relationship Id="rId1" Type="http://schemas.openxmlformats.org/officeDocument/2006/relationships/slideLayout" Target="../slideLayouts/slideLayout10.xml"/><Relationship Id="rId5" Type="http://schemas.openxmlformats.org/officeDocument/2006/relationships/image" Target="../media/image3.svg"/><Relationship Id="rId4" Type="http://schemas.openxmlformats.org/officeDocument/2006/relationships/hyperlink" Target="https://www.viaa.gov.lv/lv/pakalpojumi/izzinas-izsniegsana-par-nokartotu-centralizeto-eksamenu-ja-ir-nepieciesams-staties-augstskola-arpus-latvijas-kura-uznemsanas-noteikumi-paredz-dokumentu-iesniegsanu-pirms-izzinota-sertifikatu-izsniegsanas-datuma"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likumi.lv/ta/id/55567-administrativa-procesa-likums" TargetMode="External"/><Relationship Id="rId2" Type="http://schemas.openxmlformats.org/officeDocument/2006/relationships/hyperlink" Target="https://likumi.lv/ta/id/333792-noteikumi-par-centralizeto-eksamenu-saturu-un-norises-kartibu#p129" TargetMode="External"/><Relationship Id="rId1" Type="http://schemas.openxmlformats.org/officeDocument/2006/relationships/slideLayout" Target="../slideLayouts/slideLayout10.xml"/><Relationship Id="rId5" Type="http://schemas.openxmlformats.org/officeDocument/2006/relationships/hyperlink" Target="https://www.viaa.gov.lv/lv/apelacijas" TargetMode="External"/><Relationship Id="rId4" Type="http://schemas.openxmlformats.org/officeDocument/2006/relationships/image" Target="../media/image5.svg"/></Relationships>
</file>

<file path=ppt/slides/_rels/slide18.xml.rels><?xml version="1.0" encoding="UTF-8" standalone="yes"?>
<Relationships xmlns="http://schemas.openxmlformats.org/package/2006/relationships"><Relationship Id="rId3" Type="http://schemas.openxmlformats.org/officeDocument/2006/relationships/hyperlink" Target="mailto:kaspars.spule@visc.gov.lv" TargetMode="External"/><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hyperlink" Target="https://likumi.lv/ta/id/339025#p5_1" TargetMode="External"/><Relationship Id="rId2" Type="http://schemas.openxmlformats.org/officeDocument/2006/relationships/hyperlink" Target="https://likumi.lv/ta/id/339025#p5" TargetMode="Externa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5"/>
        <p:cNvGrpSpPr/>
        <p:nvPr/>
      </p:nvGrpSpPr>
      <p:grpSpPr>
        <a:xfrm>
          <a:off x="0" y="0"/>
          <a:ext cx="0" cy="0"/>
          <a:chOff x="0" y="0"/>
          <a:chExt cx="0" cy="0"/>
        </a:xfrm>
      </p:grpSpPr>
      <p:pic>
        <p:nvPicPr>
          <p:cNvPr id="4" name="Picture 3"/>
          <p:cNvPicPr>
            <a:picLocks noGrp="1" noRot="1" noChangeAspect="1" noMove="1" noResize="1" noEditPoints="1" noAdjustHandles="1" noChangeArrowheads="1" noChangeShapeType="1" noCrop="1"/>
          </p:cNvPicPr>
          <p:nvPr/>
        </p:nvPicPr>
        <p:blipFill>
          <a:blip r:embed="rId3"/>
          <a:srcRect t="13488"/>
          <a:stretch/>
        </p:blipFill>
        <p:spPr>
          <a:xfrm>
            <a:off x="836343" y="0"/>
            <a:ext cx="2211072" cy="1912844"/>
          </a:xfrm>
          <a:prstGeom prst="rect">
            <a:avLst/>
          </a:prstGeom>
        </p:spPr>
      </p:pic>
      <p:sp>
        <p:nvSpPr>
          <p:cNvPr id="206" name="Google Shape;206;p30"/>
          <p:cNvSpPr txBox="1">
            <a:spLocks noGrp="1"/>
          </p:cNvSpPr>
          <p:nvPr>
            <p:ph type="ctrTitle"/>
          </p:nvPr>
        </p:nvSpPr>
        <p:spPr>
          <a:xfrm>
            <a:off x="1202554" y="2880220"/>
            <a:ext cx="9728964" cy="2387600"/>
          </a:xfrm>
          <a:noFill/>
          <a:ln>
            <a:noFill/>
          </a:ln>
        </p:spPr>
        <p:txBody>
          <a:bodyPr spcFirstLastPara="1" wrap="square" lIns="0" tIns="0" rIns="0" bIns="0" anchor="t" anchorCtr="0">
            <a:noAutofit/>
          </a:bodyPr>
          <a:lstStyle/>
          <a:p>
            <a:br>
              <a:rPr lang="en-US"/>
            </a:br>
            <a:br>
              <a:rPr lang="en-US"/>
            </a:br>
            <a:br>
              <a:rPr lang="lv-LV"/>
            </a:br>
            <a:r>
              <a:rPr lang="lv-LV" sz="3200"/>
              <a:t> </a:t>
            </a:r>
            <a:r>
              <a:rPr lang="en-US" sz="2000"/>
              <a:t>2026</a:t>
            </a:r>
            <a:r>
              <a:rPr lang="lv-LV" sz="2000"/>
              <a:t>. gada 4. jūnijā</a:t>
            </a:r>
            <a:endParaRPr lang="lv-LV" sz="4400" b="0">
              <a:solidFill>
                <a:schemeClr val="bg1"/>
              </a:solidFill>
            </a:endParaRPr>
          </a:p>
        </p:txBody>
      </p:sp>
      <p:sp>
        <p:nvSpPr>
          <p:cNvPr id="3" name="Subtitle 2">
            <a:extLst>
              <a:ext uri="{FF2B5EF4-FFF2-40B4-BE49-F238E27FC236}">
                <a16:creationId xmlns:a16="http://schemas.microsoft.com/office/drawing/2014/main" id="{9920286C-BEE3-B7B6-146D-07E8A0606D94}"/>
              </a:ext>
            </a:extLst>
          </p:cNvPr>
          <p:cNvSpPr>
            <a:spLocks noGrp="1"/>
          </p:cNvSpPr>
          <p:nvPr>
            <p:ph type="subTitle" idx="1"/>
          </p:nvPr>
        </p:nvSpPr>
        <p:spPr>
          <a:xfrm>
            <a:off x="1202554" y="5630917"/>
            <a:ext cx="6879772" cy="478558"/>
          </a:xfrm>
        </p:spPr>
        <p:txBody>
          <a:bodyPr/>
          <a:lstStyle/>
          <a:p>
            <a:pPr>
              <a:lnSpc>
                <a:spcPct val="80000"/>
              </a:lnSpc>
              <a:spcBef>
                <a:spcPts val="263"/>
              </a:spcBef>
              <a:buClr>
                <a:srgbClr val="000000"/>
              </a:buClr>
              <a:buSzPts val="1300"/>
            </a:pPr>
            <a:r>
              <a:rPr lang="en-US" altLang="en-US">
                <a:solidFill>
                  <a:schemeClr val="bg1"/>
                </a:solidFill>
              </a:rPr>
              <a:t>Marta Mikīte,</a:t>
            </a:r>
            <a:endParaRPr lang="en-US" altLang="en-US">
              <a:solidFill>
                <a:schemeClr val="bg1"/>
              </a:solidFill>
              <a:sym typeface="Verdana" panose="020B0604030504040204" pitchFamily="34" charset="0"/>
            </a:endParaRPr>
          </a:p>
          <a:p>
            <a:pPr>
              <a:lnSpc>
                <a:spcPct val="80000"/>
              </a:lnSpc>
              <a:spcBef>
                <a:spcPts val="263"/>
              </a:spcBef>
              <a:buSzPts val="1300"/>
            </a:pPr>
            <a:r>
              <a:rPr lang="en-US" altLang="en-US" err="1">
                <a:solidFill>
                  <a:schemeClr val="bg1"/>
                </a:solidFill>
              </a:rPr>
              <a:t>Monitoringa</a:t>
            </a:r>
            <a:r>
              <a:rPr lang="en-US" altLang="en-US">
                <a:solidFill>
                  <a:schemeClr val="bg1"/>
                </a:solidFill>
              </a:rPr>
              <a:t> </a:t>
            </a:r>
            <a:r>
              <a:rPr lang="en-US" altLang="en-US" err="1">
                <a:solidFill>
                  <a:schemeClr val="bg1"/>
                </a:solidFill>
              </a:rPr>
              <a:t>nodaļas</a:t>
            </a:r>
            <a:r>
              <a:rPr lang="en-US" altLang="en-US">
                <a:solidFill>
                  <a:schemeClr val="bg1"/>
                </a:solidFill>
              </a:rPr>
              <a:t> </a:t>
            </a:r>
            <a:r>
              <a:rPr lang="en-US" altLang="en-US" err="1">
                <a:solidFill>
                  <a:schemeClr val="bg1"/>
                </a:solidFill>
              </a:rPr>
              <a:t>vadītāja</a:t>
            </a:r>
            <a:endParaRPr lang="en-US" altLang="en-US" err="1">
              <a:solidFill>
                <a:schemeClr val="bg1"/>
              </a:solidFill>
              <a:sym typeface="Verdana" panose="020B0604030504040204" pitchFamily="34" charset="0"/>
            </a:endParaRPr>
          </a:p>
          <a:p>
            <a:pPr>
              <a:lnSpc>
                <a:spcPct val="80000"/>
              </a:lnSpc>
              <a:spcBef>
                <a:spcPts val="263"/>
              </a:spcBef>
              <a:buSzPts val="1300"/>
            </a:pPr>
            <a:r>
              <a:rPr lang="en-US" altLang="en-US">
                <a:solidFill>
                  <a:schemeClr val="bg1"/>
                </a:solidFill>
                <a:sym typeface="Verdana" panose="020B0604030504040204" pitchFamily="34" charset="0"/>
              </a:rPr>
              <a:t>Kaspars Špūle, </a:t>
            </a:r>
            <a:endParaRPr lang="lv-LV" altLang="en-US">
              <a:solidFill>
                <a:schemeClr val="bg1"/>
              </a:solidFill>
            </a:endParaRPr>
          </a:p>
          <a:p>
            <a:pPr>
              <a:lnSpc>
                <a:spcPct val="80000"/>
              </a:lnSpc>
              <a:spcBef>
                <a:spcPts val="263"/>
              </a:spcBef>
              <a:buClr>
                <a:srgbClr val="000000"/>
              </a:buClr>
              <a:buSzPts val="1300"/>
            </a:pPr>
            <a:r>
              <a:rPr lang="lv-LV" altLang="en-US">
                <a:solidFill>
                  <a:schemeClr val="bg1"/>
                </a:solidFill>
                <a:sym typeface="Verdana" panose="020B0604030504040204" pitchFamily="34" charset="0"/>
              </a:rPr>
              <a:t>Vispārējās izglītības valsts pārbaudījumu nodaļas vad</a:t>
            </a:r>
            <a:r>
              <a:rPr lang="lv-LV" altLang="en-US">
                <a:solidFill>
                  <a:schemeClr val="bg1"/>
                </a:solidFill>
              </a:rPr>
              <a:t>ītājs</a:t>
            </a:r>
            <a:endParaRPr lang="lv-LV" altLang="en-US">
              <a:solidFill>
                <a:schemeClr val="bg1"/>
              </a:solidFill>
              <a:sym typeface="Verdana" panose="020B0604030504040204" pitchFamily="34" charset="0"/>
            </a:endParaRPr>
          </a:p>
          <a:p>
            <a:endParaRPr lang="lv-LV">
              <a:solidFill>
                <a:schemeClr val="bg1"/>
              </a:solidFill>
            </a:endParaRPr>
          </a:p>
          <a:p>
            <a:endParaRPr lang="en-US">
              <a:solidFill>
                <a:schemeClr val="bg1"/>
              </a:solidFill>
            </a:endParaRPr>
          </a:p>
        </p:txBody>
      </p:sp>
      <p:sp>
        <p:nvSpPr>
          <p:cNvPr id="5" name="TextBox 4">
            <a:extLst>
              <a:ext uri="{FF2B5EF4-FFF2-40B4-BE49-F238E27FC236}">
                <a16:creationId xmlns:a16="http://schemas.microsoft.com/office/drawing/2014/main" id="{E4A17783-879F-5A47-BCEB-4D6F5408F450}"/>
              </a:ext>
            </a:extLst>
          </p:cNvPr>
          <p:cNvSpPr txBox="1"/>
          <p:nvPr/>
        </p:nvSpPr>
        <p:spPr>
          <a:xfrm>
            <a:off x="3048000" y="3276733"/>
            <a:ext cx="6096000" cy="307777"/>
          </a:xfrm>
          <a:prstGeom prst="rect">
            <a:avLst/>
          </a:prstGeom>
          <a:noFill/>
        </p:spPr>
        <p:txBody>
          <a:bodyPr wrap="square">
            <a:spAutoFit/>
          </a:bodyPr>
          <a:lstStyle/>
          <a:p>
            <a:endParaRPr lang="lv-LV"/>
          </a:p>
        </p:txBody>
      </p:sp>
      <p:sp>
        <p:nvSpPr>
          <p:cNvPr id="6" name="Title 1">
            <a:extLst>
              <a:ext uri="{FF2B5EF4-FFF2-40B4-BE49-F238E27FC236}">
                <a16:creationId xmlns:a16="http://schemas.microsoft.com/office/drawing/2014/main" id="{6D847B8D-3EEE-88E2-95C6-8E7193925EF9}"/>
              </a:ext>
            </a:extLst>
          </p:cNvPr>
          <p:cNvSpPr txBox="1">
            <a:spLocks noChangeArrowheads="1"/>
          </p:cNvSpPr>
          <p:nvPr/>
        </p:nvSpPr>
        <p:spPr>
          <a:xfrm>
            <a:off x="1202554" y="2156859"/>
            <a:ext cx="10363200" cy="962025"/>
          </a:xfrm>
          <a:prstGeom prst="rect">
            <a:avLst/>
          </a:prstGeom>
          <a:noFill/>
          <a:ln>
            <a:noFill/>
          </a:ln>
        </p:spPr>
        <p:txBody>
          <a:bodyPr spcFirstLastPara="1" wrap="square" lIns="0" tIns="0" rIns="0" bIns="0" anchor="t" anchorCtr="0"/>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4800"/>
              <a:buFont typeface="Verdana"/>
              <a:buNone/>
              <a:defRPr sz="4800" b="1" i="0" u="none" strike="noStrike" cap="none">
                <a:solidFill>
                  <a:schemeClr val="lt1"/>
                </a:solidFill>
                <a:latin typeface="Verdana"/>
                <a:ea typeface="Verdana"/>
                <a:cs typeface="Verdana"/>
                <a:sym typeface="Verdan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lang="lv-LV" altLang="en-US" sz="2000">
              <a:solidFill>
                <a:srgbClr val="543378"/>
              </a:solidFill>
            </a:endParaRPr>
          </a:p>
          <a:p>
            <a:r>
              <a:rPr lang="en-US" altLang="en-US" sz="2800">
                <a:solidFill>
                  <a:schemeClr val="bg1"/>
                </a:solidFill>
              </a:rPr>
              <a:t>MONITORINGA DARBU REZULTĀTU SAŅEMŠANA, PAPILDTERMIŅA EKSĀMENU ORGANIZĒŠANA, </a:t>
            </a:r>
            <a:br>
              <a:rPr lang="lv-LV" altLang="en-US" sz="2800"/>
            </a:br>
            <a:r>
              <a:rPr lang="en-US" altLang="en-US" sz="2800">
                <a:solidFill>
                  <a:schemeClr val="bg1"/>
                </a:solidFill>
              </a:rPr>
              <a:t>IZZIŅAS PAR NOKĀRTOTU CENTRALIZĒTO EKSĀMENU PIEPRASĪŠANA, </a:t>
            </a:r>
            <a:endParaRPr lang="lv-LV" altLang="lv-LV" sz="2800">
              <a:solidFill>
                <a:schemeClr val="bg1"/>
              </a:solidFill>
              <a:ea typeface="MS PGothic" panose="020B0600070205080204" pitchFamily="34" charset="-128"/>
            </a:endParaRPr>
          </a:p>
          <a:p>
            <a:r>
              <a:rPr lang="en-US" altLang="en-US" sz="2800">
                <a:solidFill>
                  <a:schemeClr val="bg1"/>
                </a:solidFill>
              </a:rPr>
              <a:t>CENTRALIZĒTO EKSĀMENU REZULTĀTU SAŅEMŠANA UN APSTRĪDĒŠANA</a:t>
            </a:r>
            <a:endParaRPr lang="lv-LV" altLang="lv-LV" sz="2800">
              <a:solidFill>
                <a:schemeClr val="bg1"/>
              </a:solidFill>
              <a:ea typeface="MS PGothic"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5FE9DF2-E9D5-F4A9-77B2-C6728DE6B892}"/>
              </a:ext>
            </a:extLst>
          </p:cNvPr>
          <p:cNvSpPr>
            <a:spLocks noGrp="1"/>
          </p:cNvSpPr>
          <p:nvPr>
            <p:ph type="sldNum" idx="12"/>
          </p:nvPr>
        </p:nvSpPr>
        <p:spPr/>
        <p:txBody>
          <a:bodyPr/>
          <a:lstStyle/>
          <a:p>
            <a:fld id="{00000000-1234-1234-1234-123412341234}" type="slidenum">
              <a:rPr lang="lv-LV" smtClean="0"/>
              <a:pPr/>
              <a:t>10</a:t>
            </a:fld>
            <a:endParaRPr lang="lv-LV"/>
          </a:p>
        </p:txBody>
      </p:sp>
      <p:graphicFrame>
        <p:nvGraphicFramePr>
          <p:cNvPr id="5" name="Table 4">
            <a:extLst>
              <a:ext uri="{FF2B5EF4-FFF2-40B4-BE49-F238E27FC236}">
                <a16:creationId xmlns:a16="http://schemas.microsoft.com/office/drawing/2014/main" id="{5F885831-4D69-DEA0-0FA9-C2664AF57828}"/>
              </a:ext>
            </a:extLst>
          </p:cNvPr>
          <p:cNvGraphicFramePr>
            <a:graphicFrameLocks noGrp="1"/>
          </p:cNvGraphicFramePr>
          <p:nvPr>
            <p:extLst>
              <p:ext uri="{D42A27DB-BD31-4B8C-83A1-F6EECF244321}">
                <p14:modId xmlns:p14="http://schemas.microsoft.com/office/powerpoint/2010/main" val="1213535556"/>
              </p:ext>
            </p:extLst>
          </p:nvPr>
        </p:nvGraphicFramePr>
        <p:xfrm>
          <a:off x="1234585" y="54768"/>
          <a:ext cx="5541962" cy="6748464"/>
        </p:xfrm>
        <a:graphic>
          <a:graphicData uri="http://schemas.openxmlformats.org/drawingml/2006/table">
            <a:tbl>
              <a:tblPr firstRow="1" firstCol="1" bandRow="1"/>
              <a:tblGrid>
                <a:gridCol w="2261284">
                  <a:extLst>
                    <a:ext uri="{9D8B030D-6E8A-4147-A177-3AD203B41FA5}">
                      <a16:colId xmlns:a16="http://schemas.microsoft.com/office/drawing/2014/main" val="20000"/>
                    </a:ext>
                  </a:extLst>
                </a:gridCol>
                <a:gridCol w="899063">
                  <a:extLst>
                    <a:ext uri="{9D8B030D-6E8A-4147-A177-3AD203B41FA5}">
                      <a16:colId xmlns:a16="http://schemas.microsoft.com/office/drawing/2014/main" val="20001"/>
                    </a:ext>
                  </a:extLst>
                </a:gridCol>
                <a:gridCol w="2381615">
                  <a:extLst>
                    <a:ext uri="{9D8B030D-6E8A-4147-A177-3AD203B41FA5}">
                      <a16:colId xmlns:a16="http://schemas.microsoft.com/office/drawing/2014/main" val="20002"/>
                    </a:ext>
                  </a:extLst>
                </a:gridCol>
              </a:tblGrid>
              <a:tr h="243332">
                <a:tc gridSpan="3">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a:lnSpc>
                          <a:spcPct val="107000"/>
                        </a:lnSpc>
                        <a:spcAft>
                          <a:spcPts val="0"/>
                        </a:spcAft>
                      </a:pPr>
                      <a:r>
                        <a:rPr lang="lv-LV" sz="1600">
                          <a:solidFill>
                            <a:schemeClr val="accent6">
                              <a:lumMod val="10000"/>
                            </a:schemeClr>
                          </a:solidFill>
                          <a:effectLst/>
                          <a:latin typeface="Times New Roman"/>
                          <a:ea typeface="Calibri"/>
                          <a:cs typeface="Times New Roman"/>
                        </a:rPr>
                        <a:t>Optimālais</a:t>
                      </a:r>
                      <a:r>
                        <a:rPr lang="lv-LV" sz="1600" baseline="0">
                          <a:solidFill>
                            <a:schemeClr val="accent6">
                              <a:lumMod val="10000"/>
                            </a:schemeClr>
                          </a:solidFill>
                          <a:effectLst/>
                          <a:latin typeface="Times New Roman"/>
                          <a:ea typeface="Calibri"/>
                          <a:cs typeface="Times New Roman"/>
                        </a:rPr>
                        <a:t> mācību </a:t>
                      </a:r>
                      <a:r>
                        <a:rPr lang="lv-LV" sz="1600" b="0" i="0" u="none" strike="noStrike" baseline="0" noProof="0">
                          <a:solidFill>
                            <a:schemeClr val="accent6">
                              <a:lumMod val="10000"/>
                            </a:schemeClr>
                          </a:solidFill>
                          <a:effectLst/>
                          <a:latin typeface="Times New Roman"/>
                          <a:ea typeface="Calibri"/>
                          <a:cs typeface="Times New Roman"/>
                        </a:rPr>
                        <a:t>satura apguves</a:t>
                      </a:r>
                      <a:r>
                        <a:rPr lang="lv-LV" sz="1600" baseline="0">
                          <a:solidFill>
                            <a:schemeClr val="accent6">
                              <a:lumMod val="10000"/>
                            </a:schemeClr>
                          </a:solidFill>
                          <a:effectLst/>
                          <a:latin typeface="Times New Roman"/>
                          <a:ea typeface="Calibri"/>
                          <a:cs typeface="Times New Roman"/>
                        </a:rPr>
                        <a:t> līmenis</a:t>
                      </a:r>
                      <a:endParaRPr lang="lv-LV" sz="1600">
                        <a:solidFill>
                          <a:schemeClr val="accent6">
                            <a:lumMod val="10000"/>
                          </a:schemeClr>
                        </a:solidFill>
                        <a:effectLst/>
                        <a:latin typeface="Times New Roman"/>
                        <a:ea typeface="Calibri"/>
                        <a:cs typeface="Times New Roman"/>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0000"/>
                  </a:ext>
                </a:extLst>
              </a:tr>
              <a:tr h="273967">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Latviešu valoda </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F79646">
                        <a:lumMod val="40000"/>
                        <a:lumOff val="6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LATOL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F79646">
                        <a:lumMod val="40000"/>
                        <a:lumOff val="6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/123456789012–LATOL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F79646">
                        <a:lumMod val="40000"/>
                        <a:lumOff val="60000"/>
                      </a:srgbClr>
                    </a:solidFill>
                  </a:tcPr>
                </a:tc>
                <a:extLst>
                  <a:ext uri="{0D108BD9-81ED-4DB2-BD59-A6C34878D82A}">
                    <a16:rowId xmlns:a16="http://schemas.microsoft.com/office/drawing/2014/main" val="10001"/>
                  </a:ext>
                </a:extLst>
              </a:tr>
              <a:tr h="243875">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Angļu valoda</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F79646">
                        <a:lumMod val="40000"/>
                        <a:lumOff val="6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ANGOL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F79646">
                        <a:lumMod val="40000"/>
                        <a:lumOff val="6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/123456789012–ANGOL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F79646">
                        <a:lumMod val="40000"/>
                        <a:lumOff val="60000"/>
                      </a:srgbClr>
                    </a:solidFill>
                  </a:tcPr>
                </a:tc>
                <a:extLst>
                  <a:ext uri="{0D108BD9-81ED-4DB2-BD59-A6C34878D82A}">
                    <a16:rowId xmlns:a16="http://schemas.microsoft.com/office/drawing/2014/main" val="10002"/>
                  </a:ext>
                </a:extLst>
              </a:tr>
              <a:tr h="259117">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Vācu valoda</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F79646">
                        <a:lumMod val="40000"/>
                        <a:lumOff val="6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VACOL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F79646">
                        <a:lumMod val="40000"/>
                        <a:lumOff val="6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/123456789012–VACOL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F79646">
                        <a:lumMod val="40000"/>
                        <a:lumOff val="60000"/>
                      </a:srgbClr>
                    </a:solidFill>
                  </a:tcPr>
                </a:tc>
                <a:extLst>
                  <a:ext uri="{0D108BD9-81ED-4DB2-BD59-A6C34878D82A}">
                    <a16:rowId xmlns:a16="http://schemas.microsoft.com/office/drawing/2014/main" val="10003"/>
                  </a:ext>
                </a:extLst>
              </a:tr>
              <a:tr h="228633">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Franču valoda</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F79646">
                        <a:lumMod val="40000"/>
                        <a:lumOff val="6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FRAOL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F79646">
                        <a:lumMod val="40000"/>
                        <a:lumOff val="6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/123456789012–FRAOL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F79646">
                        <a:lumMod val="40000"/>
                        <a:lumOff val="60000"/>
                      </a:srgbClr>
                    </a:solidFill>
                  </a:tcPr>
                </a:tc>
                <a:extLst>
                  <a:ext uri="{0D108BD9-81ED-4DB2-BD59-A6C34878D82A}">
                    <a16:rowId xmlns:a16="http://schemas.microsoft.com/office/drawing/2014/main" val="10004"/>
                  </a:ext>
                </a:extLst>
              </a:tr>
              <a:tr h="24888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Matemātika</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solidFill>
                      <a:srgbClr val="F79646">
                        <a:lumMod val="40000"/>
                        <a:lumOff val="6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MATOL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solidFill>
                      <a:srgbClr val="F79646">
                        <a:lumMod val="40000"/>
                        <a:lumOff val="6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/123456789012–MATOL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mpd="sng">
                      <a:solidFill>
                        <a:prstClr val="black"/>
                      </a:solidFill>
                      <a:prstDash val="solid"/>
                    </a:lnL>
                    <a:lnR w="12700" cmpd="sng">
                      <a:solidFill>
                        <a:prstClr val="black"/>
                      </a:solidFill>
                      <a:prstDash val="solid"/>
                    </a:lnR>
                    <a:lnT w="12700" cmpd="sng">
                      <a:solidFill>
                        <a:prstClr val="black"/>
                      </a:solidFill>
                      <a:prstDash val="soli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solidFill>
                      <a:srgbClr val="F79646">
                        <a:lumMod val="40000"/>
                        <a:lumOff val="60000"/>
                      </a:srgbClr>
                    </a:solidFill>
                  </a:tcPr>
                </a:tc>
                <a:extLst>
                  <a:ext uri="{0D108BD9-81ED-4DB2-BD59-A6C34878D82A}">
                    <a16:rowId xmlns:a16="http://schemas.microsoft.com/office/drawing/2014/main" val="10005"/>
                  </a:ext>
                </a:extLst>
              </a:tr>
              <a:tr h="24888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Fizika</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solidFill>
                      <a:srgbClr val="F79646">
                        <a:lumMod val="40000"/>
                        <a:lumOff val="6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FIZ</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solidFill>
                      <a:srgbClr val="F79646">
                        <a:lumMod val="40000"/>
                        <a:lumOff val="6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a:ea typeface="Calibri"/>
                          <a:cs typeface="Times New Roman"/>
                        </a:rPr>
                        <a:t> 2026/123456789012–FIZ</a:t>
                      </a:r>
                      <a:r>
                        <a:rPr lang="en-GB" sz="1400">
                          <a:solidFill>
                            <a:srgbClr val="000000"/>
                          </a:solidFill>
                          <a:effectLst/>
                          <a:latin typeface="Times New Roman"/>
                          <a:ea typeface="Calibri"/>
                          <a:cs typeface="Times New Roman"/>
                        </a:rPr>
                        <a:t>O</a:t>
                      </a:r>
                      <a:r>
                        <a:rPr lang="lv-LV" sz="1400">
                          <a:solidFill>
                            <a:srgbClr val="000000"/>
                          </a:solidFill>
                          <a:effectLst/>
                          <a:latin typeface="Times New Roman"/>
                          <a:ea typeface="Calibri"/>
                          <a:cs typeface="Times New Roman"/>
                        </a:rPr>
                        <a:t>L</a:t>
                      </a:r>
                      <a:endParaRPr lang="lv-LV" sz="1600">
                        <a:effectLst/>
                        <a:latin typeface="Times New Roman"/>
                        <a:ea typeface="Calibri"/>
                        <a:cs typeface="Times New Roman"/>
                      </a:endParaRPr>
                    </a:p>
                  </a:txBody>
                  <a:tcPr marL="0" marR="0" marT="0" marB="0">
                    <a:lnL w="12700" cap="flat" cmpd="sng" algn="ctr">
                      <a:solidFill>
                        <a:prstClr val="black"/>
                      </a:solidFill>
                      <a:prstDash val="solid"/>
                      <a:round/>
                      <a:headEnd type="none" w="med" len="med"/>
                      <a:tailEnd type="none" w="med" len="med"/>
                    </a:lnL>
                    <a:lnR w="12700" cmpd="sng">
                      <a:solidFill>
                        <a:prstClr val="black"/>
                      </a:solidFill>
                      <a:prstDash val="soli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solidFill>
                      <a:srgbClr val="F79646">
                        <a:lumMod val="40000"/>
                        <a:lumOff val="60000"/>
                      </a:srgbClr>
                    </a:solidFill>
                  </a:tcPr>
                </a:tc>
                <a:extLst>
                  <a:ext uri="{0D108BD9-81ED-4DB2-BD59-A6C34878D82A}">
                    <a16:rowId xmlns:a16="http://schemas.microsoft.com/office/drawing/2014/main" val="10006"/>
                  </a:ext>
                </a:extLst>
              </a:tr>
              <a:tr h="24888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Ķīmija </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solidFill>
                      <a:srgbClr val="F79646">
                        <a:lumMod val="40000"/>
                        <a:lumOff val="6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KIM</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solidFill>
                      <a:srgbClr val="F79646">
                        <a:lumMod val="40000"/>
                        <a:lumOff val="6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a:ea typeface="Calibri"/>
                          <a:cs typeface="Times New Roman"/>
                        </a:rPr>
                        <a:t> 2026/123456789012–KIM</a:t>
                      </a:r>
                      <a:r>
                        <a:rPr lang="en-GB" sz="1400">
                          <a:solidFill>
                            <a:srgbClr val="000000"/>
                          </a:solidFill>
                          <a:effectLst/>
                          <a:latin typeface="Times New Roman"/>
                          <a:ea typeface="Calibri"/>
                          <a:cs typeface="Times New Roman"/>
                        </a:rPr>
                        <a:t>O</a:t>
                      </a:r>
                      <a:r>
                        <a:rPr lang="lv-LV" sz="1400">
                          <a:solidFill>
                            <a:srgbClr val="000000"/>
                          </a:solidFill>
                          <a:effectLst/>
                          <a:latin typeface="Times New Roman"/>
                          <a:ea typeface="Calibri"/>
                          <a:cs typeface="Times New Roman"/>
                        </a:rPr>
                        <a:t>L</a:t>
                      </a:r>
                      <a:endParaRPr lang="lv-LV" sz="1600">
                        <a:effectLst/>
                        <a:latin typeface="Times New Roman"/>
                        <a:ea typeface="Calibri"/>
                        <a:cs typeface="Times New Roman"/>
                      </a:endParaRPr>
                    </a:p>
                  </a:txBody>
                  <a:tcPr marL="0" marR="0" marT="0" marB="0">
                    <a:lnL w="12700" cap="flat" cmpd="sng" algn="ctr">
                      <a:solidFill>
                        <a:prstClr val="black"/>
                      </a:solidFill>
                      <a:prstDash val="solid"/>
                      <a:round/>
                      <a:headEnd type="none" w="med" len="med"/>
                      <a:tailEnd type="none" w="med" len="med"/>
                    </a:lnL>
                    <a:lnR w="12700" cmpd="sng">
                      <a:solidFill>
                        <a:prstClr val="black"/>
                      </a:solidFill>
                      <a:prstDash val="soli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solidFill>
                      <a:srgbClr val="F79646">
                        <a:lumMod val="40000"/>
                        <a:lumOff val="60000"/>
                      </a:srgbClr>
                    </a:solidFill>
                  </a:tcPr>
                </a:tc>
                <a:extLst>
                  <a:ext uri="{0D108BD9-81ED-4DB2-BD59-A6C34878D82A}">
                    <a16:rowId xmlns:a16="http://schemas.microsoft.com/office/drawing/2014/main" val="10007"/>
                  </a:ext>
                </a:extLst>
              </a:tr>
              <a:tr h="24888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Bioloģija </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solidFill>
                      <a:srgbClr val="F79646">
                        <a:lumMod val="40000"/>
                        <a:lumOff val="6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BIO</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solidFill>
                      <a:srgbClr val="F79646">
                        <a:lumMod val="40000"/>
                        <a:lumOff val="6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a:ea typeface="Calibri"/>
                          <a:cs typeface="Times New Roman"/>
                        </a:rPr>
                        <a:t> 2026/123456789012–BIO</a:t>
                      </a:r>
                      <a:r>
                        <a:rPr lang="en-GB" sz="1400">
                          <a:solidFill>
                            <a:srgbClr val="000000"/>
                          </a:solidFill>
                          <a:effectLst/>
                          <a:latin typeface="Times New Roman"/>
                          <a:ea typeface="Calibri"/>
                          <a:cs typeface="Times New Roman"/>
                        </a:rPr>
                        <a:t>O</a:t>
                      </a:r>
                      <a:r>
                        <a:rPr lang="lv-LV" sz="1400">
                          <a:solidFill>
                            <a:srgbClr val="000000"/>
                          </a:solidFill>
                          <a:effectLst/>
                          <a:latin typeface="Times New Roman"/>
                          <a:ea typeface="Calibri"/>
                          <a:cs typeface="Times New Roman"/>
                        </a:rPr>
                        <a:t>L</a:t>
                      </a:r>
                      <a:endParaRPr lang="lv-LV" sz="1600">
                        <a:effectLst/>
                        <a:latin typeface="Times New Roman"/>
                        <a:ea typeface="Calibri"/>
                        <a:cs typeface="Times New Roman"/>
                      </a:endParaRPr>
                    </a:p>
                  </a:txBody>
                  <a:tcPr marL="0" marR="0" marT="0" marB="0">
                    <a:lnL w="12700" cap="flat" cmpd="sng" algn="ctr">
                      <a:solidFill>
                        <a:prstClr val="black"/>
                      </a:solidFill>
                      <a:prstDash val="solid"/>
                      <a:round/>
                      <a:headEnd type="none" w="med" len="med"/>
                      <a:tailEnd type="none" w="med" len="med"/>
                    </a:lnL>
                    <a:lnR w="12700" cmpd="sng">
                      <a:solidFill>
                        <a:prstClr val="black"/>
                      </a:solidFill>
                      <a:prstDash val="soli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solidFill>
                      <a:srgbClr val="F79646">
                        <a:lumMod val="40000"/>
                        <a:lumOff val="60000"/>
                      </a:srgbClr>
                    </a:solidFill>
                  </a:tcPr>
                </a:tc>
                <a:extLst>
                  <a:ext uri="{0D108BD9-81ED-4DB2-BD59-A6C34878D82A}">
                    <a16:rowId xmlns:a16="http://schemas.microsoft.com/office/drawing/2014/main" val="10008"/>
                  </a:ext>
                </a:extLst>
              </a:tr>
              <a:tr h="260960">
                <a:tc gridSpan="3">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a:lnSpc>
                          <a:spcPct val="107000"/>
                        </a:lnSpc>
                        <a:spcAft>
                          <a:spcPts val="0"/>
                        </a:spcAft>
                      </a:pPr>
                      <a:r>
                        <a:rPr lang="lv-LV" sz="1600" b="0" i="0" u="none" strike="noStrike" cap="none">
                          <a:solidFill>
                            <a:srgbClr val="000000"/>
                          </a:solidFill>
                          <a:effectLst/>
                          <a:latin typeface="Times New Roman" panose="02020603050405020304" pitchFamily="18" charset="0"/>
                          <a:ea typeface="Arial"/>
                          <a:cs typeface="Times New Roman" panose="02020603050405020304" pitchFamily="18" charset="0"/>
                          <a:sym typeface="Arial"/>
                        </a:rPr>
                        <a:t>Augstākais mācību satura apguves līmenis</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0009"/>
                  </a:ext>
                </a:extLst>
              </a:tr>
              <a:tr h="24888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Latviešu valoda un literatūra </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LATAL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/123456789012–LATAL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extLst>
                  <a:ext uri="{0D108BD9-81ED-4DB2-BD59-A6C34878D82A}">
                    <a16:rowId xmlns:a16="http://schemas.microsoft.com/office/drawing/2014/main" val="10010"/>
                  </a:ext>
                </a:extLst>
              </a:tr>
              <a:tr h="24888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Angļu valoda </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ANGAL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/123456789012–ANGAL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extLst>
                  <a:ext uri="{0D108BD9-81ED-4DB2-BD59-A6C34878D82A}">
                    <a16:rowId xmlns:a16="http://schemas.microsoft.com/office/drawing/2014/main" val="10011"/>
                  </a:ext>
                </a:extLst>
              </a:tr>
              <a:tr h="24888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Vācu valoda </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VACAL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/123456789012–VACAL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extLst>
                  <a:ext uri="{0D108BD9-81ED-4DB2-BD59-A6C34878D82A}">
                    <a16:rowId xmlns:a16="http://schemas.microsoft.com/office/drawing/2014/main" val="10012"/>
                  </a:ext>
                </a:extLst>
              </a:tr>
              <a:tr h="24888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Franču valoda </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FRAAL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/123456789012–FRAAL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extLst>
                  <a:ext uri="{0D108BD9-81ED-4DB2-BD59-A6C34878D82A}">
                    <a16:rowId xmlns:a16="http://schemas.microsoft.com/office/drawing/2014/main" val="10013"/>
                  </a:ext>
                </a:extLst>
              </a:tr>
              <a:tr h="24888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Matemātika</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MATAL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/123456789012–MATAL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ap="flat" cmpd="sng" algn="ctr">
                      <a:solidFill>
                        <a:prstClr val="black"/>
                      </a:solidFill>
                      <a:prstDash val="solid"/>
                      <a:round/>
                      <a:headEnd type="none" w="med" len="med"/>
                      <a:tailEnd type="none" w="med" len="med"/>
                    </a:lnL>
                    <a:lnR w="12700" cmpd="sng">
                      <a:solidFill>
                        <a:prstClr val="black"/>
                      </a:solidFill>
                      <a:prstDash val="soli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extLst>
                  <a:ext uri="{0D108BD9-81ED-4DB2-BD59-A6C34878D82A}">
                    <a16:rowId xmlns:a16="http://schemas.microsoft.com/office/drawing/2014/main" val="10014"/>
                  </a:ext>
                </a:extLst>
              </a:tr>
              <a:tr h="24888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Fizika</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FIZAL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/123456789012–FIZAL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extLst>
                  <a:ext uri="{0D108BD9-81ED-4DB2-BD59-A6C34878D82A}">
                    <a16:rowId xmlns:a16="http://schemas.microsoft.com/office/drawing/2014/main" val="10015"/>
                  </a:ext>
                </a:extLst>
              </a:tr>
              <a:tr h="24888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Ķīmija </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KIMAL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/123456789012–KIMAL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extLst>
                  <a:ext uri="{0D108BD9-81ED-4DB2-BD59-A6C34878D82A}">
                    <a16:rowId xmlns:a16="http://schemas.microsoft.com/office/drawing/2014/main" val="10016"/>
                  </a:ext>
                </a:extLst>
              </a:tr>
              <a:tr h="24888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Bioloģija </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BIOAL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/123456789012–BIOAL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extLst>
                  <a:ext uri="{0D108BD9-81ED-4DB2-BD59-A6C34878D82A}">
                    <a16:rowId xmlns:a16="http://schemas.microsoft.com/office/drawing/2014/main" val="10017"/>
                  </a:ext>
                </a:extLst>
              </a:tr>
              <a:tr h="24888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Ģeogrāfija </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GEOAL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/123456789012–GEOAL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extLst>
                  <a:ext uri="{0D108BD9-81ED-4DB2-BD59-A6C34878D82A}">
                    <a16:rowId xmlns:a16="http://schemas.microsoft.com/office/drawing/2014/main" val="10018"/>
                  </a:ext>
                </a:extLst>
              </a:tr>
              <a:tr h="24888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Vēsture</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VESAL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/123456789012–VESAL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extLst>
                  <a:ext uri="{0D108BD9-81ED-4DB2-BD59-A6C34878D82A}">
                    <a16:rowId xmlns:a16="http://schemas.microsoft.com/office/drawing/2014/main" val="10019"/>
                  </a:ext>
                </a:extLst>
              </a:tr>
              <a:tr h="24888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Sociālās zinības</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SOCAL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/123456789012–SOCAL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extLst>
                  <a:ext uri="{0D108BD9-81ED-4DB2-BD59-A6C34878D82A}">
                    <a16:rowId xmlns:a16="http://schemas.microsoft.com/office/drawing/2014/main" val="10020"/>
                  </a:ext>
                </a:extLst>
              </a:tr>
              <a:tr h="24888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Kultūra un māksla</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KUMAL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/123456789012–KUMAL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extLst>
                  <a:ext uri="{0D108BD9-81ED-4DB2-BD59-A6C34878D82A}">
                    <a16:rowId xmlns:a16="http://schemas.microsoft.com/office/drawing/2014/main" val="10021"/>
                  </a:ext>
                </a:extLst>
              </a:tr>
              <a:tr h="24888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Dizains un tehnoloģijas</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DUTAL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/123456789012–DUTAL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extLst>
                  <a:ext uri="{0D108BD9-81ED-4DB2-BD59-A6C34878D82A}">
                    <a16:rowId xmlns:a16="http://schemas.microsoft.com/office/drawing/2014/main" val="10022"/>
                  </a:ext>
                </a:extLst>
              </a:tr>
              <a:tr h="24888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Programmēšana</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PRGAL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/123456789012–PRGAL </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9BBB59">
                        <a:lumMod val="20000"/>
                        <a:lumOff val="80000"/>
                      </a:srgbClr>
                    </a:solidFill>
                  </a:tcPr>
                </a:tc>
                <a:extLst>
                  <a:ext uri="{0D108BD9-81ED-4DB2-BD59-A6C34878D82A}">
                    <a16:rowId xmlns:a16="http://schemas.microsoft.com/office/drawing/2014/main" val="10023"/>
                  </a:ext>
                </a:extLst>
              </a:tr>
              <a:tr h="260960">
                <a:tc gridSpan="3">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a:lnSpc>
                          <a:spcPct val="107000"/>
                        </a:lnSpc>
                        <a:spcAft>
                          <a:spcPts val="0"/>
                        </a:spcAft>
                      </a:pPr>
                      <a:r>
                        <a:rPr lang="lv-LV" sz="1600" b="0" i="0" u="none" strike="noStrike" cap="none">
                          <a:solidFill>
                            <a:srgbClr val="000000"/>
                          </a:solidFill>
                          <a:effectLst/>
                          <a:latin typeface="Times New Roman" panose="02020603050405020304" pitchFamily="18" charset="0"/>
                          <a:ea typeface="Arial"/>
                          <a:cs typeface="Times New Roman" panose="02020603050405020304" pitchFamily="18" charset="0"/>
                          <a:sym typeface="Arial"/>
                        </a:rPr>
                        <a:t>Vispārīgais mācību satura apguves līmenis</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FFFFFF"/>
                    </a:solidFill>
                  </a:tcPr>
                </a:tc>
                <a:tc hMerge="1">
                  <a:txBody>
                    <a:bodyPr/>
                    <a:lstStyle/>
                    <a:p>
                      <a:pPr>
                        <a:lnSpc>
                          <a:spcPct val="107000"/>
                        </a:lnSpc>
                        <a:spcAft>
                          <a:spcPts val="0"/>
                        </a:spcAft>
                      </a:pP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3">
                        <a:lumMod val="20000"/>
                        <a:lumOff val="80000"/>
                      </a:schemeClr>
                    </a:solidFill>
                  </a:tcPr>
                </a:tc>
                <a:tc hMerge="1">
                  <a:txBody>
                    <a:bodyPr/>
                    <a:lstStyle/>
                    <a:p>
                      <a:pPr>
                        <a:lnSpc>
                          <a:spcPct val="107000"/>
                        </a:lnSpc>
                        <a:spcAft>
                          <a:spcPts val="0"/>
                        </a:spcAft>
                      </a:pP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3">
                        <a:lumMod val="20000"/>
                        <a:lumOff val="80000"/>
                      </a:schemeClr>
                    </a:solidFill>
                  </a:tcPr>
                </a:tc>
                <a:extLst>
                  <a:ext uri="{0D108BD9-81ED-4DB2-BD59-A6C34878D82A}">
                    <a16:rowId xmlns:a16="http://schemas.microsoft.com/office/drawing/2014/main" val="10024"/>
                  </a:ext>
                </a:extLst>
              </a:tr>
              <a:tr h="24888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Matemātika </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MATVL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3" marR="68573" marT="0" marB="0">
                    <a:lnL w="12700" cmpd="sng">
                      <a:solidFill>
                        <a:prstClr val="black"/>
                      </a:solidFill>
                      <a:prstDash val="solid"/>
                    </a:lnL>
                    <a:lnR w="12700" cmpd="sng">
                      <a:solidFill>
                        <a:prstClr val="black"/>
                      </a:solidFill>
                      <a:prstDash val="solid"/>
                    </a:lnR>
                    <a:lnT w="12700" cmpd="sng">
                      <a:solidFill>
                        <a:prstClr val="black"/>
                      </a:solidFill>
                      <a:prstDash val="soli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/123456789012–MATVL</a:t>
                      </a:r>
                      <a:endParaRPr lang="lv-LV"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mpd="sng">
                      <a:solidFill>
                        <a:prstClr val="black"/>
                      </a:solidFill>
                      <a:prstDash val="solid"/>
                    </a:lnL>
                    <a:lnR w="12700" cmpd="sng">
                      <a:solidFill>
                        <a:prstClr val="black"/>
                      </a:solidFill>
                      <a:prstDash val="solid"/>
                    </a:lnR>
                    <a:lnT w="12700" cmpd="sng">
                      <a:solidFill>
                        <a:prstClr val="black"/>
                      </a:solidFill>
                      <a:prstDash val="soli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solidFill>
                      <a:srgbClr val="4BACC6">
                        <a:lumMod val="20000"/>
                        <a:lumOff val="80000"/>
                      </a:srgbClr>
                    </a:solidFill>
                  </a:tcPr>
                </a:tc>
                <a:extLst>
                  <a:ext uri="{0D108BD9-81ED-4DB2-BD59-A6C34878D82A}">
                    <a16:rowId xmlns:a16="http://schemas.microsoft.com/office/drawing/2014/main" val="10025"/>
                  </a:ext>
                </a:extLst>
              </a:tr>
              <a:tr h="248881">
                <a:tc>
                  <a:txBody>
                    <a:bodyPr/>
                    <a:lstStyle/>
                    <a:p>
                      <a:pPr>
                        <a:lnSpc>
                          <a:spcPct val="107000"/>
                        </a:lnSpc>
                        <a:spcAft>
                          <a:spcPts val="0"/>
                        </a:spcAft>
                      </a:pPr>
                      <a:r>
                        <a:rPr lang="en-GB" sz="1400" err="1">
                          <a:solidFill>
                            <a:schemeClr val="accent6">
                              <a:lumMod val="10000"/>
                            </a:schemeClr>
                          </a:solidFill>
                          <a:effectLst/>
                          <a:latin typeface="Times New Roman"/>
                          <a:ea typeface="Calibri"/>
                          <a:cs typeface="Times New Roman"/>
                        </a:rPr>
                        <a:t>Dabaszinības</a:t>
                      </a:r>
                      <a:endParaRPr lang="lv-LV" sz="1400">
                        <a:solidFill>
                          <a:schemeClr val="accent6">
                            <a:lumMod val="10000"/>
                          </a:schemeClr>
                        </a:solidFill>
                        <a:effectLst/>
                        <a:latin typeface="Times New Roman"/>
                        <a:ea typeface="Calibri"/>
                        <a:cs typeface="Times New Roman"/>
                      </a:endParaRPr>
                    </a:p>
                  </a:txBody>
                  <a:tcPr marL="68573" marR="68573" marT="0" marB="0">
                    <a:lnL w="12700" cmpd="sng">
                      <a:solidFill>
                        <a:prstClr val="black"/>
                      </a:solidFill>
                      <a:prstDash val="solid"/>
                    </a:lnL>
                    <a:lnR w="12700" cap="flat" cmpd="sng" algn="ctr">
                      <a:solidFill>
                        <a:prstClr val="black"/>
                      </a:solidFill>
                      <a:prstDash val="solid"/>
                      <a:round/>
                      <a:headEnd type="none" w="med" len="med"/>
                      <a:tailEnd type="none" w="med" len="me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4BACC6">
                        <a:lumMod val="20000"/>
                        <a:lumOff val="80000"/>
                      </a:srgbClr>
                    </a:solidFill>
                  </a:tcPr>
                </a:tc>
                <a:tc>
                  <a:txBody>
                    <a:bodyPr/>
                    <a:lstStyle/>
                    <a:p>
                      <a:pPr>
                        <a:lnSpc>
                          <a:spcPct val="107000"/>
                        </a:lnSpc>
                        <a:spcAft>
                          <a:spcPts val="0"/>
                        </a:spcAft>
                      </a:pPr>
                      <a:r>
                        <a:rPr lang="en-GB" sz="1400">
                          <a:solidFill>
                            <a:schemeClr val="accent6">
                              <a:lumMod val="10000"/>
                            </a:schemeClr>
                          </a:solidFill>
                          <a:effectLst/>
                          <a:latin typeface="Times New Roman"/>
                          <a:ea typeface="Calibri"/>
                          <a:cs typeface="Times New Roman"/>
                        </a:rPr>
                        <a:t>DABVL</a:t>
                      </a:r>
                      <a:endParaRPr lang="lv-LV" sz="1400">
                        <a:solidFill>
                          <a:schemeClr val="accent6">
                            <a:lumMod val="10000"/>
                          </a:schemeClr>
                        </a:solidFill>
                        <a:effectLst/>
                        <a:latin typeface="Times New Roman"/>
                        <a:ea typeface="Calibri"/>
                        <a:cs typeface="Times New Roman"/>
                      </a:endParaRPr>
                    </a:p>
                  </a:txBody>
                  <a:tcPr marL="68573" marR="68573" marT="0" marB="0">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4BACC6">
                        <a:lumMod val="20000"/>
                        <a:lumOff val="80000"/>
                      </a:srgbClr>
                    </a:solidFill>
                  </a:tcPr>
                </a:tc>
                <a:tc>
                  <a:txBody>
                    <a:bodyPr/>
                    <a:lstStyle/>
                    <a:p>
                      <a:pPr>
                        <a:lnSpc>
                          <a:spcPct val="107000"/>
                        </a:lnSpc>
                        <a:spcAft>
                          <a:spcPts val="0"/>
                        </a:spcAft>
                      </a:pP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202</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/123456789012–</a:t>
                      </a:r>
                      <a:r>
                        <a:rPr lang="en-GB"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DAB</a:t>
                      </a:r>
                      <a:r>
                        <a:rPr lang="lv-LV" sz="14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VL</a:t>
                      </a:r>
                      <a:endParaRPr lang="lv-LV"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ap="flat" cmpd="sng" algn="ctr">
                      <a:solidFill>
                        <a:prstClr val="black"/>
                      </a:solidFill>
                      <a:prstDash val="solid"/>
                      <a:round/>
                      <a:headEnd type="none" w="med" len="med"/>
                      <a:tailEnd type="none" w="med" len="me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4BACC6">
                        <a:lumMod val="20000"/>
                        <a:lumOff val="80000"/>
                      </a:srgbClr>
                    </a:solidFill>
                  </a:tcPr>
                </a:tc>
                <a:extLst>
                  <a:ext uri="{0D108BD9-81ED-4DB2-BD59-A6C34878D82A}">
                    <a16:rowId xmlns:a16="http://schemas.microsoft.com/office/drawing/2014/main" val="10026"/>
                  </a:ext>
                </a:extLst>
              </a:tr>
            </a:tbl>
          </a:graphicData>
        </a:graphic>
      </p:graphicFrame>
      <p:sp>
        <p:nvSpPr>
          <p:cNvPr id="6" name="Rectangle 2">
            <a:extLst>
              <a:ext uri="{FF2B5EF4-FFF2-40B4-BE49-F238E27FC236}">
                <a16:creationId xmlns:a16="http://schemas.microsoft.com/office/drawing/2014/main" id="{FBA5F3DB-9253-3654-7928-1E62D2083DC1}"/>
              </a:ext>
            </a:extLst>
          </p:cNvPr>
          <p:cNvSpPr>
            <a:spLocks noGrp="1" noChangeArrowheads="1"/>
          </p:cNvSpPr>
          <p:nvPr>
            <p:ph type="body" idx="1"/>
          </p:nvPr>
        </p:nvSpPr>
        <p:spPr bwMode="auto">
          <a:xfrm>
            <a:off x="8410575" y="1698430"/>
            <a:ext cx="3882003" cy="646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ptos" panose="020B00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ptos" panose="020B00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ptos" panose="020B00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ptos" panose="020B00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ptos" panose="020B00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9pPr>
          </a:lstStyle>
          <a:p>
            <a:pPr>
              <a:lnSpc>
                <a:spcPct val="100000"/>
              </a:lnSpc>
              <a:spcBef>
                <a:spcPct val="0"/>
              </a:spcBef>
              <a:buFontTx/>
              <a:buNone/>
            </a:pPr>
            <a:r>
              <a:rPr lang="lv-LV" altLang="lv-LV" sz="1800">
                <a:solidFill>
                  <a:srgbClr val="543378"/>
                </a:solidFill>
                <a:latin typeface="+mn-lt"/>
                <a:cs typeface="Arial"/>
                <a:sym typeface="Arial"/>
              </a:rPr>
              <a:t>Par vispārējo vidējo izglītību no 2026.gada 3.jūlija</a:t>
            </a:r>
          </a:p>
        </p:txBody>
      </p:sp>
      <p:sp>
        <p:nvSpPr>
          <p:cNvPr id="7" name="Rectangle 1">
            <a:extLst>
              <a:ext uri="{FF2B5EF4-FFF2-40B4-BE49-F238E27FC236}">
                <a16:creationId xmlns:a16="http://schemas.microsoft.com/office/drawing/2014/main" id="{7F81EFA2-0635-A61A-F81C-9B0208A82098}"/>
              </a:ext>
            </a:extLst>
          </p:cNvPr>
          <p:cNvSpPr>
            <a:spLocks noChangeArrowheads="1"/>
          </p:cNvSpPr>
          <p:nvPr/>
        </p:nvSpPr>
        <p:spPr bwMode="auto">
          <a:xfrm>
            <a:off x="9481762" y="789277"/>
            <a:ext cx="11334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Aptos" panose="020B00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ptos" panose="020B00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ptos" panose="020B00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ptos" panose="020B00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ptos" panose="020B00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9pPr>
          </a:lstStyle>
          <a:p>
            <a:pPr>
              <a:lnSpc>
                <a:spcPct val="100000"/>
              </a:lnSpc>
              <a:spcBef>
                <a:spcPct val="0"/>
              </a:spcBef>
              <a:buFontTx/>
              <a:buNone/>
            </a:pPr>
            <a:r>
              <a:rPr lang="lv-LV" altLang="lv-LV" sz="1800">
                <a:solidFill>
                  <a:srgbClr val="543378"/>
                </a:solidFill>
                <a:ea typeface="Verdana" panose="020B0604030504040204" pitchFamily="34" charset="0"/>
                <a:cs typeface="Times New Roman" panose="02020603050405020304" pitchFamily="18" charset="0"/>
              </a:rPr>
              <a:t>Sertifikāti</a:t>
            </a:r>
            <a:endParaRPr lang="lv-LV" altLang="en-US" sz="1800">
              <a:ea typeface="Verdana" panose="020B060403050404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45E6E690-0A9D-1FDE-370C-891151D81186}"/>
              </a:ext>
            </a:extLst>
          </p:cNvPr>
          <p:cNvSpPr/>
          <p:nvPr/>
        </p:nvSpPr>
        <p:spPr>
          <a:xfrm>
            <a:off x="8410575" y="504825"/>
            <a:ext cx="3781425" cy="830956"/>
          </a:xfrm>
          <a:prstGeom prst="rect">
            <a:avLst/>
          </a:prstGeom>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lv-LV"/>
          </a:p>
        </p:txBody>
      </p:sp>
      <p:sp>
        <p:nvSpPr>
          <p:cNvPr id="9" name="Virsraksts 3">
            <a:extLst>
              <a:ext uri="{FF2B5EF4-FFF2-40B4-BE49-F238E27FC236}">
                <a16:creationId xmlns:a16="http://schemas.microsoft.com/office/drawing/2014/main" id="{E1386C58-36D7-085F-9D01-8940CD53AD81}"/>
              </a:ext>
            </a:extLst>
          </p:cNvPr>
          <p:cNvSpPr txBox="1">
            <a:spLocks/>
          </p:cNvSpPr>
          <p:nvPr/>
        </p:nvSpPr>
        <p:spPr>
          <a:xfrm>
            <a:off x="8549253" y="587756"/>
            <a:ext cx="3642747" cy="1142815"/>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lv-LV" altLang="en-US" sz="3600" b="1">
                <a:solidFill>
                  <a:srgbClr val="543378"/>
                </a:solidFill>
                <a:latin typeface="Verdana"/>
                <a:ea typeface="Verdana"/>
                <a:cs typeface="Times New Roman" panose="02020603050405020304" pitchFamily="18" charset="0"/>
                <a:sym typeface="Verdana"/>
              </a:rPr>
              <a:t>SERTIFIKĀTI</a:t>
            </a:r>
            <a:endParaRPr lang="lv-LV" sz="3600" b="1">
              <a:solidFill>
                <a:srgbClr val="543378"/>
              </a:solidFill>
              <a:latin typeface="Verdana"/>
              <a:ea typeface="Verdana"/>
              <a:cs typeface="Times New Roman" panose="02020603050405020304" pitchFamily="18" charset="0"/>
              <a:sym typeface="Verdana"/>
            </a:endParaRPr>
          </a:p>
        </p:txBody>
      </p:sp>
      <p:sp>
        <p:nvSpPr>
          <p:cNvPr id="10" name="Rectangle: Rounded Corners 9">
            <a:extLst>
              <a:ext uri="{FF2B5EF4-FFF2-40B4-BE49-F238E27FC236}">
                <a16:creationId xmlns:a16="http://schemas.microsoft.com/office/drawing/2014/main" id="{E1F2D345-CF25-1CDD-8231-FB9A417E6A31}"/>
              </a:ext>
            </a:extLst>
          </p:cNvPr>
          <p:cNvSpPr/>
          <p:nvPr/>
        </p:nvSpPr>
        <p:spPr>
          <a:xfrm>
            <a:off x="8410575" y="1557125"/>
            <a:ext cx="3642747" cy="928900"/>
          </a:xfrm>
          <a:prstGeom prst="roundRect">
            <a:avLst/>
          </a:prstGeom>
          <a:no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Tree>
    <p:extLst>
      <p:ext uri="{BB962C8B-B14F-4D97-AF65-F5344CB8AC3E}">
        <p14:creationId xmlns:p14="http://schemas.microsoft.com/office/powerpoint/2010/main" val="33312685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2101FB-37C0-EC5E-FAF0-FA33E020F66B}"/>
            </a:ext>
          </a:extLst>
        </p:cNvPr>
        <p:cNvGrpSpPr/>
        <p:nvPr/>
      </p:nvGrpSpPr>
      <p:grpSpPr>
        <a:xfrm>
          <a:off x="0" y="0"/>
          <a:ext cx="0" cy="0"/>
          <a:chOff x="0" y="0"/>
          <a:chExt cx="0" cy="0"/>
        </a:xfrm>
      </p:grpSpPr>
      <p:sp>
        <p:nvSpPr>
          <p:cNvPr id="4" name="Virsraksts 3">
            <a:extLst>
              <a:ext uri="{FF2B5EF4-FFF2-40B4-BE49-F238E27FC236}">
                <a16:creationId xmlns:a16="http://schemas.microsoft.com/office/drawing/2014/main" id="{ED9A16D8-1F61-A01A-75E7-49E7AA2E1405}"/>
              </a:ext>
            </a:extLst>
          </p:cNvPr>
          <p:cNvSpPr>
            <a:spLocks noGrp="1"/>
          </p:cNvSpPr>
          <p:nvPr>
            <p:ph type="title"/>
          </p:nvPr>
        </p:nvSpPr>
        <p:spPr>
          <a:xfrm>
            <a:off x="812423" y="266920"/>
            <a:ext cx="9759923" cy="1142815"/>
          </a:xfrm>
        </p:spPr>
        <p:txBody>
          <a:bodyPr/>
          <a:lstStyle/>
          <a:p>
            <a:br>
              <a:rPr lang="lv-LV" altLang="en-US" sz="3600">
                <a:solidFill>
                  <a:srgbClr val="50164A"/>
                </a:solidFill>
              </a:rPr>
            </a:br>
            <a:r>
              <a:rPr lang="lv-LV" altLang="en-US" sz="2800">
                <a:solidFill>
                  <a:srgbClr val="543378"/>
                </a:solidFill>
                <a:cs typeface="Times New Roman" panose="02020603050405020304" pitchFamily="18" charset="0"/>
              </a:rPr>
              <a:t>KOPVĒRTĒJUMA PARAUGS</a:t>
            </a:r>
            <a:br>
              <a:rPr lang="lv-LV" altLang="en-US" sz="2800">
                <a:solidFill>
                  <a:srgbClr val="50164A"/>
                </a:solidFill>
              </a:rPr>
            </a:br>
            <a:r>
              <a:rPr lang="lv-LV" altLang="lv-LV" sz="2800">
                <a:solidFill>
                  <a:schemeClr val="bg2">
                    <a:lumMod val="75000"/>
                  </a:schemeClr>
                </a:solidFill>
                <a:latin typeface="Calibri" panose="020F0502020204030204" pitchFamily="34" charset="0"/>
                <a:cs typeface="Calibri" panose="020F0502020204030204" pitchFamily="34" charset="0"/>
              </a:rPr>
              <a:t>LATVIEŠU VALODA (OL)</a:t>
            </a:r>
            <a:br>
              <a:rPr lang="lv-LV" altLang="lv-LV" sz="800">
                <a:solidFill>
                  <a:srgbClr val="0F9ED5"/>
                </a:solidFill>
              </a:rPr>
            </a:br>
            <a:endParaRPr lang="lv-LV" sz="3200"/>
          </a:p>
        </p:txBody>
      </p:sp>
      <p:sp>
        <p:nvSpPr>
          <p:cNvPr id="3" name="Slaida numura vietturis 2">
            <a:extLst>
              <a:ext uri="{FF2B5EF4-FFF2-40B4-BE49-F238E27FC236}">
                <a16:creationId xmlns:a16="http://schemas.microsoft.com/office/drawing/2014/main" id="{57A75B82-6054-90D9-AA99-901A57ABC85A}"/>
              </a:ext>
            </a:extLst>
          </p:cNvPr>
          <p:cNvSpPr>
            <a:spLocks noGrp="1"/>
          </p:cNvSpPr>
          <p:nvPr>
            <p:ph type="sldNum" idx="12"/>
          </p:nvPr>
        </p:nvSpPr>
        <p:spPr/>
        <p:txBody>
          <a:bodyPr/>
          <a:lstStyle/>
          <a:p>
            <a:fld id="{00000000-1234-1234-1234-123412341234}" type="slidenum">
              <a:rPr lang="lv-LV" smtClean="0"/>
              <a:pPr/>
              <a:t>11</a:t>
            </a:fld>
            <a:endParaRPr lang="lv-LV"/>
          </a:p>
        </p:txBody>
      </p:sp>
      <p:graphicFrame>
        <p:nvGraphicFramePr>
          <p:cNvPr id="2" name="Table 1">
            <a:extLst>
              <a:ext uri="{FF2B5EF4-FFF2-40B4-BE49-F238E27FC236}">
                <a16:creationId xmlns:a16="http://schemas.microsoft.com/office/drawing/2014/main" id="{EC82F3F3-A2C3-868B-C059-4608B7470CDC}"/>
              </a:ext>
            </a:extLst>
          </p:cNvPr>
          <p:cNvGraphicFramePr>
            <a:graphicFrameLocks noGrp="1"/>
          </p:cNvGraphicFramePr>
          <p:nvPr>
            <p:extLst>
              <p:ext uri="{D42A27DB-BD31-4B8C-83A1-F6EECF244321}">
                <p14:modId xmlns:p14="http://schemas.microsoft.com/office/powerpoint/2010/main" val="2555110395"/>
              </p:ext>
            </p:extLst>
          </p:nvPr>
        </p:nvGraphicFramePr>
        <p:xfrm>
          <a:off x="812423" y="2150456"/>
          <a:ext cx="7307593" cy="2784558"/>
        </p:xfrm>
        <a:graphic>
          <a:graphicData uri="http://schemas.openxmlformats.org/drawingml/2006/table">
            <a:tbl>
              <a:tblPr/>
              <a:tblGrid>
                <a:gridCol w="821503">
                  <a:extLst>
                    <a:ext uri="{9D8B030D-6E8A-4147-A177-3AD203B41FA5}">
                      <a16:colId xmlns:a16="http://schemas.microsoft.com/office/drawing/2014/main" val="20000"/>
                    </a:ext>
                  </a:extLst>
                </a:gridCol>
                <a:gridCol w="1478415">
                  <a:extLst>
                    <a:ext uri="{9D8B030D-6E8A-4147-A177-3AD203B41FA5}">
                      <a16:colId xmlns:a16="http://schemas.microsoft.com/office/drawing/2014/main" val="20001"/>
                    </a:ext>
                  </a:extLst>
                </a:gridCol>
                <a:gridCol w="986095">
                  <a:extLst>
                    <a:ext uri="{9D8B030D-6E8A-4147-A177-3AD203B41FA5}">
                      <a16:colId xmlns:a16="http://schemas.microsoft.com/office/drawing/2014/main" val="20002"/>
                    </a:ext>
                  </a:extLst>
                </a:gridCol>
                <a:gridCol w="1064750">
                  <a:extLst>
                    <a:ext uri="{9D8B030D-6E8A-4147-A177-3AD203B41FA5}">
                      <a16:colId xmlns:a16="http://schemas.microsoft.com/office/drawing/2014/main" val="20003"/>
                    </a:ext>
                  </a:extLst>
                </a:gridCol>
                <a:gridCol w="1271582">
                  <a:extLst>
                    <a:ext uri="{9D8B030D-6E8A-4147-A177-3AD203B41FA5}">
                      <a16:colId xmlns:a16="http://schemas.microsoft.com/office/drawing/2014/main" val="20004"/>
                    </a:ext>
                  </a:extLst>
                </a:gridCol>
                <a:gridCol w="1685248">
                  <a:extLst>
                    <a:ext uri="{9D8B030D-6E8A-4147-A177-3AD203B41FA5}">
                      <a16:colId xmlns:a16="http://schemas.microsoft.com/office/drawing/2014/main" val="20005"/>
                    </a:ext>
                  </a:extLst>
                </a:gridCol>
              </a:tblGrid>
              <a:tr h="534025">
                <a:tc rowSpan="2">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err="1">
                          <a:ln>
                            <a:noFill/>
                          </a:ln>
                          <a:solidFill>
                            <a:schemeClr val="accent5">
                              <a:lumMod val="50000"/>
                            </a:schemeClr>
                          </a:solidFill>
                          <a:effectLst/>
                          <a:latin typeface="Times New Roman" panose="02020603050405020304" pitchFamily="18" charset="0"/>
                          <a:cs typeface="Times New Roman" panose="02020603050405020304" pitchFamily="18" charset="0"/>
                        </a:rPr>
                        <a:t>Daļa</a:t>
                      </a:r>
                      <a:endParaRPr kumimoji="0" lang="lv-LV"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err="1">
                          <a:ln>
                            <a:noFill/>
                          </a:ln>
                          <a:solidFill>
                            <a:schemeClr val="accent5">
                              <a:lumMod val="50000"/>
                            </a:schemeClr>
                          </a:solidFill>
                          <a:effectLst/>
                          <a:latin typeface="Times New Roman" panose="02020603050405020304" pitchFamily="18" charset="0"/>
                          <a:cs typeface="Times New Roman" panose="02020603050405020304" pitchFamily="18" charset="0"/>
                        </a:rPr>
                        <a:t>Maksimālais</a:t>
                      </a:r>
                      <a:r>
                        <a:rPr kumimoji="0" lang="en-US"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 </a:t>
                      </a:r>
                      <a:br>
                        <a:rPr kumimoji="0" lang="lv-LV"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br>
                      <a:r>
                        <a:rPr kumimoji="0" lang="en-US" altLang="en-US" sz="1600" b="1" i="0" u="none" strike="noStrike" cap="none" normalizeH="0" baseline="0" err="1">
                          <a:ln>
                            <a:noFill/>
                          </a:ln>
                          <a:solidFill>
                            <a:schemeClr val="accent5">
                              <a:lumMod val="50000"/>
                            </a:schemeClr>
                          </a:solidFill>
                          <a:effectLst/>
                          <a:latin typeface="Times New Roman" panose="02020603050405020304" pitchFamily="18" charset="0"/>
                          <a:cs typeface="Times New Roman" panose="02020603050405020304" pitchFamily="18" charset="0"/>
                        </a:rPr>
                        <a:t>punktu</a:t>
                      </a:r>
                      <a:r>
                        <a:rPr kumimoji="0" lang="en-US"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 </a:t>
                      </a:r>
                      <a:r>
                        <a:rPr kumimoji="0" lang="en-US" altLang="en-US" sz="1600" b="1" i="0" u="none" strike="noStrike" cap="none" normalizeH="0" baseline="0" err="1">
                          <a:ln>
                            <a:noFill/>
                          </a:ln>
                          <a:solidFill>
                            <a:schemeClr val="accent5">
                              <a:lumMod val="50000"/>
                            </a:schemeClr>
                          </a:solidFill>
                          <a:effectLst/>
                          <a:latin typeface="Times New Roman" panose="02020603050405020304" pitchFamily="18" charset="0"/>
                          <a:cs typeface="Times New Roman" panose="02020603050405020304" pitchFamily="18" charset="0"/>
                        </a:rPr>
                        <a:t>skaits</a:t>
                      </a:r>
                      <a:endParaRPr kumimoji="0" lang="lv-LV"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Iegūtie punkti</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Iegūtie procenti</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600" b="1" i="0" u="none" strike="noStrike" cap="none" normalizeH="0" baseline="0" err="1">
                          <a:ln>
                            <a:noFill/>
                          </a:ln>
                          <a:solidFill>
                            <a:schemeClr val="accent5">
                              <a:lumMod val="50000"/>
                            </a:schemeClr>
                          </a:solidFill>
                          <a:effectLst/>
                          <a:latin typeface="Times New Roman" panose="02020603050405020304" pitchFamily="18" charset="0"/>
                          <a:cs typeface="Times New Roman" panose="02020603050405020304" pitchFamily="18" charset="0"/>
                        </a:rPr>
                        <a:t>Atbrīvots</a:t>
                      </a:r>
                      <a:r>
                        <a:rPr kumimoji="0" lang="en-GB"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 no </a:t>
                      </a:r>
                      <a:r>
                        <a:rPr kumimoji="0" lang="en-GB" altLang="en-US" sz="1600" b="1" i="0" u="none" strike="noStrike" cap="none" normalizeH="0" baseline="0" err="1">
                          <a:ln>
                            <a:noFill/>
                          </a:ln>
                          <a:solidFill>
                            <a:schemeClr val="accent5">
                              <a:lumMod val="50000"/>
                            </a:schemeClr>
                          </a:solidFill>
                          <a:effectLst/>
                          <a:latin typeface="Times New Roman" panose="02020603050405020304" pitchFamily="18" charset="0"/>
                          <a:cs typeface="Times New Roman" panose="02020603050405020304" pitchFamily="18" charset="0"/>
                        </a:rPr>
                        <a:t>mutvārdu</a:t>
                      </a:r>
                      <a:r>
                        <a:rPr kumimoji="0" lang="en-GB"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 </a:t>
                      </a:r>
                      <a:r>
                        <a:rPr kumimoji="0" lang="en-GB" altLang="en-US" sz="1600" b="1" i="0" u="none" strike="noStrike" cap="none" normalizeH="0" baseline="0" err="1">
                          <a:ln>
                            <a:noFill/>
                          </a:ln>
                          <a:solidFill>
                            <a:schemeClr val="accent5">
                              <a:lumMod val="50000"/>
                            </a:schemeClr>
                          </a:solidFill>
                          <a:effectLst/>
                          <a:latin typeface="Times New Roman" panose="02020603050405020304" pitchFamily="18" charset="0"/>
                          <a:cs typeface="Times New Roman" panose="02020603050405020304" pitchFamily="18" charset="0"/>
                        </a:rPr>
                        <a:t>daļas</a:t>
                      </a:r>
                      <a:endParaRPr kumimoji="0" lang="lv-LV"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BF1DE"/>
                    </a:solidFill>
                  </a:tcPr>
                </a:tc>
                <a:tc hMerge="1">
                  <a:txBody>
                    <a:bodyPr/>
                    <a:lstStyle/>
                    <a:p>
                      <a:endParaRPr lang="en-US"/>
                    </a:p>
                  </a:txBody>
                  <a:tcPr/>
                </a:tc>
                <a:extLst>
                  <a:ext uri="{0D108BD9-81ED-4DB2-BD59-A6C34878D82A}">
                    <a16:rowId xmlns:a16="http://schemas.microsoft.com/office/drawing/2014/main" val="10000"/>
                  </a:ext>
                </a:extLst>
              </a:tr>
              <a:tr h="534025">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punkti</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BF1DE"/>
                    </a:solid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procenti</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BF1DE"/>
                    </a:solidFill>
                  </a:tcPr>
                </a:tc>
                <a:extLst>
                  <a:ext uri="{0D108BD9-81ED-4DB2-BD59-A6C34878D82A}">
                    <a16:rowId xmlns:a16="http://schemas.microsoft.com/office/drawing/2014/main" val="10001"/>
                  </a:ext>
                </a:extLst>
              </a:tr>
              <a:tr h="429127">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1.daļa</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34</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28</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82</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28</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BF1DE"/>
                    </a:solid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82</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BF1DE"/>
                    </a:solidFill>
                  </a:tcPr>
                </a:tc>
                <a:extLst>
                  <a:ext uri="{0D108BD9-81ED-4DB2-BD59-A6C34878D82A}">
                    <a16:rowId xmlns:a16="http://schemas.microsoft.com/office/drawing/2014/main" val="10002"/>
                  </a:ext>
                </a:extLst>
              </a:tr>
              <a:tr h="429127">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2.daļa</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46 (40*1,15)</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21</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45</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21</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BF1DE"/>
                    </a:solid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45</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BF1DE"/>
                    </a:solidFill>
                  </a:tcPr>
                </a:tc>
                <a:extLst>
                  <a:ext uri="{0D108BD9-81ED-4DB2-BD59-A6C34878D82A}">
                    <a16:rowId xmlns:a16="http://schemas.microsoft.com/office/drawing/2014/main" val="10003"/>
                  </a:ext>
                </a:extLst>
              </a:tr>
              <a:tr h="429127">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3</a:t>
                      </a:r>
                      <a:r>
                        <a:rPr kumimoji="0" lang="en-US"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.daļa</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20</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19</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95</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atbrīvots</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BF1DE"/>
                    </a:solid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atbrīvots</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BF1DE"/>
                    </a:solidFill>
                  </a:tcPr>
                </a:tc>
                <a:extLst>
                  <a:ext uri="{0D108BD9-81ED-4DB2-BD59-A6C34878D82A}">
                    <a16:rowId xmlns:a16="http://schemas.microsoft.com/office/drawing/2014/main" val="10004"/>
                  </a:ext>
                </a:extLst>
              </a:tr>
              <a:tr h="429127">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Kopā</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100</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68</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68</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49</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BF1DE"/>
                    </a:solid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61</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BF1DE"/>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761464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98FD5-A393-0A21-4310-C4A685AF1EAA}"/>
            </a:ext>
          </a:extLst>
        </p:cNvPr>
        <p:cNvGrpSpPr/>
        <p:nvPr/>
      </p:nvGrpSpPr>
      <p:grpSpPr>
        <a:xfrm>
          <a:off x="0" y="0"/>
          <a:ext cx="0" cy="0"/>
          <a:chOff x="0" y="0"/>
          <a:chExt cx="0" cy="0"/>
        </a:xfrm>
      </p:grpSpPr>
      <p:sp>
        <p:nvSpPr>
          <p:cNvPr id="4" name="Virsraksts 3">
            <a:extLst>
              <a:ext uri="{FF2B5EF4-FFF2-40B4-BE49-F238E27FC236}">
                <a16:creationId xmlns:a16="http://schemas.microsoft.com/office/drawing/2014/main" id="{4AC75555-0FCA-2D84-C8E1-4245CD8325CA}"/>
              </a:ext>
            </a:extLst>
          </p:cNvPr>
          <p:cNvSpPr>
            <a:spLocks noGrp="1"/>
          </p:cNvSpPr>
          <p:nvPr>
            <p:ph type="title"/>
          </p:nvPr>
        </p:nvSpPr>
        <p:spPr>
          <a:xfrm>
            <a:off x="898148" y="381220"/>
            <a:ext cx="9759923" cy="1142815"/>
          </a:xfrm>
        </p:spPr>
        <p:txBody>
          <a:bodyPr/>
          <a:lstStyle/>
          <a:p>
            <a:r>
              <a:rPr lang="en-US" altLang="en-US" sz="2800">
                <a:solidFill>
                  <a:srgbClr val="543378"/>
                </a:solidFill>
              </a:rPr>
              <a:t>PAPILDTERMIŅA EKSĀMENU</a:t>
            </a:r>
            <a:br>
              <a:rPr lang="lv-LV" altLang="en-US" sz="2800">
                <a:solidFill>
                  <a:srgbClr val="543378"/>
                </a:solidFill>
              </a:rPr>
            </a:br>
            <a:r>
              <a:rPr lang="en-US" altLang="en-US" sz="2800">
                <a:solidFill>
                  <a:srgbClr val="543378"/>
                </a:solidFill>
              </a:rPr>
              <a:t>ORGANIZĒŠANA</a:t>
            </a:r>
            <a:endParaRPr lang="lv-LV" sz="2400"/>
          </a:p>
        </p:txBody>
      </p:sp>
      <p:sp>
        <p:nvSpPr>
          <p:cNvPr id="3" name="Slaida numura vietturis 2">
            <a:extLst>
              <a:ext uri="{FF2B5EF4-FFF2-40B4-BE49-F238E27FC236}">
                <a16:creationId xmlns:a16="http://schemas.microsoft.com/office/drawing/2014/main" id="{35819266-E520-AA1B-B2A1-347E88C31BC3}"/>
              </a:ext>
            </a:extLst>
          </p:cNvPr>
          <p:cNvSpPr>
            <a:spLocks noGrp="1"/>
          </p:cNvSpPr>
          <p:nvPr>
            <p:ph type="sldNum" idx="12"/>
          </p:nvPr>
        </p:nvSpPr>
        <p:spPr/>
        <p:txBody>
          <a:bodyPr/>
          <a:lstStyle/>
          <a:p>
            <a:fld id="{00000000-1234-1234-1234-123412341234}" type="slidenum">
              <a:rPr lang="lv-LV" smtClean="0"/>
              <a:pPr/>
              <a:t>12</a:t>
            </a:fld>
            <a:endParaRPr lang="lv-LV"/>
          </a:p>
        </p:txBody>
      </p:sp>
      <p:sp>
        <p:nvSpPr>
          <p:cNvPr id="5" name="Rectangle 2">
            <a:extLst>
              <a:ext uri="{FF2B5EF4-FFF2-40B4-BE49-F238E27FC236}">
                <a16:creationId xmlns:a16="http://schemas.microsoft.com/office/drawing/2014/main" id="{4C1625D9-5BD8-E1E6-A4D3-97DE57869054}"/>
              </a:ext>
            </a:extLst>
          </p:cNvPr>
          <p:cNvSpPr>
            <a:spLocks noChangeArrowheads="1"/>
          </p:cNvSpPr>
          <p:nvPr/>
        </p:nvSpPr>
        <p:spPr bwMode="auto">
          <a:xfrm>
            <a:off x="736223" y="2196034"/>
            <a:ext cx="1009370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lnSpc>
                <a:spcPct val="90000"/>
              </a:lnSpc>
              <a:spcBef>
                <a:spcPts val="1000"/>
              </a:spcBef>
              <a:buFont typeface="Arial" panose="020B0604020202020204" pitchFamily="34" charset="0"/>
              <a:buChar char="•"/>
              <a:defRPr sz="2800">
                <a:solidFill>
                  <a:schemeClr val="tx1"/>
                </a:solidFill>
                <a:latin typeface="Aptos" panose="020B00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ptos" panose="020B00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ptos" panose="020B00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ptos" panose="020B00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ptos" panose="020B00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9pPr>
          </a:lstStyle>
          <a:p>
            <a:pPr>
              <a:lnSpc>
                <a:spcPct val="100000"/>
              </a:lnSpc>
              <a:spcBef>
                <a:spcPct val="0"/>
              </a:spcBef>
              <a:buFontTx/>
              <a:buNone/>
            </a:pPr>
            <a:r>
              <a:rPr lang="lv-LV" altLang="en-US" sz="1800">
                <a:solidFill>
                  <a:srgbClr val="543378"/>
                </a:solidFill>
                <a:latin typeface="Verdana"/>
                <a:ea typeface="Verdana"/>
              </a:rPr>
              <a:t>Skatīt infomāciju LAD tīmekļvietnē  </a:t>
            </a:r>
            <a:r>
              <a:rPr lang="lv-LV" altLang="en-US" sz="1800">
                <a:solidFill>
                  <a:srgbClr val="543378"/>
                </a:solidFill>
                <a:latin typeface="Verdana"/>
                <a:ea typeface="Verdana"/>
                <a:hlinkClick r:id="rId2"/>
              </a:rPr>
              <a:t>https://atbalsts.refined.site/space/VPS</a:t>
            </a:r>
            <a:r>
              <a:rPr lang="lv-LV" altLang="en-US" sz="1800">
                <a:solidFill>
                  <a:srgbClr val="543378"/>
                </a:solidFill>
                <a:latin typeface="Verdana"/>
                <a:ea typeface="Verdana"/>
              </a:rPr>
              <a:t> </a:t>
            </a:r>
          </a:p>
          <a:p>
            <a:pPr>
              <a:lnSpc>
                <a:spcPct val="100000"/>
              </a:lnSpc>
              <a:spcBef>
                <a:spcPct val="0"/>
              </a:spcBef>
              <a:buFontTx/>
              <a:buNone/>
            </a:pPr>
            <a:r>
              <a:rPr lang="lv-LV" altLang="en-US" sz="1800">
                <a:solidFill>
                  <a:srgbClr val="543378"/>
                </a:solidFill>
                <a:latin typeface="Verdana"/>
                <a:ea typeface="Verdana"/>
              </a:rPr>
              <a:t>Infomācija tiks papildināta. </a:t>
            </a:r>
            <a:r>
              <a:rPr lang="en-GB" altLang="en-US" sz="1800" err="1">
                <a:solidFill>
                  <a:srgbClr val="543378"/>
                </a:solidFill>
                <a:latin typeface="Verdana"/>
                <a:ea typeface="Verdana"/>
              </a:rPr>
              <a:t>Materiāli</a:t>
            </a:r>
            <a:r>
              <a:rPr lang="en-GB" altLang="en-US" sz="1800">
                <a:solidFill>
                  <a:srgbClr val="543378"/>
                </a:solidFill>
                <a:latin typeface="Verdana"/>
                <a:ea typeface="Verdana"/>
              </a:rPr>
              <a:t> </a:t>
            </a:r>
            <a:r>
              <a:rPr lang="en-GB" altLang="en-US" sz="1800" err="1">
                <a:solidFill>
                  <a:srgbClr val="543378"/>
                </a:solidFill>
                <a:latin typeface="Verdana"/>
                <a:ea typeface="Verdana"/>
              </a:rPr>
              <a:t>nosūtīti</a:t>
            </a:r>
            <a:r>
              <a:rPr lang="en-GB" altLang="en-US" sz="1800">
                <a:solidFill>
                  <a:srgbClr val="543378"/>
                </a:solidFill>
                <a:latin typeface="Verdana"/>
                <a:ea typeface="Verdana"/>
              </a:rPr>
              <a:t> </a:t>
            </a:r>
            <a:r>
              <a:rPr lang="en-GB" altLang="en-US" sz="1800" err="1">
                <a:solidFill>
                  <a:srgbClr val="543378"/>
                </a:solidFill>
                <a:latin typeface="Verdana"/>
                <a:ea typeface="Verdana"/>
              </a:rPr>
              <a:t>uz</a:t>
            </a:r>
            <a:r>
              <a:rPr lang="en-GB" altLang="en-US" sz="1800">
                <a:solidFill>
                  <a:srgbClr val="543378"/>
                </a:solidFill>
                <a:latin typeface="Verdana"/>
                <a:ea typeface="Verdana"/>
              </a:rPr>
              <a:t> </a:t>
            </a:r>
            <a:r>
              <a:rPr lang="en-GB" altLang="en-US" sz="1800" err="1">
                <a:solidFill>
                  <a:srgbClr val="543378"/>
                </a:solidFill>
                <a:latin typeface="Verdana"/>
                <a:ea typeface="Verdana"/>
              </a:rPr>
              <a:t>izglītības</a:t>
            </a:r>
            <a:r>
              <a:rPr lang="en-GB" altLang="en-US" sz="1800">
                <a:solidFill>
                  <a:srgbClr val="543378"/>
                </a:solidFill>
                <a:latin typeface="Verdana"/>
                <a:ea typeface="Verdana"/>
              </a:rPr>
              <a:t> </a:t>
            </a:r>
            <a:r>
              <a:rPr lang="en-GB" altLang="en-US" sz="1800" err="1">
                <a:solidFill>
                  <a:srgbClr val="543378"/>
                </a:solidFill>
                <a:latin typeface="Verdana"/>
                <a:ea typeface="Verdana"/>
              </a:rPr>
              <a:t>pārvaldēm</a:t>
            </a:r>
            <a:endParaRPr lang="lv-LV" altLang="en-US" sz="1800">
              <a:solidFill>
                <a:srgbClr val="543378"/>
              </a:solidFill>
              <a:latin typeface="Verdana"/>
              <a:ea typeface="Verdana"/>
            </a:endParaRPr>
          </a:p>
        </p:txBody>
      </p:sp>
      <p:sp>
        <p:nvSpPr>
          <p:cNvPr id="6" name="TextBox 4">
            <a:extLst>
              <a:ext uri="{FF2B5EF4-FFF2-40B4-BE49-F238E27FC236}">
                <a16:creationId xmlns:a16="http://schemas.microsoft.com/office/drawing/2014/main" id="{B5C9A947-DC04-B943-E2B9-10FA7547B2B5}"/>
              </a:ext>
            </a:extLst>
          </p:cNvPr>
          <p:cNvSpPr txBox="1">
            <a:spLocks noChangeArrowheads="1"/>
          </p:cNvSpPr>
          <p:nvPr/>
        </p:nvSpPr>
        <p:spPr bwMode="auto">
          <a:xfrm>
            <a:off x="893771" y="3195965"/>
            <a:ext cx="1871663" cy="523220"/>
          </a:xfrm>
          <a:prstGeom prst="rect">
            <a:avLst/>
          </a:prstGeom>
          <a:noFill/>
          <a:ln>
            <a:noFill/>
          </a:ln>
        </p:spPr>
        <p:txBody>
          <a:bodyPr lIns="91440" tIns="45720" rIns="91440" bIns="45720" anchor="t">
            <a:spAutoFit/>
          </a:bodyPr>
          <a:lstStyle>
            <a:lvl1pPr>
              <a:defRPr>
                <a:solidFill>
                  <a:schemeClr val="tx1"/>
                </a:solidFill>
                <a:latin typeface="Aptos" pitchFamily="34" charset="0"/>
              </a:defRPr>
            </a:lvl1pPr>
            <a:lvl2pPr marL="742950" indent="-285750">
              <a:defRPr>
                <a:solidFill>
                  <a:schemeClr val="tx1"/>
                </a:solidFill>
                <a:latin typeface="Aptos" pitchFamily="34" charset="0"/>
              </a:defRPr>
            </a:lvl2pPr>
            <a:lvl3pPr marL="1143000" indent="-228600">
              <a:defRPr>
                <a:solidFill>
                  <a:schemeClr val="tx1"/>
                </a:solidFill>
                <a:latin typeface="Aptos" pitchFamily="34" charset="0"/>
              </a:defRPr>
            </a:lvl3pPr>
            <a:lvl4pPr marL="1600200" indent="-228600">
              <a:defRPr>
                <a:solidFill>
                  <a:schemeClr val="tx1"/>
                </a:solidFill>
                <a:latin typeface="Aptos" pitchFamily="34" charset="0"/>
              </a:defRPr>
            </a:lvl4pPr>
            <a:lvl5pPr marL="2057400" indent="-228600">
              <a:defRPr>
                <a:solidFill>
                  <a:schemeClr val="tx1"/>
                </a:solidFill>
                <a:latin typeface="Aptos" pitchFamily="34" charset="0"/>
              </a:defRPr>
            </a:lvl5pPr>
            <a:lvl6pPr marL="2514600" indent="-228600" defTabSz="457200" eaLnBrk="0" fontAlgn="base" hangingPunct="0">
              <a:spcBef>
                <a:spcPct val="0"/>
              </a:spcBef>
              <a:spcAft>
                <a:spcPct val="0"/>
              </a:spcAft>
              <a:defRPr>
                <a:solidFill>
                  <a:schemeClr val="tx1"/>
                </a:solidFill>
                <a:latin typeface="Aptos" pitchFamily="34" charset="0"/>
              </a:defRPr>
            </a:lvl6pPr>
            <a:lvl7pPr marL="2971800" indent="-228600" defTabSz="457200" eaLnBrk="0" fontAlgn="base" hangingPunct="0">
              <a:spcBef>
                <a:spcPct val="0"/>
              </a:spcBef>
              <a:spcAft>
                <a:spcPct val="0"/>
              </a:spcAft>
              <a:defRPr>
                <a:solidFill>
                  <a:schemeClr val="tx1"/>
                </a:solidFill>
                <a:latin typeface="Aptos" pitchFamily="34" charset="0"/>
              </a:defRPr>
            </a:lvl7pPr>
            <a:lvl8pPr marL="3429000" indent="-228600" defTabSz="457200" eaLnBrk="0" fontAlgn="base" hangingPunct="0">
              <a:spcBef>
                <a:spcPct val="0"/>
              </a:spcBef>
              <a:spcAft>
                <a:spcPct val="0"/>
              </a:spcAft>
              <a:defRPr>
                <a:solidFill>
                  <a:schemeClr val="tx1"/>
                </a:solidFill>
                <a:latin typeface="Aptos" pitchFamily="34" charset="0"/>
              </a:defRPr>
            </a:lvl8pPr>
            <a:lvl9pPr marL="3886200" indent="-228600" defTabSz="457200" eaLnBrk="0" fontAlgn="base" hangingPunct="0">
              <a:spcBef>
                <a:spcPct val="0"/>
              </a:spcBef>
              <a:spcAft>
                <a:spcPct val="0"/>
              </a:spcAft>
              <a:defRPr>
                <a:solidFill>
                  <a:schemeClr val="tx1"/>
                </a:solidFill>
                <a:latin typeface="Aptos" pitchFamily="34" charset="0"/>
              </a:defRPr>
            </a:lvl9pPr>
          </a:lstStyle>
          <a:p>
            <a:pPr>
              <a:defRPr/>
            </a:pPr>
            <a:r>
              <a:rPr lang="lv-LV" altLang="en-US" sz="2800" b="1">
                <a:solidFill>
                  <a:schemeClr val="bg2">
                    <a:lumMod val="75000"/>
                  </a:schemeClr>
                </a:solidFill>
                <a:latin typeface="Verdana"/>
                <a:ea typeface="Verdana"/>
              </a:rPr>
              <a:t>9. klase</a:t>
            </a:r>
          </a:p>
        </p:txBody>
      </p:sp>
      <p:graphicFrame>
        <p:nvGraphicFramePr>
          <p:cNvPr id="7" name="Table 6">
            <a:extLst>
              <a:ext uri="{FF2B5EF4-FFF2-40B4-BE49-F238E27FC236}">
                <a16:creationId xmlns:a16="http://schemas.microsoft.com/office/drawing/2014/main" id="{C91CDA58-02EF-01F7-AA7E-F946DC098CC3}"/>
              </a:ext>
            </a:extLst>
          </p:cNvPr>
          <p:cNvGraphicFramePr>
            <a:graphicFrameLocks noGrp="1"/>
          </p:cNvGraphicFramePr>
          <p:nvPr>
            <p:extLst>
              <p:ext uri="{D42A27DB-BD31-4B8C-83A1-F6EECF244321}">
                <p14:modId xmlns:p14="http://schemas.microsoft.com/office/powerpoint/2010/main" val="230551242"/>
              </p:ext>
            </p:extLst>
          </p:nvPr>
        </p:nvGraphicFramePr>
        <p:xfrm>
          <a:off x="897165" y="4015635"/>
          <a:ext cx="9548813" cy="1285372"/>
        </p:xfrm>
        <a:graphic>
          <a:graphicData uri="http://schemas.openxmlformats.org/drawingml/2006/table">
            <a:tbl>
              <a:tblPr firstRow="1" bandRow="1"/>
              <a:tblGrid>
                <a:gridCol w="2505303">
                  <a:extLst>
                    <a:ext uri="{9D8B030D-6E8A-4147-A177-3AD203B41FA5}">
                      <a16:colId xmlns:a16="http://schemas.microsoft.com/office/drawing/2014/main" val="20000"/>
                    </a:ext>
                  </a:extLst>
                </a:gridCol>
                <a:gridCol w="1626519">
                  <a:extLst>
                    <a:ext uri="{9D8B030D-6E8A-4147-A177-3AD203B41FA5}">
                      <a16:colId xmlns:a16="http://schemas.microsoft.com/office/drawing/2014/main" val="20001"/>
                    </a:ext>
                  </a:extLst>
                </a:gridCol>
                <a:gridCol w="1495472">
                  <a:extLst>
                    <a:ext uri="{9D8B030D-6E8A-4147-A177-3AD203B41FA5}">
                      <a16:colId xmlns:a16="http://schemas.microsoft.com/office/drawing/2014/main" val="20002"/>
                    </a:ext>
                  </a:extLst>
                </a:gridCol>
                <a:gridCol w="3921519">
                  <a:extLst>
                    <a:ext uri="{9D8B030D-6E8A-4147-A177-3AD203B41FA5}">
                      <a16:colId xmlns:a16="http://schemas.microsoft.com/office/drawing/2014/main" val="20003"/>
                    </a:ext>
                  </a:extLst>
                </a:gridCol>
              </a:tblGrid>
              <a:tr h="370946">
                <a:tc>
                  <a:txBody>
                    <a:bodyPr/>
                    <a:lstStyle/>
                    <a:p>
                      <a:r>
                        <a:rPr lang="lv-LV" sz="1800">
                          <a:solidFill>
                            <a:srgbClr val="543378"/>
                          </a:solidFill>
                          <a:latin typeface="Verdana"/>
                          <a:ea typeface="Verdana"/>
                        </a:rPr>
                        <a:t>Eksāmens</a:t>
                      </a:r>
                      <a:r>
                        <a:rPr lang="lv-LV" sz="1800" baseline="0">
                          <a:solidFill>
                            <a:srgbClr val="543378"/>
                          </a:solidFill>
                          <a:latin typeface="Verdana"/>
                          <a:ea typeface="Verdana"/>
                        </a:rPr>
                        <a:t> </a:t>
                      </a:r>
                      <a:endParaRPr lang="lv-LV" sz="1800">
                        <a:solidFill>
                          <a:srgbClr val="543378"/>
                        </a:solidFill>
                        <a:latin typeface="Verdana"/>
                        <a:ea typeface="Verdana"/>
                      </a:endParaRPr>
                    </a:p>
                  </a:txBody>
                  <a:tcPr marL="91445" marR="91445" marT="45733" marB="45733">
                    <a:solidFill>
                      <a:schemeClr val="bg2"/>
                    </a:solidFill>
                  </a:tcPr>
                </a:tc>
                <a:tc>
                  <a:txBody>
                    <a:bodyPr/>
                    <a:lstStyle/>
                    <a:p>
                      <a:r>
                        <a:rPr lang="lv-LV" sz="1800">
                          <a:solidFill>
                            <a:srgbClr val="543378"/>
                          </a:solidFill>
                          <a:latin typeface="Verdana"/>
                          <a:ea typeface="Verdana"/>
                        </a:rPr>
                        <a:t>Datums</a:t>
                      </a:r>
                    </a:p>
                  </a:txBody>
                  <a:tcPr marL="91445" marR="91445" marT="45733" marB="45733">
                    <a:solidFill>
                      <a:schemeClr val="bg2"/>
                    </a:solidFill>
                  </a:tcPr>
                </a:tc>
                <a:tc>
                  <a:txBody>
                    <a:bodyPr/>
                    <a:lstStyle/>
                    <a:p>
                      <a:r>
                        <a:rPr lang="lv-LV" sz="1800">
                          <a:solidFill>
                            <a:srgbClr val="543378"/>
                          </a:solidFill>
                          <a:latin typeface="Verdana"/>
                          <a:ea typeface="Verdana"/>
                        </a:rPr>
                        <a:t>Laiks</a:t>
                      </a:r>
                    </a:p>
                  </a:txBody>
                  <a:tcPr marL="91445" marR="91445" marT="45733" marB="45733">
                    <a:solidFill>
                      <a:schemeClr val="bg2"/>
                    </a:solidFill>
                  </a:tcPr>
                </a:tc>
                <a:tc>
                  <a:txBody>
                    <a:bodyPr/>
                    <a:lstStyle/>
                    <a:p>
                      <a:pPr algn="ctr"/>
                      <a:r>
                        <a:rPr lang="lv-LV" sz="1800">
                          <a:solidFill>
                            <a:srgbClr val="543378"/>
                          </a:solidFill>
                          <a:latin typeface="Verdana"/>
                          <a:ea typeface="Verdana"/>
                        </a:rPr>
                        <a:t>Norises</a:t>
                      </a:r>
                      <a:r>
                        <a:rPr lang="lv-LV" sz="1800" baseline="0">
                          <a:solidFill>
                            <a:srgbClr val="543378"/>
                          </a:solidFill>
                          <a:latin typeface="Verdana"/>
                          <a:ea typeface="Verdana"/>
                        </a:rPr>
                        <a:t> vieta</a:t>
                      </a:r>
                      <a:endParaRPr lang="lv-LV" sz="1800">
                        <a:solidFill>
                          <a:srgbClr val="543378"/>
                        </a:solidFill>
                        <a:latin typeface="Verdana"/>
                        <a:ea typeface="Verdana"/>
                      </a:endParaRPr>
                    </a:p>
                  </a:txBody>
                  <a:tcPr marL="91445" marR="91445" marT="45733" marB="45733">
                    <a:solidFill>
                      <a:schemeClr val="bg2"/>
                    </a:solidFill>
                  </a:tcPr>
                </a:tc>
                <a:extLst>
                  <a:ext uri="{0D108BD9-81ED-4DB2-BD59-A6C34878D82A}">
                    <a16:rowId xmlns:a16="http://schemas.microsoft.com/office/drawing/2014/main" val="10000"/>
                  </a:ext>
                </a:extLst>
              </a:tr>
              <a:tr h="370946">
                <a:tc>
                  <a:txBody>
                    <a:bodyPr/>
                    <a:lstStyle/>
                    <a:p>
                      <a:r>
                        <a:rPr lang="lv-LV" sz="1800">
                          <a:solidFill>
                            <a:srgbClr val="543378"/>
                          </a:solidFill>
                          <a:latin typeface="Verdana"/>
                          <a:ea typeface="Verdana"/>
                        </a:rPr>
                        <a:t>Latviešu valoda</a:t>
                      </a:r>
                    </a:p>
                  </a:txBody>
                  <a:tcPr marL="91445" marR="91445" marT="45733" marB="45733"/>
                </a:tc>
                <a:tc>
                  <a:txBody>
                    <a:bodyPr/>
                    <a:lstStyle/>
                    <a:p>
                      <a:r>
                        <a:rPr lang="lv-LV" sz="1800">
                          <a:solidFill>
                            <a:srgbClr val="543378"/>
                          </a:solidFill>
                          <a:latin typeface="Verdana"/>
                          <a:ea typeface="Verdana"/>
                        </a:rPr>
                        <a:t>9.jūnijs</a:t>
                      </a:r>
                    </a:p>
                  </a:txBody>
                  <a:tcPr marL="91445" marR="91445" marT="45733" marB="45733"/>
                </a:tc>
                <a:tc>
                  <a:txBody>
                    <a:bodyPr/>
                    <a:lstStyle/>
                    <a:p>
                      <a:r>
                        <a:rPr lang="lv-LV" sz="1800">
                          <a:solidFill>
                            <a:srgbClr val="543378"/>
                          </a:solidFill>
                          <a:latin typeface="Verdana"/>
                          <a:ea typeface="Verdana"/>
                        </a:rPr>
                        <a:t>10.00</a:t>
                      </a:r>
                    </a:p>
                  </a:txBody>
                  <a:tcPr marL="91445" marR="91445" marT="45733" marB="45733"/>
                </a:tc>
                <a:tc rowSpan="2">
                  <a:txBody>
                    <a:bodyPr/>
                    <a:lstStyle/>
                    <a:p>
                      <a:r>
                        <a:rPr lang="lv-LV" sz="1800">
                          <a:solidFill>
                            <a:srgbClr val="543378"/>
                          </a:solidFill>
                          <a:latin typeface="Verdana"/>
                          <a:ea typeface="Verdana"/>
                        </a:rPr>
                        <a:t>Savā izglītības iestādē</a:t>
                      </a:r>
                      <a:r>
                        <a:rPr lang="lv-LV" sz="1800" baseline="0">
                          <a:solidFill>
                            <a:srgbClr val="543378"/>
                          </a:solidFill>
                          <a:latin typeface="Verdana"/>
                          <a:ea typeface="Verdana"/>
                        </a:rPr>
                        <a:t> vai apvienotais eksāmens pašvaldībā</a:t>
                      </a:r>
                      <a:endParaRPr lang="lv-LV" sz="1800">
                        <a:solidFill>
                          <a:srgbClr val="543378"/>
                        </a:solidFill>
                        <a:latin typeface="Verdana"/>
                        <a:ea typeface="Verdana"/>
                      </a:endParaRPr>
                    </a:p>
                  </a:txBody>
                  <a:tcPr marL="91445" marR="91445" marT="45733" marB="45733" anchor="ctr"/>
                </a:tc>
                <a:extLst>
                  <a:ext uri="{0D108BD9-81ED-4DB2-BD59-A6C34878D82A}">
                    <a16:rowId xmlns:a16="http://schemas.microsoft.com/office/drawing/2014/main" val="10001"/>
                  </a:ext>
                </a:extLst>
              </a:tr>
              <a:tr h="370946">
                <a:tc>
                  <a:txBody>
                    <a:bodyPr/>
                    <a:lstStyle/>
                    <a:p>
                      <a:r>
                        <a:rPr lang="lv-LV" sz="1800">
                          <a:solidFill>
                            <a:srgbClr val="543378"/>
                          </a:solidFill>
                          <a:latin typeface="Verdana"/>
                          <a:ea typeface="Verdana"/>
                        </a:rPr>
                        <a:t>Matemātika</a:t>
                      </a:r>
                    </a:p>
                  </a:txBody>
                  <a:tcPr marL="91445" marR="91445" marT="45733" marB="45733"/>
                </a:tc>
                <a:tc>
                  <a:txBody>
                    <a:bodyPr/>
                    <a:lstStyle/>
                    <a:p>
                      <a:r>
                        <a:rPr lang="lv-LV" sz="1800">
                          <a:solidFill>
                            <a:srgbClr val="543378"/>
                          </a:solidFill>
                          <a:latin typeface="Verdana"/>
                          <a:ea typeface="Verdana"/>
                        </a:rPr>
                        <a:t>11.jūnijs</a:t>
                      </a:r>
                    </a:p>
                  </a:txBody>
                  <a:tcPr marL="91445" marR="91445" marT="45733" marB="45733"/>
                </a:tc>
                <a:tc>
                  <a:txBody>
                    <a:bodyPr/>
                    <a:lstStyle/>
                    <a:p>
                      <a:r>
                        <a:rPr lang="lv-LV" sz="1800">
                          <a:solidFill>
                            <a:srgbClr val="543378"/>
                          </a:solidFill>
                          <a:latin typeface="Verdana"/>
                          <a:ea typeface="Verdana"/>
                        </a:rPr>
                        <a:t>10.00</a:t>
                      </a:r>
                    </a:p>
                  </a:txBody>
                  <a:tcPr marL="91445" marR="91445" marT="45733" marB="45733"/>
                </a:tc>
                <a:tc vMerge="1">
                  <a:txBody>
                    <a:bodyPr/>
                    <a:lstStyle/>
                    <a:p>
                      <a:endParaRPr lang="lv-LV"/>
                    </a:p>
                  </a:txBody>
                  <a:tcPr/>
                </a:tc>
                <a:extLst>
                  <a:ext uri="{0D108BD9-81ED-4DB2-BD59-A6C34878D82A}">
                    <a16:rowId xmlns:a16="http://schemas.microsoft.com/office/drawing/2014/main" val="10002"/>
                  </a:ext>
                </a:extLst>
              </a:tr>
            </a:tbl>
          </a:graphicData>
        </a:graphic>
      </p:graphicFrame>
      <p:sp>
        <p:nvSpPr>
          <p:cNvPr id="8" name="Rectangle: Rounded Corners 7">
            <a:extLst>
              <a:ext uri="{FF2B5EF4-FFF2-40B4-BE49-F238E27FC236}">
                <a16:creationId xmlns:a16="http://schemas.microsoft.com/office/drawing/2014/main" id="{595FAE6F-6356-CF7B-B62E-2AF6F60C40DB}"/>
              </a:ext>
            </a:extLst>
          </p:cNvPr>
          <p:cNvSpPr/>
          <p:nvPr/>
        </p:nvSpPr>
        <p:spPr>
          <a:xfrm>
            <a:off x="820965" y="3191252"/>
            <a:ext cx="1864102" cy="437412"/>
          </a:xfrm>
          <a:prstGeom prst="roundRect">
            <a:avLst/>
          </a:prstGeom>
          <a:no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Tree>
    <p:extLst>
      <p:ext uri="{BB962C8B-B14F-4D97-AF65-F5344CB8AC3E}">
        <p14:creationId xmlns:p14="http://schemas.microsoft.com/office/powerpoint/2010/main" val="3942317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FA9A34-6F9D-C41C-BD6E-871E3ECAE109}"/>
            </a:ext>
          </a:extLst>
        </p:cNvPr>
        <p:cNvGrpSpPr/>
        <p:nvPr/>
      </p:nvGrpSpPr>
      <p:grpSpPr>
        <a:xfrm>
          <a:off x="0" y="0"/>
          <a:ext cx="0" cy="0"/>
          <a:chOff x="0" y="0"/>
          <a:chExt cx="0" cy="0"/>
        </a:xfrm>
      </p:grpSpPr>
      <p:sp>
        <p:nvSpPr>
          <p:cNvPr id="4" name="Virsraksts 3">
            <a:extLst>
              <a:ext uri="{FF2B5EF4-FFF2-40B4-BE49-F238E27FC236}">
                <a16:creationId xmlns:a16="http://schemas.microsoft.com/office/drawing/2014/main" id="{339154F2-7DAE-6CB2-1E68-6C8DD5189F8D}"/>
              </a:ext>
            </a:extLst>
          </p:cNvPr>
          <p:cNvSpPr>
            <a:spLocks noGrp="1"/>
          </p:cNvSpPr>
          <p:nvPr>
            <p:ph type="title"/>
          </p:nvPr>
        </p:nvSpPr>
        <p:spPr>
          <a:xfrm>
            <a:off x="812423" y="266920"/>
            <a:ext cx="9759923" cy="1142815"/>
          </a:xfrm>
        </p:spPr>
        <p:txBody>
          <a:bodyPr/>
          <a:lstStyle/>
          <a:p>
            <a:r>
              <a:rPr lang="en-US" altLang="en-US" sz="2800">
                <a:solidFill>
                  <a:srgbClr val="543378"/>
                </a:solidFill>
              </a:rPr>
              <a:t>PAPILDTERMIŅA EKSĀMENU </a:t>
            </a:r>
            <a:br>
              <a:rPr lang="lv-LV" altLang="en-US" sz="2800">
                <a:solidFill>
                  <a:srgbClr val="543378"/>
                </a:solidFill>
              </a:rPr>
            </a:br>
            <a:r>
              <a:rPr lang="en-US" altLang="en-US" sz="2800">
                <a:solidFill>
                  <a:srgbClr val="543378"/>
                </a:solidFill>
              </a:rPr>
              <a:t>ORGANIZĒŠANA</a:t>
            </a:r>
            <a:endParaRPr lang="lv-LV" sz="2400"/>
          </a:p>
        </p:txBody>
      </p:sp>
      <p:sp>
        <p:nvSpPr>
          <p:cNvPr id="3" name="Slaida numura vietturis 2">
            <a:extLst>
              <a:ext uri="{FF2B5EF4-FFF2-40B4-BE49-F238E27FC236}">
                <a16:creationId xmlns:a16="http://schemas.microsoft.com/office/drawing/2014/main" id="{DC45F503-F969-F78C-B4FF-2A83CE1AB017}"/>
              </a:ext>
            </a:extLst>
          </p:cNvPr>
          <p:cNvSpPr>
            <a:spLocks noGrp="1"/>
          </p:cNvSpPr>
          <p:nvPr>
            <p:ph type="sldNum" idx="12"/>
          </p:nvPr>
        </p:nvSpPr>
        <p:spPr/>
        <p:txBody>
          <a:bodyPr/>
          <a:lstStyle/>
          <a:p>
            <a:fld id="{00000000-1234-1234-1234-123412341234}" type="slidenum">
              <a:rPr lang="lv-LV" smtClean="0"/>
              <a:pPr/>
              <a:t>13</a:t>
            </a:fld>
            <a:endParaRPr lang="lv-LV"/>
          </a:p>
        </p:txBody>
      </p:sp>
      <p:sp>
        <p:nvSpPr>
          <p:cNvPr id="2" name="Rectangle 2">
            <a:extLst>
              <a:ext uri="{FF2B5EF4-FFF2-40B4-BE49-F238E27FC236}">
                <a16:creationId xmlns:a16="http://schemas.microsoft.com/office/drawing/2014/main" id="{F1645223-F4CB-3377-EDC6-853C7B083F96}"/>
              </a:ext>
            </a:extLst>
          </p:cNvPr>
          <p:cNvSpPr>
            <a:spLocks noChangeArrowheads="1"/>
          </p:cNvSpPr>
          <p:nvPr/>
        </p:nvSpPr>
        <p:spPr bwMode="auto">
          <a:xfrm>
            <a:off x="714567" y="1584737"/>
            <a:ext cx="11017636"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lnSpc>
                <a:spcPct val="90000"/>
              </a:lnSpc>
              <a:spcBef>
                <a:spcPts val="1000"/>
              </a:spcBef>
              <a:buFont typeface="Arial" panose="020B0604020202020204" pitchFamily="34" charset="0"/>
              <a:buChar char="•"/>
              <a:defRPr sz="2800">
                <a:solidFill>
                  <a:schemeClr val="tx1"/>
                </a:solidFill>
                <a:latin typeface="Aptos" panose="020B00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ptos" panose="020B00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ptos" panose="020B00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ptos" panose="020B00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ptos" panose="020B00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9pPr>
          </a:lstStyle>
          <a:p>
            <a:pPr>
              <a:lnSpc>
                <a:spcPct val="100000"/>
              </a:lnSpc>
              <a:spcBef>
                <a:spcPct val="0"/>
              </a:spcBef>
              <a:buFontTx/>
              <a:buNone/>
            </a:pPr>
            <a:r>
              <a:rPr lang="lv-LV" altLang="en-US" sz="1800">
                <a:solidFill>
                  <a:srgbClr val="543378"/>
                </a:solidFill>
                <a:latin typeface="Verdana"/>
                <a:ea typeface="Verdana"/>
              </a:rPr>
              <a:t>Skatīt informāciju LAD tīmekļvietnē  </a:t>
            </a:r>
            <a:r>
              <a:rPr lang="lv-LV" altLang="en-US" sz="1800">
                <a:solidFill>
                  <a:srgbClr val="543378"/>
                </a:solidFill>
                <a:latin typeface="Verdana"/>
                <a:ea typeface="Verdana"/>
                <a:hlinkClick r:id="rId2"/>
              </a:rPr>
              <a:t>https://atbalsts.refined.site/space/VPS</a:t>
            </a:r>
            <a:r>
              <a:rPr lang="lv-LV" altLang="en-US" sz="1800">
                <a:solidFill>
                  <a:srgbClr val="543378"/>
                </a:solidFill>
                <a:latin typeface="Verdana"/>
                <a:ea typeface="Verdana"/>
              </a:rPr>
              <a:t> </a:t>
            </a:r>
          </a:p>
          <a:p>
            <a:pPr>
              <a:lnSpc>
                <a:spcPct val="100000"/>
              </a:lnSpc>
              <a:spcBef>
                <a:spcPct val="0"/>
              </a:spcBef>
              <a:buFontTx/>
              <a:buNone/>
            </a:pPr>
            <a:r>
              <a:rPr lang="lv-LV" altLang="en-US" sz="1800">
                <a:solidFill>
                  <a:srgbClr val="543378"/>
                </a:solidFill>
                <a:latin typeface="Verdana"/>
                <a:ea typeface="Verdana"/>
              </a:rPr>
              <a:t>Informācija tiks papildināta </a:t>
            </a:r>
          </a:p>
        </p:txBody>
      </p:sp>
      <p:graphicFrame>
        <p:nvGraphicFramePr>
          <p:cNvPr id="8" name="Table 7">
            <a:extLst>
              <a:ext uri="{FF2B5EF4-FFF2-40B4-BE49-F238E27FC236}">
                <a16:creationId xmlns:a16="http://schemas.microsoft.com/office/drawing/2014/main" id="{B15BA7E1-7CD3-2EB6-D4D9-40FD80DF4C78}"/>
              </a:ext>
            </a:extLst>
          </p:cNvPr>
          <p:cNvGraphicFramePr>
            <a:graphicFrameLocks noGrp="1"/>
          </p:cNvGraphicFramePr>
          <p:nvPr>
            <p:extLst>
              <p:ext uri="{D42A27DB-BD31-4B8C-83A1-F6EECF244321}">
                <p14:modId xmlns:p14="http://schemas.microsoft.com/office/powerpoint/2010/main" val="1005908789"/>
              </p:ext>
            </p:extLst>
          </p:nvPr>
        </p:nvGraphicFramePr>
        <p:xfrm>
          <a:off x="800100" y="2228850"/>
          <a:ext cx="10705713" cy="4413160"/>
        </p:xfrm>
        <a:graphic>
          <a:graphicData uri="http://schemas.openxmlformats.org/drawingml/2006/table">
            <a:tbl>
              <a:tblPr firstRow="1" bandRow="1"/>
              <a:tblGrid>
                <a:gridCol w="2453096">
                  <a:extLst>
                    <a:ext uri="{9D8B030D-6E8A-4147-A177-3AD203B41FA5}">
                      <a16:colId xmlns:a16="http://schemas.microsoft.com/office/drawing/2014/main" val="20000"/>
                    </a:ext>
                  </a:extLst>
                </a:gridCol>
                <a:gridCol w="1348332">
                  <a:extLst>
                    <a:ext uri="{9D8B030D-6E8A-4147-A177-3AD203B41FA5}">
                      <a16:colId xmlns:a16="http://schemas.microsoft.com/office/drawing/2014/main" val="20001"/>
                    </a:ext>
                  </a:extLst>
                </a:gridCol>
                <a:gridCol w="808999">
                  <a:extLst>
                    <a:ext uri="{9D8B030D-6E8A-4147-A177-3AD203B41FA5}">
                      <a16:colId xmlns:a16="http://schemas.microsoft.com/office/drawing/2014/main" val="20002"/>
                    </a:ext>
                  </a:extLst>
                </a:gridCol>
                <a:gridCol w="6095286">
                  <a:extLst>
                    <a:ext uri="{9D8B030D-6E8A-4147-A177-3AD203B41FA5}">
                      <a16:colId xmlns:a16="http://schemas.microsoft.com/office/drawing/2014/main" val="20003"/>
                    </a:ext>
                  </a:extLst>
                </a:gridCol>
              </a:tblGrid>
              <a:tr h="352525">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b="1">
                          <a:solidFill>
                            <a:srgbClr val="543378"/>
                          </a:solidFill>
                          <a:latin typeface="Verdana"/>
                          <a:ea typeface="Verdana"/>
                        </a:rPr>
                        <a:t>Eksāmens</a:t>
                      </a:r>
                      <a:r>
                        <a:rPr lang="lv-LV" sz="1600" b="1" baseline="0">
                          <a:solidFill>
                            <a:srgbClr val="543378"/>
                          </a:solidFill>
                          <a:latin typeface="Verdana"/>
                          <a:ea typeface="Verdana"/>
                        </a:rPr>
                        <a:t> </a:t>
                      </a:r>
                      <a:endParaRPr lang="lv-LV" sz="1600" b="1">
                        <a:solidFill>
                          <a:srgbClr val="543378"/>
                        </a:solidFill>
                        <a:latin typeface="Verdana"/>
                        <a:ea typeface="Verdana"/>
                      </a:endParaRPr>
                    </a:p>
                  </a:txBody>
                  <a:tcPr marL="91444" marR="91444" marT="45713" marB="45713">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chemeClr val="bg2"/>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b="1">
                          <a:solidFill>
                            <a:srgbClr val="543378"/>
                          </a:solidFill>
                          <a:latin typeface="Verdana"/>
                          <a:ea typeface="Verdana"/>
                        </a:rPr>
                        <a:t>Datums</a:t>
                      </a:r>
                    </a:p>
                  </a:txBody>
                  <a:tcPr marL="91444" marR="91444" marT="45713" marB="45713">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chemeClr val="bg2"/>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b="1">
                          <a:solidFill>
                            <a:srgbClr val="543378"/>
                          </a:solidFill>
                          <a:latin typeface="Verdana"/>
                          <a:ea typeface="Verdana"/>
                        </a:rPr>
                        <a:t>Laiks</a:t>
                      </a:r>
                    </a:p>
                  </a:txBody>
                  <a:tcPr marL="91444" marR="91444" marT="45713" marB="45713">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chemeClr val="bg2"/>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a:r>
                        <a:rPr lang="lv-LV" sz="1600" b="1">
                          <a:solidFill>
                            <a:srgbClr val="543378"/>
                          </a:solidFill>
                          <a:latin typeface="Verdana"/>
                          <a:ea typeface="Verdana"/>
                        </a:rPr>
                        <a:t>Norises</a:t>
                      </a:r>
                      <a:r>
                        <a:rPr lang="lv-LV" sz="1600" b="1" baseline="0">
                          <a:solidFill>
                            <a:srgbClr val="543378"/>
                          </a:solidFill>
                          <a:latin typeface="Verdana"/>
                          <a:ea typeface="Verdana"/>
                        </a:rPr>
                        <a:t> vieta</a:t>
                      </a:r>
                      <a:endParaRPr lang="lv-LV" sz="1600" b="1">
                        <a:solidFill>
                          <a:srgbClr val="543378"/>
                        </a:solidFill>
                        <a:latin typeface="Verdana"/>
                        <a:ea typeface="Verdana"/>
                      </a:endParaRPr>
                    </a:p>
                  </a:txBody>
                  <a:tcPr marL="91444" marR="91444" marT="45713" marB="45713">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0"/>
                  </a:ext>
                </a:extLst>
              </a:tr>
              <a:tr h="352525">
                <a:tc>
                  <a:txBody>
                    <a:bodyPr/>
                    <a:lstStyle/>
                    <a:p>
                      <a:r>
                        <a:rPr lang="en-GB" sz="1600" err="1">
                          <a:solidFill>
                            <a:srgbClr val="543378"/>
                          </a:solidFill>
                          <a:latin typeface="Verdana"/>
                          <a:ea typeface="Verdana"/>
                          <a:cs typeface="Arial"/>
                        </a:rPr>
                        <a:t>Dabaszinības</a:t>
                      </a:r>
                      <a:r>
                        <a:rPr lang="en-GB" sz="1600">
                          <a:solidFill>
                            <a:srgbClr val="543378"/>
                          </a:solidFill>
                          <a:latin typeface="Verdana"/>
                          <a:ea typeface="Verdana"/>
                          <a:cs typeface="Arial"/>
                        </a:rPr>
                        <a:t> VL</a:t>
                      </a:r>
                      <a:endParaRPr lang="lv-LV" sz="1600">
                        <a:solidFill>
                          <a:srgbClr val="543378"/>
                        </a:solidFill>
                        <a:latin typeface="Verdana"/>
                        <a:ea typeface="Verdana"/>
                        <a:cs typeface="Arial"/>
                      </a:endParaRPr>
                    </a:p>
                  </a:txBody>
                  <a:tcPr marL="91444" marR="91444" marT="45713" marB="45713">
                    <a:lnL w="12700" cmpd="sng">
                      <a:solidFill>
                        <a:prstClr val="black"/>
                      </a:solidFill>
                      <a:prstDash val="soli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tc>
                  <a:txBody>
                    <a:bodyPr/>
                    <a:lstStyle/>
                    <a:p>
                      <a:r>
                        <a:rPr lang="en-GB" sz="1600">
                          <a:solidFill>
                            <a:srgbClr val="543378"/>
                          </a:solidFill>
                          <a:latin typeface="Verdana"/>
                          <a:ea typeface="Verdana"/>
                          <a:cs typeface="Arial"/>
                        </a:rPr>
                        <a:t>15.jūnijs</a:t>
                      </a:r>
                      <a:endParaRPr lang="lv-LV" sz="1600">
                        <a:solidFill>
                          <a:srgbClr val="543378"/>
                        </a:solidFill>
                        <a:latin typeface="Verdana"/>
                        <a:ea typeface="Verdana"/>
                        <a:cs typeface="Arial"/>
                      </a:endParaRPr>
                    </a:p>
                  </a:txBody>
                  <a:tcPr marL="91444" marR="91444" marT="45713" marB="45713">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tc>
                  <a:txBody>
                    <a:bodyPr/>
                    <a:lstStyle/>
                    <a:p>
                      <a:r>
                        <a:rPr lang="en-GB" sz="1600">
                          <a:solidFill>
                            <a:srgbClr val="543378"/>
                          </a:solidFill>
                          <a:latin typeface="Verdana"/>
                          <a:ea typeface="Verdana"/>
                          <a:cs typeface="Arial"/>
                        </a:rPr>
                        <a:t>10.00</a:t>
                      </a:r>
                      <a:endParaRPr lang="lv-LV" sz="1600">
                        <a:solidFill>
                          <a:srgbClr val="543378"/>
                        </a:solidFill>
                        <a:latin typeface="Verdana"/>
                        <a:ea typeface="Verdana"/>
                        <a:cs typeface="Arial"/>
                      </a:endParaRPr>
                    </a:p>
                  </a:txBody>
                  <a:tcPr marL="91444" marR="91444" marT="45713" marB="45713">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600" baseline="0">
                          <a:solidFill>
                            <a:srgbClr val="543378"/>
                          </a:solidFill>
                          <a:latin typeface="Verdana"/>
                          <a:ea typeface="Verdana"/>
                          <a:cs typeface="Arial"/>
                        </a:rPr>
                        <a:t>Apvienotais eksāmens Rīgā, Rīgas Valsts 1.ģimnāzijā</a:t>
                      </a:r>
                      <a:endParaRPr lang="lv-LV" sz="1600">
                        <a:solidFill>
                          <a:srgbClr val="543378"/>
                        </a:solidFill>
                        <a:latin typeface="Verdana"/>
                        <a:ea typeface="Verdana"/>
                        <a:cs typeface="Arial"/>
                      </a:endParaRPr>
                    </a:p>
                  </a:txBody>
                  <a:tcPr marL="91444" marR="91444" marT="45713" marB="45713">
                    <a:lnL w="12700" cap="flat" cmpd="sng" algn="ctr">
                      <a:solidFill>
                        <a:prstClr val="black"/>
                      </a:solidFill>
                      <a:prstDash val="solid"/>
                      <a:round/>
                      <a:headEnd type="none" w="med" len="med"/>
                      <a:tailEnd type="none" w="med" len="med"/>
                    </a:lnL>
                    <a:lnR w="12700" cmpd="sng">
                      <a:solidFill>
                        <a:prstClr val="black"/>
                      </a:solidFill>
                      <a:prstDash val="soli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06037">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600">
                          <a:solidFill>
                            <a:srgbClr val="543378"/>
                          </a:solidFill>
                          <a:latin typeface="Verdana"/>
                          <a:ea typeface="Verdana"/>
                        </a:rPr>
                        <a:t>Latviešu valoda</a:t>
                      </a:r>
                      <a:r>
                        <a:rPr lang="en-GB" sz="1600">
                          <a:solidFill>
                            <a:srgbClr val="543378"/>
                          </a:solidFill>
                          <a:latin typeface="Verdana"/>
                          <a:ea typeface="Verdana"/>
                        </a:rPr>
                        <a:t> OL/AL</a:t>
                      </a:r>
                      <a:endParaRPr lang="lv-LV" sz="1600">
                        <a:solidFill>
                          <a:srgbClr val="543378"/>
                        </a:solidFill>
                        <a:latin typeface="Verdana"/>
                        <a:ea typeface="Verdana"/>
                      </a:endParaRPr>
                    </a:p>
                  </a:txBody>
                  <a:tcPr marL="91444" marR="91444" marT="45713" marB="45713" anchor="ctr">
                    <a:lnL w="12700" cmpd="sng">
                      <a:solidFill>
                        <a:prstClr val="black"/>
                      </a:solidFill>
                      <a:prstDash val="solid"/>
                    </a:lnL>
                    <a:lnR w="12700" cmpd="sng">
                      <a:solidFill>
                        <a:prstClr val="black"/>
                      </a:solidFill>
                      <a:prstDash val="solid"/>
                    </a:lnR>
                    <a:lnT w="12700" cmpd="sng">
                      <a:solidFill>
                        <a:prstClr val="black"/>
                      </a:solidFill>
                      <a:prstDash val="soli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a:solidFill>
                            <a:srgbClr val="543378"/>
                          </a:solidFill>
                          <a:latin typeface="Verdana"/>
                          <a:ea typeface="Verdana"/>
                        </a:rPr>
                        <a:t>1</a:t>
                      </a:r>
                      <a:r>
                        <a:rPr lang="en-GB" sz="1600">
                          <a:solidFill>
                            <a:srgbClr val="543378"/>
                          </a:solidFill>
                          <a:latin typeface="Verdana"/>
                          <a:ea typeface="Verdana"/>
                        </a:rPr>
                        <a:t>6</a:t>
                      </a:r>
                      <a:r>
                        <a:rPr lang="lv-LV" sz="1600">
                          <a:solidFill>
                            <a:srgbClr val="543378"/>
                          </a:solidFill>
                          <a:latin typeface="Verdana"/>
                          <a:ea typeface="Verdana"/>
                        </a:rPr>
                        <a:t>.jūnijs</a:t>
                      </a:r>
                    </a:p>
                  </a:txBody>
                  <a:tcPr marL="91444" marR="91444" marT="45713" marB="45713" anchor="ctr">
                    <a:lnL w="12700" cmpd="sng">
                      <a:solidFill>
                        <a:prstClr val="black"/>
                      </a:solidFill>
                      <a:prstDash val="solid"/>
                    </a:lnL>
                    <a:lnR w="12700" cmpd="sng">
                      <a:solidFill>
                        <a:prstClr val="black"/>
                      </a:solidFill>
                      <a:prstDash val="solid"/>
                    </a:lnR>
                    <a:lnT w="12700" cmpd="sng">
                      <a:solidFill>
                        <a:prstClr val="black"/>
                      </a:solidFill>
                      <a:prstDash val="soli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a:solidFill>
                            <a:srgbClr val="543378"/>
                          </a:solidFill>
                          <a:latin typeface="Verdana"/>
                          <a:ea typeface="Verdana"/>
                        </a:rPr>
                        <a:t>10.00</a:t>
                      </a:r>
                    </a:p>
                  </a:txBody>
                  <a:tcPr marL="91444" marR="91444" marT="45713" marB="45713" anchor="ctr">
                    <a:lnL w="12700" cmpd="sng">
                      <a:solidFill>
                        <a:prstClr val="black"/>
                      </a:solidFill>
                      <a:prstDash val="solid"/>
                    </a:lnL>
                    <a:lnR w="12700" cmpd="sng">
                      <a:solidFill>
                        <a:prstClr val="black"/>
                      </a:solidFill>
                      <a:prstDash val="solid"/>
                    </a:lnR>
                    <a:lnT w="12700" cmpd="sng">
                      <a:solidFill>
                        <a:prstClr val="black"/>
                      </a:solidFill>
                      <a:prstDash val="soli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baseline="0">
                          <a:solidFill>
                            <a:srgbClr val="543378"/>
                          </a:solidFill>
                          <a:latin typeface="Verdana"/>
                          <a:ea typeface="Verdana"/>
                        </a:rPr>
                        <a:t>Apvienotais eksāmens Rīgā, Rīgas Valsts 1.ģimnāzijā</a:t>
                      </a:r>
                      <a:endParaRPr lang="lv-LV" sz="1600">
                        <a:solidFill>
                          <a:srgbClr val="543378"/>
                        </a:solidFill>
                        <a:latin typeface="Verdana"/>
                        <a:ea typeface="Verdana"/>
                      </a:endParaRPr>
                    </a:p>
                  </a:txBody>
                  <a:tcPr marL="91444" marR="91444" marT="45713" marB="45713" anchor="ctr">
                    <a:lnL w="12700" cmpd="sng">
                      <a:solidFill>
                        <a:prstClr val="black"/>
                      </a:solidFill>
                      <a:prstDash val="solid"/>
                    </a:lnL>
                    <a:lnR w="12700" cmpd="sng">
                      <a:solidFill>
                        <a:prstClr val="black"/>
                      </a:solidFill>
                      <a:prstDash val="solid"/>
                    </a:lnR>
                    <a:lnT w="12700" cmpd="sng">
                      <a:solidFill>
                        <a:prstClr val="black"/>
                      </a:solidFill>
                      <a:prstDash val="soli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06037">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a:solidFill>
                            <a:srgbClr val="543378"/>
                          </a:solidFill>
                          <a:latin typeface="Verdana"/>
                          <a:ea typeface="Verdana"/>
                        </a:rPr>
                        <a:t>Ķīmija</a:t>
                      </a:r>
                      <a:r>
                        <a:rPr lang="en-GB" sz="1600">
                          <a:solidFill>
                            <a:srgbClr val="543378"/>
                          </a:solidFill>
                          <a:latin typeface="Verdana"/>
                          <a:ea typeface="Verdana"/>
                        </a:rPr>
                        <a:t> OL/AL</a:t>
                      </a:r>
                      <a:endParaRPr lang="lv-LV" sz="1600">
                        <a:solidFill>
                          <a:srgbClr val="543378"/>
                        </a:solidFill>
                        <a:latin typeface="Verdana"/>
                        <a:ea typeface="Verdana"/>
                      </a:endParaRPr>
                    </a:p>
                  </a:txBody>
                  <a:tcPr marL="91444" marR="91444" marT="45713" marB="45713" anchor="ctr">
                    <a:lnL w="12700" cmpd="sng">
                      <a:solidFill>
                        <a:prstClr val="black"/>
                      </a:solidFill>
                      <a:prstDash val="soli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a:solidFill>
                            <a:srgbClr val="543378"/>
                          </a:solidFill>
                          <a:latin typeface="Verdana"/>
                          <a:ea typeface="Verdana"/>
                        </a:rPr>
                        <a:t>1</a:t>
                      </a:r>
                      <a:r>
                        <a:rPr lang="en-GB" sz="1600">
                          <a:solidFill>
                            <a:srgbClr val="543378"/>
                          </a:solidFill>
                          <a:latin typeface="Verdana"/>
                          <a:ea typeface="Verdana"/>
                        </a:rPr>
                        <a:t>7</a:t>
                      </a:r>
                      <a:r>
                        <a:rPr lang="lv-LV" sz="1600">
                          <a:solidFill>
                            <a:srgbClr val="543378"/>
                          </a:solidFill>
                          <a:latin typeface="Verdana"/>
                          <a:ea typeface="Verdana"/>
                        </a:rPr>
                        <a:t>.jūnijs</a:t>
                      </a:r>
                    </a:p>
                  </a:txBody>
                  <a:tcPr marL="91444" marR="91444" marT="45713" marB="45713"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a:solidFill>
                            <a:srgbClr val="543378"/>
                          </a:solidFill>
                          <a:latin typeface="Verdana"/>
                          <a:ea typeface="Verdana"/>
                        </a:rPr>
                        <a:t>10.00</a:t>
                      </a:r>
                    </a:p>
                  </a:txBody>
                  <a:tcPr marL="91444" marR="91444" marT="45713" marB="45713"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baseline="0">
                          <a:solidFill>
                            <a:srgbClr val="543378"/>
                          </a:solidFill>
                          <a:latin typeface="Verdana"/>
                          <a:ea typeface="Verdana"/>
                        </a:rPr>
                        <a:t>Apvienotais eksāmens Rīgā, Rīgas </a:t>
                      </a:r>
                      <a:r>
                        <a:rPr lang="en-GB" sz="1600" baseline="0">
                          <a:solidFill>
                            <a:srgbClr val="543378"/>
                          </a:solidFill>
                          <a:latin typeface="Verdana"/>
                          <a:ea typeface="Verdana"/>
                        </a:rPr>
                        <a:t>40.vidusskola</a:t>
                      </a:r>
                      <a:endParaRPr lang="lv-LV" sz="1600">
                        <a:solidFill>
                          <a:srgbClr val="543378"/>
                        </a:solidFill>
                        <a:latin typeface="Verdana"/>
                        <a:ea typeface="Verdana"/>
                      </a:endParaRPr>
                    </a:p>
                  </a:txBody>
                  <a:tcPr marL="91444" marR="91444" marT="45713" marB="45713" anchor="ctr">
                    <a:lnL w="12700" cap="flat" cmpd="sng" algn="ctr">
                      <a:solidFill>
                        <a:prstClr val="black"/>
                      </a:solidFill>
                      <a:prstDash val="solid"/>
                      <a:round/>
                      <a:headEnd type="none" w="med" len="med"/>
                      <a:tailEnd type="none" w="med" len="med"/>
                    </a:lnL>
                    <a:lnR w="12700" cmpd="sng">
                      <a:solidFill>
                        <a:prstClr val="black"/>
                      </a:solidFill>
                      <a:prstDash val="soli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506037">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a:solidFill>
                            <a:srgbClr val="543378"/>
                          </a:solidFill>
                          <a:latin typeface="Verdana"/>
                          <a:ea typeface="Verdana"/>
                        </a:rPr>
                        <a:t>Angļu</a:t>
                      </a:r>
                      <a:r>
                        <a:rPr lang="en-GB" sz="1600">
                          <a:solidFill>
                            <a:srgbClr val="543378"/>
                          </a:solidFill>
                          <a:latin typeface="Verdana"/>
                          <a:ea typeface="Verdana"/>
                        </a:rPr>
                        <a:t> </a:t>
                      </a:r>
                      <a:r>
                        <a:rPr lang="en-GB" sz="1600" err="1">
                          <a:solidFill>
                            <a:srgbClr val="543378"/>
                          </a:solidFill>
                          <a:latin typeface="Verdana"/>
                          <a:ea typeface="Verdana"/>
                        </a:rPr>
                        <a:t>valoda</a:t>
                      </a:r>
                      <a:r>
                        <a:rPr lang="en-GB" sz="1600">
                          <a:solidFill>
                            <a:srgbClr val="543378"/>
                          </a:solidFill>
                          <a:latin typeface="Verdana"/>
                          <a:ea typeface="Verdana"/>
                        </a:rPr>
                        <a:t> OL/AL</a:t>
                      </a:r>
                      <a:endParaRPr lang="lv-LV" sz="1600">
                        <a:solidFill>
                          <a:srgbClr val="543378"/>
                        </a:solidFill>
                        <a:latin typeface="Verdana"/>
                        <a:ea typeface="Verdana"/>
                      </a:endParaRPr>
                    </a:p>
                  </a:txBody>
                  <a:tcPr marL="91444" marR="91444" marT="45713" marB="45713" anchor="ctr">
                    <a:lnL w="12700" cmpd="sng">
                      <a:solidFill>
                        <a:prstClr val="black"/>
                      </a:solidFill>
                      <a:prstDash val="soli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a:solidFill>
                            <a:srgbClr val="543378"/>
                          </a:solidFill>
                          <a:latin typeface="Verdana"/>
                          <a:ea typeface="Verdana"/>
                        </a:rPr>
                        <a:t>1</a:t>
                      </a:r>
                      <a:r>
                        <a:rPr lang="en-GB" sz="1600">
                          <a:solidFill>
                            <a:srgbClr val="543378"/>
                          </a:solidFill>
                          <a:latin typeface="Verdana"/>
                          <a:ea typeface="Verdana"/>
                        </a:rPr>
                        <a:t>8</a:t>
                      </a:r>
                      <a:r>
                        <a:rPr lang="lv-LV" sz="1600">
                          <a:solidFill>
                            <a:srgbClr val="543378"/>
                          </a:solidFill>
                          <a:latin typeface="Verdana"/>
                          <a:ea typeface="Verdana"/>
                        </a:rPr>
                        <a:t>.jūnijs</a:t>
                      </a:r>
                    </a:p>
                  </a:txBody>
                  <a:tcPr marL="91444" marR="91444" marT="45713" marB="45713"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a:solidFill>
                            <a:srgbClr val="543378"/>
                          </a:solidFill>
                          <a:latin typeface="Verdana"/>
                          <a:ea typeface="Verdana"/>
                        </a:rPr>
                        <a:t>10.00</a:t>
                      </a:r>
                    </a:p>
                  </a:txBody>
                  <a:tcPr marL="91444" marR="91444" marT="45713" marB="45713"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baseline="0">
                          <a:solidFill>
                            <a:srgbClr val="543378"/>
                          </a:solidFill>
                          <a:latin typeface="Verdana"/>
                          <a:ea typeface="Verdana"/>
                        </a:rPr>
                        <a:t>Apvienotais eksāmens Rīgā, Rīgas Valsts 1.ģimnāzijā </a:t>
                      </a:r>
                      <a:endParaRPr lang="lv-LV" sz="1600">
                        <a:solidFill>
                          <a:srgbClr val="543378"/>
                        </a:solidFill>
                        <a:latin typeface="Verdana"/>
                        <a:ea typeface="Verdana"/>
                      </a:endParaRPr>
                    </a:p>
                  </a:txBody>
                  <a:tcPr marL="91444" marR="91444" marT="45713" marB="45713" anchor="ctr">
                    <a:lnL w="12700" cap="flat" cmpd="sng" algn="ctr">
                      <a:solidFill>
                        <a:prstClr val="black"/>
                      </a:solidFill>
                      <a:prstDash val="solid"/>
                      <a:round/>
                      <a:headEnd type="none" w="med" len="med"/>
                      <a:tailEnd type="none" w="med" len="med"/>
                    </a:lnL>
                    <a:lnR w="12700" cmpd="sng">
                      <a:solidFill>
                        <a:prstClr val="black"/>
                      </a:solidFill>
                      <a:prstDash val="soli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506037">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sz="1600" err="1">
                          <a:solidFill>
                            <a:srgbClr val="543378"/>
                          </a:solidFill>
                          <a:latin typeface="Verdana"/>
                          <a:ea typeface="Verdana"/>
                        </a:rPr>
                        <a:t>Vācu</a:t>
                      </a:r>
                      <a:r>
                        <a:rPr lang="en-GB" sz="1600">
                          <a:solidFill>
                            <a:srgbClr val="543378"/>
                          </a:solidFill>
                          <a:latin typeface="Verdana"/>
                          <a:ea typeface="Verdana"/>
                        </a:rPr>
                        <a:t> </a:t>
                      </a:r>
                      <a:r>
                        <a:rPr lang="en-GB" sz="1600" err="1">
                          <a:solidFill>
                            <a:srgbClr val="543378"/>
                          </a:solidFill>
                          <a:latin typeface="Verdana"/>
                          <a:ea typeface="Verdana"/>
                        </a:rPr>
                        <a:t>valoda</a:t>
                      </a:r>
                      <a:r>
                        <a:rPr lang="en-GB" sz="1600">
                          <a:solidFill>
                            <a:srgbClr val="543378"/>
                          </a:solidFill>
                          <a:latin typeface="Verdana"/>
                          <a:ea typeface="Verdana"/>
                        </a:rPr>
                        <a:t> OL/AL</a:t>
                      </a:r>
                      <a:endParaRPr lang="lv-LV" sz="1600">
                        <a:solidFill>
                          <a:srgbClr val="543378"/>
                        </a:solidFill>
                        <a:latin typeface="Verdana"/>
                        <a:ea typeface="Verdana"/>
                      </a:endParaRPr>
                    </a:p>
                  </a:txBody>
                  <a:tcPr marL="91444" marR="91444" marT="45713" marB="45713" anchor="ctr">
                    <a:lnL w="12700" cmpd="sng">
                      <a:solidFill>
                        <a:prstClr val="black"/>
                      </a:solidFill>
                      <a:prstDash val="soli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a:solidFill>
                            <a:srgbClr val="543378"/>
                          </a:solidFill>
                          <a:latin typeface="Verdana"/>
                          <a:ea typeface="Verdana"/>
                        </a:rPr>
                        <a:t>1</a:t>
                      </a:r>
                      <a:r>
                        <a:rPr lang="en-GB" sz="1600">
                          <a:solidFill>
                            <a:srgbClr val="543378"/>
                          </a:solidFill>
                          <a:latin typeface="Verdana"/>
                          <a:ea typeface="Verdana"/>
                        </a:rPr>
                        <a:t>8</a:t>
                      </a:r>
                      <a:r>
                        <a:rPr lang="lv-LV" sz="1600">
                          <a:solidFill>
                            <a:srgbClr val="543378"/>
                          </a:solidFill>
                          <a:latin typeface="Verdana"/>
                          <a:ea typeface="Verdana"/>
                        </a:rPr>
                        <a:t>.jūnijs</a:t>
                      </a:r>
                    </a:p>
                  </a:txBody>
                  <a:tcPr marL="91444" marR="91444" marT="45713" marB="45713"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a:solidFill>
                            <a:srgbClr val="543378"/>
                          </a:solidFill>
                          <a:latin typeface="Verdana"/>
                          <a:ea typeface="Verdana"/>
                        </a:rPr>
                        <a:t>10.00</a:t>
                      </a:r>
                    </a:p>
                  </a:txBody>
                  <a:tcPr marL="91444" marR="91444" marT="45713" marB="45713"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baseline="0">
                          <a:solidFill>
                            <a:srgbClr val="543378"/>
                          </a:solidFill>
                          <a:latin typeface="Verdana"/>
                          <a:ea typeface="Verdana"/>
                        </a:rPr>
                        <a:t>Apvienotais eksāmens Rīgā, </a:t>
                      </a:r>
                      <a:r>
                        <a:rPr lang="en-GB" sz="1600" baseline="0">
                          <a:solidFill>
                            <a:srgbClr val="543378"/>
                          </a:solidFill>
                          <a:latin typeface="Verdana"/>
                          <a:ea typeface="Verdana"/>
                        </a:rPr>
                        <a:t>VIAA</a:t>
                      </a:r>
                      <a:endParaRPr lang="lv-LV" sz="1600">
                        <a:solidFill>
                          <a:srgbClr val="543378"/>
                        </a:solidFill>
                        <a:latin typeface="Verdana"/>
                        <a:ea typeface="Verdana"/>
                      </a:endParaRPr>
                    </a:p>
                  </a:txBody>
                  <a:tcPr marL="91444" marR="91444" marT="45713" marB="45713" anchor="ctr">
                    <a:lnL w="12700" cap="flat" cmpd="sng" algn="ctr">
                      <a:solidFill>
                        <a:prstClr val="black"/>
                      </a:solidFill>
                      <a:prstDash val="solid"/>
                      <a:round/>
                      <a:headEnd type="none" w="med" len="med"/>
                      <a:tailEnd type="none" w="med" len="med"/>
                    </a:lnL>
                    <a:lnR w="12700" cmpd="sng">
                      <a:solidFill>
                        <a:prstClr val="black"/>
                      </a:solidFill>
                      <a:prstDash val="soli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506037">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a:solidFill>
                            <a:srgbClr val="543378"/>
                          </a:solidFill>
                          <a:latin typeface="Verdana"/>
                          <a:ea typeface="Verdana"/>
                        </a:rPr>
                        <a:t>Sociālās</a:t>
                      </a:r>
                      <a:r>
                        <a:rPr lang="lv-LV" sz="1600" baseline="0">
                          <a:solidFill>
                            <a:srgbClr val="543378"/>
                          </a:solidFill>
                          <a:latin typeface="Verdana"/>
                          <a:ea typeface="Verdana"/>
                        </a:rPr>
                        <a:t> zinātnes</a:t>
                      </a:r>
                      <a:r>
                        <a:rPr lang="en-GB" sz="1600" baseline="0">
                          <a:solidFill>
                            <a:srgbClr val="543378"/>
                          </a:solidFill>
                          <a:latin typeface="Verdana"/>
                          <a:ea typeface="Verdana"/>
                        </a:rPr>
                        <a:t> AL</a:t>
                      </a:r>
                      <a:endParaRPr lang="lv-LV" sz="1600">
                        <a:solidFill>
                          <a:srgbClr val="543378"/>
                        </a:solidFill>
                        <a:latin typeface="Verdana"/>
                        <a:ea typeface="Verdana"/>
                      </a:endParaRPr>
                    </a:p>
                  </a:txBody>
                  <a:tcPr marL="91444" marR="91444" marT="45713" marB="45713" anchor="ctr">
                    <a:lnL w="12700" cmpd="sng">
                      <a:solidFill>
                        <a:prstClr val="black"/>
                      </a:solidFill>
                      <a:prstDash val="soli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en-GB" sz="1600">
                          <a:solidFill>
                            <a:srgbClr val="543378"/>
                          </a:solidFill>
                          <a:latin typeface="Verdana"/>
                          <a:ea typeface="Verdana"/>
                        </a:rPr>
                        <a:t>19</a:t>
                      </a:r>
                      <a:r>
                        <a:rPr lang="lv-LV" sz="1600">
                          <a:solidFill>
                            <a:srgbClr val="543378"/>
                          </a:solidFill>
                          <a:latin typeface="Verdana"/>
                          <a:ea typeface="Verdana"/>
                        </a:rPr>
                        <a:t>.jūnijs</a:t>
                      </a:r>
                    </a:p>
                  </a:txBody>
                  <a:tcPr marL="91444" marR="91444" marT="45713" marB="45713"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a:solidFill>
                            <a:srgbClr val="543378"/>
                          </a:solidFill>
                          <a:latin typeface="Verdana"/>
                          <a:ea typeface="Verdana"/>
                        </a:rPr>
                        <a:t>10.00</a:t>
                      </a:r>
                    </a:p>
                  </a:txBody>
                  <a:tcPr marL="91444" marR="91444" marT="45713" marB="45713"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baseline="0">
                          <a:solidFill>
                            <a:srgbClr val="543378"/>
                          </a:solidFill>
                          <a:latin typeface="Verdana"/>
                          <a:ea typeface="Verdana"/>
                        </a:rPr>
                        <a:t>Apvienotais eksāmens Rīgā, </a:t>
                      </a:r>
                      <a:r>
                        <a:rPr lang="en-GB" sz="1600" baseline="0">
                          <a:solidFill>
                            <a:srgbClr val="543378"/>
                          </a:solidFill>
                          <a:latin typeface="Verdana"/>
                          <a:ea typeface="Verdana"/>
                        </a:rPr>
                        <a:t>VIAA</a:t>
                      </a:r>
                      <a:endParaRPr lang="lv-LV" sz="1600">
                        <a:solidFill>
                          <a:srgbClr val="543378"/>
                        </a:solidFill>
                        <a:latin typeface="Verdana"/>
                        <a:ea typeface="Verdana"/>
                      </a:endParaRPr>
                    </a:p>
                  </a:txBody>
                  <a:tcPr marL="91444" marR="91444" marT="45713" marB="45713" anchor="ctr">
                    <a:lnL w="12700" cap="flat" cmpd="sng" algn="ctr">
                      <a:solidFill>
                        <a:prstClr val="black"/>
                      </a:solidFill>
                      <a:prstDash val="solid"/>
                      <a:round/>
                      <a:headEnd type="none" w="med" len="med"/>
                      <a:tailEnd type="none" w="med" len="med"/>
                    </a:lnL>
                    <a:lnR w="12700" cmpd="sng">
                      <a:solidFill>
                        <a:prstClr val="black"/>
                      </a:solidFill>
                      <a:prstDash val="soli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506037">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a:solidFill>
                            <a:srgbClr val="543378"/>
                          </a:solidFill>
                          <a:latin typeface="Verdana"/>
                          <a:ea typeface="Verdana"/>
                        </a:rPr>
                        <a:t>Bioloģija</a:t>
                      </a:r>
                      <a:r>
                        <a:rPr lang="en-GB" sz="1600">
                          <a:solidFill>
                            <a:srgbClr val="543378"/>
                          </a:solidFill>
                          <a:latin typeface="Verdana"/>
                          <a:ea typeface="Verdana"/>
                        </a:rPr>
                        <a:t> OL/AL</a:t>
                      </a:r>
                      <a:endParaRPr lang="lv-LV" sz="1600">
                        <a:solidFill>
                          <a:srgbClr val="543378"/>
                        </a:solidFill>
                        <a:latin typeface="Verdana"/>
                        <a:ea typeface="Verdana"/>
                      </a:endParaRPr>
                    </a:p>
                  </a:txBody>
                  <a:tcPr marL="91444" marR="91444" marT="45713" marB="45713" anchor="ctr">
                    <a:lnL w="12700" cmpd="sng">
                      <a:solidFill>
                        <a:prstClr val="black"/>
                      </a:solidFill>
                      <a:prstDash val="soli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a:solidFill>
                            <a:srgbClr val="543378"/>
                          </a:solidFill>
                          <a:latin typeface="Verdana"/>
                          <a:ea typeface="Verdana"/>
                        </a:rPr>
                        <a:t>25.jūnijs</a:t>
                      </a:r>
                    </a:p>
                  </a:txBody>
                  <a:tcPr marL="91444" marR="91444" marT="45713" marB="45713"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a:solidFill>
                            <a:srgbClr val="543378"/>
                          </a:solidFill>
                          <a:latin typeface="Verdana"/>
                          <a:ea typeface="Verdana"/>
                        </a:rPr>
                        <a:t>10.00</a:t>
                      </a:r>
                    </a:p>
                  </a:txBody>
                  <a:tcPr marL="91444" marR="91444" marT="45713" marB="45713"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baseline="0">
                          <a:solidFill>
                            <a:srgbClr val="543378"/>
                          </a:solidFill>
                          <a:latin typeface="Verdana"/>
                          <a:ea typeface="Verdana"/>
                        </a:rPr>
                        <a:t>Apvienotais eksāmens Rīgā, Rīgas 40.vidusskolā</a:t>
                      </a:r>
                      <a:endParaRPr lang="lv-LV" sz="1600">
                        <a:solidFill>
                          <a:srgbClr val="543378"/>
                        </a:solidFill>
                        <a:latin typeface="Verdana"/>
                        <a:ea typeface="Verdana"/>
                      </a:endParaRPr>
                    </a:p>
                  </a:txBody>
                  <a:tcPr marL="91444" marR="91444" marT="45713" marB="45713" anchor="ctr">
                    <a:lnL w="12700" cap="flat" cmpd="sng" algn="ctr">
                      <a:solidFill>
                        <a:prstClr val="black"/>
                      </a:solidFill>
                      <a:prstDash val="solid"/>
                      <a:round/>
                      <a:headEnd type="none" w="med" len="med"/>
                      <a:tailEnd type="none" w="med" len="med"/>
                    </a:lnL>
                    <a:lnR w="12700" cmpd="sng">
                      <a:solidFill>
                        <a:prstClr val="black"/>
                      </a:solidFill>
                      <a:prstDash val="soli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598819">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a:solidFill>
                            <a:srgbClr val="543378"/>
                          </a:solidFill>
                          <a:latin typeface="Verdana"/>
                          <a:ea typeface="Verdana"/>
                        </a:rPr>
                        <a:t>Matemātika VL/OL/AL</a:t>
                      </a:r>
                    </a:p>
                  </a:txBody>
                  <a:tcPr marL="91444" marR="91444" marT="45713" marB="45713" anchor="ctr">
                    <a:lnL w="12700" cmpd="sng">
                      <a:solidFill>
                        <a:prstClr val="black"/>
                      </a:solidFill>
                      <a:prstDash val="soli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a:solidFill>
                            <a:srgbClr val="543378"/>
                          </a:solidFill>
                          <a:latin typeface="Verdana"/>
                          <a:ea typeface="Verdana"/>
                        </a:rPr>
                        <a:t>26.jūnijs</a:t>
                      </a:r>
                    </a:p>
                  </a:txBody>
                  <a:tcPr marL="91444" marR="91444" marT="45713" marB="45713"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a:solidFill>
                            <a:srgbClr val="543378"/>
                          </a:solidFill>
                          <a:latin typeface="Verdana"/>
                          <a:ea typeface="Verdana"/>
                        </a:rPr>
                        <a:t>10.00</a:t>
                      </a:r>
                    </a:p>
                  </a:txBody>
                  <a:tcPr marL="91444" marR="91444" marT="45713" marB="45713"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baseline="0">
                          <a:solidFill>
                            <a:srgbClr val="543378"/>
                          </a:solidFill>
                          <a:latin typeface="Verdana"/>
                          <a:ea typeface="Verdana"/>
                        </a:rPr>
                        <a:t>Apvienotais eksāmens Rīgā, Rīgas Valsts 1.ģimnāzijā</a:t>
                      </a:r>
                      <a:endParaRPr lang="lv-LV" sz="1600">
                        <a:solidFill>
                          <a:srgbClr val="543378"/>
                        </a:solidFill>
                        <a:latin typeface="Verdana"/>
                        <a:ea typeface="Verdana"/>
                      </a:endParaRPr>
                    </a:p>
                  </a:txBody>
                  <a:tcPr marL="91444" marR="91444" marT="45713" marB="45713" anchor="ctr">
                    <a:lnL w="12700" cap="flat" cmpd="sng" algn="ctr">
                      <a:solidFill>
                        <a:prstClr val="black"/>
                      </a:solidFill>
                      <a:prstDash val="solid"/>
                      <a:round/>
                      <a:headEnd type="none" w="med" len="med"/>
                      <a:tailEnd type="none" w="med" len="med"/>
                    </a:lnL>
                    <a:lnR w="12700" cmpd="sng">
                      <a:solidFill>
                        <a:prstClr val="black"/>
                      </a:solidFill>
                      <a:prstDash val="soli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729741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17FCC-A6F7-4039-2966-C3C8EFAC6A1A}"/>
            </a:ext>
          </a:extLst>
        </p:cNvPr>
        <p:cNvGrpSpPr/>
        <p:nvPr/>
      </p:nvGrpSpPr>
      <p:grpSpPr>
        <a:xfrm>
          <a:off x="0" y="0"/>
          <a:ext cx="0" cy="0"/>
          <a:chOff x="0" y="0"/>
          <a:chExt cx="0" cy="0"/>
        </a:xfrm>
      </p:grpSpPr>
      <p:sp>
        <p:nvSpPr>
          <p:cNvPr id="4" name="Virsraksts 3">
            <a:extLst>
              <a:ext uri="{FF2B5EF4-FFF2-40B4-BE49-F238E27FC236}">
                <a16:creationId xmlns:a16="http://schemas.microsoft.com/office/drawing/2014/main" id="{D8E38917-12D5-9617-FA9D-0DDD77C3530D}"/>
              </a:ext>
            </a:extLst>
          </p:cNvPr>
          <p:cNvSpPr>
            <a:spLocks noGrp="1"/>
          </p:cNvSpPr>
          <p:nvPr>
            <p:ph type="title"/>
          </p:nvPr>
        </p:nvSpPr>
        <p:spPr>
          <a:xfrm>
            <a:off x="812423" y="266920"/>
            <a:ext cx="9759923" cy="1142815"/>
          </a:xfrm>
        </p:spPr>
        <p:txBody>
          <a:bodyPr/>
          <a:lstStyle/>
          <a:p>
            <a:r>
              <a:rPr lang="en-US" altLang="en-US" sz="2800">
                <a:solidFill>
                  <a:srgbClr val="543378"/>
                </a:solidFill>
              </a:rPr>
              <a:t>PAPILDTERMIŅA EKSĀMENU </a:t>
            </a:r>
            <a:br>
              <a:rPr lang="lv-LV" altLang="en-US" sz="2800">
                <a:solidFill>
                  <a:srgbClr val="543378"/>
                </a:solidFill>
              </a:rPr>
            </a:br>
            <a:r>
              <a:rPr lang="en-US" altLang="en-US" sz="2800">
                <a:solidFill>
                  <a:srgbClr val="543378"/>
                </a:solidFill>
              </a:rPr>
              <a:t>ORGANIZĒŠANA</a:t>
            </a:r>
            <a:endParaRPr lang="lv-LV" sz="2400"/>
          </a:p>
        </p:txBody>
      </p:sp>
      <p:sp>
        <p:nvSpPr>
          <p:cNvPr id="3" name="Slaida numura vietturis 2">
            <a:extLst>
              <a:ext uri="{FF2B5EF4-FFF2-40B4-BE49-F238E27FC236}">
                <a16:creationId xmlns:a16="http://schemas.microsoft.com/office/drawing/2014/main" id="{25B0CB5C-D33A-E785-0E84-8B830BCAE140}"/>
              </a:ext>
            </a:extLst>
          </p:cNvPr>
          <p:cNvSpPr>
            <a:spLocks noGrp="1"/>
          </p:cNvSpPr>
          <p:nvPr>
            <p:ph type="sldNum" idx="12"/>
          </p:nvPr>
        </p:nvSpPr>
        <p:spPr/>
        <p:txBody>
          <a:bodyPr/>
          <a:lstStyle/>
          <a:p>
            <a:fld id="{00000000-1234-1234-1234-123412341234}" type="slidenum">
              <a:rPr lang="lv-LV" smtClean="0"/>
              <a:pPr/>
              <a:t>14</a:t>
            </a:fld>
            <a:endParaRPr lang="lv-LV"/>
          </a:p>
        </p:txBody>
      </p:sp>
      <p:sp>
        <p:nvSpPr>
          <p:cNvPr id="5" name="Rectangle 2">
            <a:extLst>
              <a:ext uri="{FF2B5EF4-FFF2-40B4-BE49-F238E27FC236}">
                <a16:creationId xmlns:a16="http://schemas.microsoft.com/office/drawing/2014/main" id="{05400BCB-56D3-1466-DC16-12CD539BE50D}"/>
              </a:ext>
            </a:extLst>
          </p:cNvPr>
          <p:cNvSpPr>
            <a:spLocks noChangeArrowheads="1"/>
          </p:cNvSpPr>
          <p:nvPr/>
        </p:nvSpPr>
        <p:spPr bwMode="auto">
          <a:xfrm>
            <a:off x="736223" y="1598567"/>
            <a:ext cx="907492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nchor="t">
            <a:spAutoFit/>
          </a:bodyPr>
          <a:lstStyle>
            <a:lvl1pPr>
              <a:lnSpc>
                <a:spcPct val="90000"/>
              </a:lnSpc>
              <a:spcBef>
                <a:spcPts val="1000"/>
              </a:spcBef>
              <a:buFont typeface="Arial" panose="020B0604020202020204" pitchFamily="34" charset="0"/>
              <a:buChar char="•"/>
              <a:defRPr sz="2800">
                <a:solidFill>
                  <a:schemeClr val="tx1"/>
                </a:solidFill>
                <a:latin typeface="Aptos" panose="020B00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ptos" panose="020B00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ptos" panose="020B00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ptos" panose="020B00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ptos" panose="020B00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9pPr>
          </a:lstStyle>
          <a:p>
            <a:pPr>
              <a:lnSpc>
                <a:spcPct val="100000"/>
              </a:lnSpc>
              <a:spcBef>
                <a:spcPct val="0"/>
              </a:spcBef>
              <a:buFontTx/>
              <a:buNone/>
            </a:pPr>
            <a:r>
              <a:rPr lang="lv-LV" altLang="en-US" sz="1800">
                <a:solidFill>
                  <a:srgbClr val="543378"/>
                </a:solidFill>
                <a:latin typeface="Verdana"/>
                <a:ea typeface="Verdana"/>
              </a:rPr>
              <a:t>Skatīt informāciju LAD tīmekļvietnē  </a:t>
            </a:r>
            <a:r>
              <a:rPr lang="lv-LV" altLang="en-US" sz="1800">
                <a:solidFill>
                  <a:srgbClr val="543378"/>
                </a:solidFill>
                <a:latin typeface="Verdana"/>
                <a:ea typeface="Verdana"/>
                <a:hlinkClick r:id="rId2"/>
              </a:rPr>
              <a:t>https://atbalsts.refined.site/space/VPS</a:t>
            </a:r>
            <a:r>
              <a:rPr lang="lv-LV" altLang="en-US" sz="1800">
                <a:solidFill>
                  <a:srgbClr val="543378"/>
                </a:solidFill>
                <a:latin typeface="Verdana"/>
                <a:ea typeface="Verdana"/>
              </a:rPr>
              <a:t> </a:t>
            </a:r>
          </a:p>
          <a:p>
            <a:pPr>
              <a:lnSpc>
                <a:spcPct val="100000"/>
              </a:lnSpc>
              <a:spcBef>
                <a:spcPct val="0"/>
              </a:spcBef>
              <a:buFontTx/>
              <a:buNone/>
            </a:pPr>
            <a:r>
              <a:rPr lang="lv-LV" altLang="en-US" sz="1800">
                <a:solidFill>
                  <a:srgbClr val="543378"/>
                </a:solidFill>
                <a:latin typeface="Verdana"/>
                <a:ea typeface="Verdana"/>
              </a:rPr>
              <a:t>Informācija tiks papildināta </a:t>
            </a:r>
          </a:p>
        </p:txBody>
      </p:sp>
      <p:graphicFrame>
        <p:nvGraphicFramePr>
          <p:cNvPr id="6" name="Table 5">
            <a:extLst>
              <a:ext uri="{FF2B5EF4-FFF2-40B4-BE49-F238E27FC236}">
                <a16:creationId xmlns:a16="http://schemas.microsoft.com/office/drawing/2014/main" id="{5509D5B6-580F-33A0-966D-7CE6E1745EEF}"/>
              </a:ext>
            </a:extLst>
          </p:cNvPr>
          <p:cNvGraphicFramePr>
            <a:graphicFrameLocks noGrp="1"/>
          </p:cNvGraphicFramePr>
          <p:nvPr>
            <p:extLst>
              <p:ext uri="{D42A27DB-BD31-4B8C-83A1-F6EECF244321}">
                <p14:modId xmlns:p14="http://schemas.microsoft.com/office/powerpoint/2010/main" val="2989094350"/>
              </p:ext>
            </p:extLst>
          </p:nvPr>
        </p:nvGraphicFramePr>
        <p:xfrm>
          <a:off x="812423" y="2246267"/>
          <a:ext cx="11034712" cy="4449763"/>
        </p:xfrm>
        <a:graphic>
          <a:graphicData uri="http://schemas.openxmlformats.org/drawingml/2006/table">
            <a:tbl>
              <a:tblPr firstRow="1" bandRow="1"/>
              <a:tblGrid>
                <a:gridCol w="2148572">
                  <a:extLst>
                    <a:ext uri="{9D8B030D-6E8A-4147-A177-3AD203B41FA5}">
                      <a16:colId xmlns:a16="http://schemas.microsoft.com/office/drawing/2014/main" val="20000"/>
                    </a:ext>
                  </a:extLst>
                </a:gridCol>
                <a:gridCol w="1206760">
                  <a:extLst>
                    <a:ext uri="{9D8B030D-6E8A-4147-A177-3AD203B41FA5}">
                      <a16:colId xmlns:a16="http://schemas.microsoft.com/office/drawing/2014/main" val="20001"/>
                    </a:ext>
                  </a:extLst>
                </a:gridCol>
                <a:gridCol w="1038974">
                  <a:extLst>
                    <a:ext uri="{9D8B030D-6E8A-4147-A177-3AD203B41FA5}">
                      <a16:colId xmlns:a16="http://schemas.microsoft.com/office/drawing/2014/main" val="20002"/>
                    </a:ext>
                  </a:extLst>
                </a:gridCol>
                <a:gridCol w="6640406">
                  <a:extLst>
                    <a:ext uri="{9D8B030D-6E8A-4147-A177-3AD203B41FA5}">
                      <a16:colId xmlns:a16="http://schemas.microsoft.com/office/drawing/2014/main" val="20003"/>
                    </a:ext>
                  </a:extLst>
                </a:gridCol>
              </a:tblGrid>
              <a:tr h="36580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b="1">
                          <a:solidFill>
                            <a:srgbClr val="543378"/>
                          </a:solidFill>
                        </a:rPr>
                        <a:t>Eksāmens</a:t>
                      </a:r>
                      <a:r>
                        <a:rPr lang="lv-LV" sz="1600" b="1" baseline="0">
                          <a:solidFill>
                            <a:srgbClr val="543378"/>
                          </a:solidFill>
                        </a:rPr>
                        <a:t> </a:t>
                      </a:r>
                      <a:endParaRPr lang="lv-LV" sz="1600" b="1">
                        <a:solidFill>
                          <a:srgbClr val="543378"/>
                        </a:solidFill>
                      </a:endParaRPr>
                    </a:p>
                  </a:txBody>
                  <a:tcPr marL="91447" marR="91447" marT="45718" marB="45718">
                    <a:lnL w="12700" cmpd="sng">
                      <a:solidFill>
                        <a:prstClr val="black"/>
                      </a:solidFill>
                      <a:prstDash val="solid"/>
                    </a:lnL>
                    <a:lnR w="12700" cmpd="sng">
                      <a:solidFill>
                        <a:prstClr val="black"/>
                      </a:solidFill>
                      <a:prstDash val="solid"/>
                    </a:lnR>
                    <a:lnT w="12700" cmpd="sng">
                      <a:solidFill>
                        <a:prstClr val="black"/>
                      </a:solidFill>
                      <a:prstDash val="soli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b="1">
                          <a:solidFill>
                            <a:srgbClr val="543378"/>
                          </a:solidFill>
                        </a:rPr>
                        <a:t>Datums</a:t>
                      </a:r>
                    </a:p>
                  </a:txBody>
                  <a:tcPr marL="91447" marR="91447" marT="45718" marB="45718">
                    <a:lnL w="12700" cmpd="sng">
                      <a:solidFill>
                        <a:prstClr val="black"/>
                      </a:solidFill>
                      <a:prstDash val="solid"/>
                    </a:lnL>
                    <a:lnR w="12700" cmpd="sng">
                      <a:solidFill>
                        <a:prstClr val="black"/>
                      </a:solidFill>
                      <a:prstDash val="solid"/>
                    </a:lnR>
                    <a:lnT w="12700" cmpd="sng">
                      <a:solidFill>
                        <a:prstClr val="black"/>
                      </a:solidFill>
                      <a:prstDash val="soli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b="1">
                          <a:solidFill>
                            <a:srgbClr val="543378"/>
                          </a:solidFill>
                        </a:rPr>
                        <a:t>Laiks</a:t>
                      </a:r>
                    </a:p>
                  </a:txBody>
                  <a:tcPr marL="91447" marR="91447" marT="45718" marB="45718">
                    <a:lnL w="12700" cmpd="sng">
                      <a:solidFill>
                        <a:prstClr val="black"/>
                      </a:solidFill>
                      <a:prstDash val="solid"/>
                    </a:lnL>
                    <a:lnR w="12700" cmpd="sng">
                      <a:solidFill>
                        <a:prstClr val="black"/>
                      </a:solidFill>
                      <a:prstDash val="solid"/>
                    </a:lnR>
                    <a:lnT w="12700" cmpd="sng">
                      <a:solidFill>
                        <a:prstClr val="black"/>
                      </a:solidFill>
                      <a:prstDash val="soli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a:r>
                        <a:rPr lang="lv-LV" sz="1600" b="1">
                          <a:solidFill>
                            <a:srgbClr val="543378"/>
                          </a:solidFill>
                        </a:rPr>
                        <a:t>Norises</a:t>
                      </a:r>
                      <a:r>
                        <a:rPr lang="lv-LV" sz="1600" b="1" baseline="0">
                          <a:solidFill>
                            <a:srgbClr val="543378"/>
                          </a:solidFill>
                        </a:rPr>
                        <a:t> vieta</a:t>
                      </a:r>
                      <a:endParaRPr lang="lv-LV" sz="1600" b="1">
                        <a:solidFill>
                          <a:srgbClr val="543378"/>
                        </a:solidFill>
                      </a:endParaRPr>
                    </a:p>
                  </a:txBody>
                  <a:tcPr marL="91447" marR="91447" marT="45718" marB="45718">
                    <a:lnL w="12700" cmpd="sng">
                      <a:solidFill>
                        <a:prstClr val="black"/>
                      </a:solidFill>
                      <a:prstDash val="solid"/>
                    </a:lnL>
                    <a:lnR w="12700" cmpd="sng">
                      <a:solidFill>
                        <a:prstClr val="black"/>
                      </a:solidFill>
                      <a:prstDash val="solid"/>
                    </a:lnR>
                    <a:lnT w="12700" cmpd="sng">
                      <a:solidFill>
                        <a:prstClr val="black"/>
                      </a:solidFill>
                      <a:prstDash val="soli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10000"/>
                  </a:ext>
                </a:extLst>
              </a:tr>
              <a:tr h="640155">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a:solidFill>
                            <a:srgbClr val="543378"/>
                          </a:solidFill>
                          <a:latin typeface="Arial"/>
                          <a:cs typeface="Arial"/>
                        </a:rPr>
                        <a:t>Vēsture</a:t>
                      </a:r>
                    </a:p>
                  </a:txBody>
                  <a:tcPr marL="91447" marR="91447" marT="45718" marB="45718" anchor="ctr">
                    <a:lnL w="12700" cmpd="sng">
                      <a:solidFill>
                        <a:prstClr val="black"/>
                      </a:solidFill>
                      <a:prstDash val="solid"/>
                    </a:lnL>
                    <a:lnR w="12700" cmpd="sng">
                      <a:solidFill>
                        <a:prstClr val="black"/>
                      </a:solidFill>
                      <a:prstDash val="solid"/>
                    </a:lnR>
                    <a:lnT w="12700" cmpd="sng">
                      <a:solidFill>
                        <a:prstClr val="black"/>
                      </a:solidFill>
                      <a:prstDash val="soli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600">
                          <a:solidFill>
                            <a:srgbClr val="543378"/>
                          </a:solidFill>
                          <a:latin typeface="Arial"/>
                          <a:cs typeface="Arial"/>
                        </a:rPr>
                        <a:t>29</a:t>
                      </a:r>
                      <a:r>
                        <a:rPr lang="lv-LV" sz="1600">
                          <a:solidFill>
                            <a:srgbClr val="543378"/>
                          </a:solidFill>
                          <a:latin typeface="Arial"/>
                          <a:cs typeface="Arial"/>
                        </a:rPr>
                        <a:t>.jūnijs</a:t>
                      </a:r>
                    </a:p>
                  </a:txBody>
                  <a:tcPr marL="91447" marR="91447" marT="45718" marB="45718" anchor="ctr">
                    <a:lnL w="12700" cmpd="sng">
                      <a:solidFill>
                        <a:prstClr val="black"/>
                      </a:solidFill>
                      <a:prstDash val="solid"/>
                    </a:lnL>
                    <a:lnR w="12700" cmpd="sng">
                      <a:solidFill>
                        <a:prstClr val="black"/>
                      </a:solidFill>
                      <a:prstDash val="solid"/>
                    </a:lnR>
                    <a:lnT w="12700" cmpd="sng">
                      <a:solidFill>
                        <a:prstClr val="black"/>
                      </a:solidFill>
                      <a:prstDash val="soli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lv-LV" sz="1600">
                          <a:solidFill>
                            <a:srgbClr val="543378"/>
                          </a:solidFill>
                          <a:latin typeface="Arial"/>
                          <a:cs typeface="Arial"/>
                        </a:rPr>
                        <a:t>10.00</a:t>
                      </a:r>
                    </a:p>
                  </a:txBody>
                  <a:tcPr marL="91447" marR="91447" marT="45718" marB="45718" anchor="ctr">
                    <a:lnL w="12700" cmpd="sng">
                      <a:solidFill>
                        <a:prstClr val="black"/>
                      </a:solidFill>
                      <a:prstDash val="solid"/>
                    </a:lnL>
                    <a:lnR w="12700" cmpd="sng">
                      <a:solidFill>
                        <a:prstClr val="black"/>
                      </a:solidFill>
                      <a:prstDash val="solid"/>
                    </a:lnR>
                    <a:lnT w="12700" cmpd="sng">
                      <a:solidFill>
                        <a:prstClr val="black"/>
                      </a:solidFill>
                      <a:prstDash val="soli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baseline="0">
                          <a:solidFill>
                            <a:srgbClr val="543378"/>
                          </a:solidFill>
                          <a:latin typeface="Arial"/>
                          <a:cs typeface="Arial"/>
                        </a:rPr>
                        <a:t>Apvienotais eksāmens Rīgā, </a:t>
                      </a:r>
                      <a:r>
                        <a:rPr lang="en-GB" sz="1600" baseline="0">
                          <a:solidFill>
                            <a:srgbClr val="543378"/>
                          </a:solidFill>
                          <a:latin typeface="Arial"/>
                          <a:cs typeface="Arial"/>
                        </a:rPr>
                        <a:t>VIAA</a:t>
                      </a:r>
                      <a:endParaRPr lang="lv-LV" sz="1600">
                        <a:solidFill>
                          <a:srgbClr val="543378"/>
                        </a:solidFill>
                        <a:latin typeface="Arial"/>
                        <a:cs typeface="Arial"/>
                      </a:endParaRPr>
                    </a:p>
                  </a:txBody>
                  <a:tcPr marL="91447" marR="91447" marT="45718" marB="45718" anchor="ctr">
                    <a:lnL w="12700" cmpd="sng">
                      <a:solidFill>
                        <a:prstClr val="black"/>
                      </a:solidFill>
                      <a:prstDash val="solid"/>
                    </a:lnL>
                    <a:lnR w="12700" cmpd="sng">
                      <a:solidFill>
                        <a:prstClr val="black"/>
                      </a:solidFill>
                      <a:prstDash val="solid"/>
                    </a:lnR>
                    <a:lnT w="12700" cmpd="sng">
                      <a:solidFill>
                        <a:prstClr val="black"/>
                      </a:solidFill>
                      <a:prstDash val="soli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40869">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a:solidFill>
                            <a:srgbClr val="543378"/>
                          </a:solidFill>
                        </a:rPr>
                        <a:t>Programmēšana</a:t>
                      </a:r>
                    </a:p>
                  </a:txBody>
                  <a:tcPr marL="91447" marR="91447" marT="45718" marB="45718" anchor="ctr">
                    <a:lnL w="12700" cmpd="sng">
                      <a:solidFill>
                        <a:prstClr val="black"/>
                      </a:solidFill>
                      <a:prstDash val="soli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en-GB" sz="1600">
                          <a:solidFill>
                            <a:srgbClr val="543378"/>
                          </a:solidFill>
                        </a:rPr>
                        <a:t>30.jūnijs</a:t>
                      </a:r>
                      <a:endParaRPr lang="lv-LV" sz="1600">
                        <a:solidFill>
                          <a:srgbClr val="543378"/>
                        </a:solidFill>
                      </a:endParaRPr>
                    </a:p>
                  </a:txBody>
                  <a:tcPr marL="91447" marR="91447" marT="45718" marB="45718"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a:solidFill>
                            <a:srgbClr val="543378"/>
                          </a:solidFill>
                        </a:rPr>
                        <a:t>10.00</a:t>
                      </a:r>
                    </a:p>
                  </a:txBody>
                  <a:tcPr marL="91447" marR="91447" marT="45718" marB="45718"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a:solidFill>
                            <a:srgbClr val="543378"/>
                          </a:solidFill>
                        </a:rPr>
                        <a:t>Savā izglītības iestādē</a:t>
                      </a:r>
                    </a:p>
                  </a:txBody>
                  <a:tcPr marL="91447" marR="91447" marT="45718" marB="45718" anchor="ctr">
                    <a:lnL w="12700" cap="flat" cmpd="sng" algn="ctr">
                      <a:solidFill>
                        <a:prstClr val="black"/>
                      </a:solidFill>
                      <a:prstDash val="solid"/>
                      <a:round/>
                      <a:headEnd type="none" w="med" len="med"/>
                      <a:tailEnd type="none" w="med" len="med"/>
                    </a:lnL>
                    <a:lnR w="12700" cmpd="sng">
                      <a:solidFill>
                        <a:prstClr val="black"/>
                      </a:solidFill>
                      <a:prstDash val="soli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40869">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a:solidFill>
                            <a:srgbClr val="543378"/>
                          </a:solidFill>
                        </a:rPr>
                        <a:t>Kultūra un māksla</a:t>
                      </a:r>
                    </a:p>
                  </a:txBody>
                  <a:tcPr marL="91447" marR="91447" marT="45718" marB="45718" anchor="ctr">
                    <a:lnL w="12700" cmpd="sng">
                      <a:solidFill>
                        <a:prstClr val="black"/>
                      </a:solidFill>
                      <a:prstDash val="soli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en-GB" sz="1600">
                          <a:solidFill>
                            <a:srgbClr val="543378"/>
                          </a:solidFill>
                        </a:rPr>
                        <a:t>1</a:t>
                      </a:r>
                      <a:r>
                        <a:rPr lang="lv-LV" sz="1600">
                          <a:solidFill>
                            <a:srgbClr val="543378"/>
                          </a:solidFill>
                        </a:rPr>
                        <a:t>.jūlijs</a:t>
                      </a:r>
                    </a:p>
                  </a:txBody>
                  <a:tcPr marL="91447" marR="91447" marT="45718" marB="45718"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a:solidFill>
                            <a:srgbClr val="543378"/>
                          </a:solidFill>
                        </a:rPr>
                        <a:t>10.00</a:t>
                      </a:r>
                    </a:p>
                  </a:txBody>
                  <a:tcPr marL="91447" marR="91447" marT="45718" marB="45718"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a:solidFill>
                            <a:srgbClr val="543378"/>
                          </a:solidFill>
                        </a:rPr>
                        <a:t>Savā izglītības iestādē</a:t>
                      </a:r>
                    </a:p>
                  </a:txBody>
                  <a:tcPr marL="91447" marR="91447" marT="45718" marB="45718" anchor="ctr">
                    <a:lnL w="12700" cap="flat" cmpd="sng" algn="ctr">
                      <a:solidFill>
                        <a:prstClr val="black"/>
                      </a:solidFill>
                      <a:prstDash val="solid"/>
                      <a:round/>
                      <a:headEnd type="none" w="med" len="med"/>
                      <a:tailEnd type="none" w="med" len="med"/>
                    </a:lnL>
                    <a:lnR w="12700" cmpd="sng">
                      <a:solidFill>
                        <a:prstClr val="black"/>
                      </a:solidFill>
                      <a:prstDash val="soli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640166">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a:solidFill>
                            <a:srgbClr val="543378"/>
                          </a:solidFill>
                        </a:rPr>
                        <a:t>Fizika</a:t>
                      </a:r>
                    </a:p>
                  </a:txBody>
                  <a:tcPr marL="91447" marR="91447" marT="45718" marB="45718" anchor="ctr">
                    <a:lnL w="12700" cmpd="sng">
                      <a:solidFill>
                        <a:prstClr val="black"/>
                      </a:solidFill>
                      <a:prstDash val="soli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en-GB" sz="1600">
                          <a:solidFill>
                            <a:srgbClr val="543378"/>
                          </a:solidFill>
                        </a:rPr>
                        <a:t>19.jūnijs </a:t>
                      </a:r>
                      <a:r>
                        <a:rPr lang="en-GB" sz="1600" err="1">
                          <a:solidFill>
                            <a:srgbClr val="543378"/>
                          </a:solidFill>
                        </a:rPr>
                        <a:t>vai</a:t>
                      </a:r>
                      <a:r>
                        <a:rPr lang="en-GB" sz="1600">
                          <a:solidFill>
                            <a:srgbClr val="543378"/>
                          </a:solidFill>
                        </a:rPr>
                        <a:t> 2</a:t>
                      </a:r>
                      <a:r>
                        <a:rPr lang="lv-LV" sz="1600">
                          <a:solidFill>
                            <a:srgbClr val="543378"/>
                          </a:solidFill>
                        </a:rPr>
                        <a:t>.jūlijs</a:t>
                      </a:r>
                    </a:p>
                  </a:txBody>
                  <a:tcPr marL="91447" marR="91447" marT="45718" marB="45718"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a:solidFill>
                            <a:srgbClr val="543378"/>
                          </a:solidFill>
                        </a:rPr>
                        <a:t>10.00</a:t>
                      </a:r>
                    </a:p>
                  </a:txBody>
                  <a:tcPr marL="91447" marR="91447" marT="45718" marB="45718"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baseline="0">
                          <a:solidFill>
                            <a:srgbClr val="543378"/>
                          </a:solidFill>
                        </a:rPr>
                        <a:t>Apvienotais eksāmens Rīgā, Rīgas Valsts 1.ģimnāzijā</a:t>
                      </a:r>
                      <a:r>
                        <a:rPr lang="en-GB" sz="1600" baseline="0">
                          <a:solidFill>
                            <a:srgbClr val="543378"/>
                          </a:solidFill>
                        </a:rPr>
                        <a:t>/</a:t>
                      </a:r>
                      <a:r>
                        <a:rPr lang="en-GB" sz="1600" baseline="0" err="1">
                          <a:solidFill>
                            <a:srgbClr val="543378"/>
                          </a:solidFill>
                        </a:rPr>
                        <a:t>Ludza</a:t>
                      </a:r>
                      <a:endParaRPr lang="lv-LV" sz="1600" err="1">
                        <a:solidFill>
                          <a:srgbClr val="543378"/>
                        </a:solidFill>
                      </a:endParaRPr>
                    </a:p>
                  </a:txBody>
                  <a:tcPr marL="91447" marR="91447" marT="45718" marB="45718" anchor="ctr">
                    <a:lnL w="12700" cap="flat" cmpd="sng" algn="ctr">
                      <a:solidFill>
                        <a:prstClr val="black"/>
                      </a:solidFill>
                      <a:prstDash val="solid"/>
                      <a:round/>
                      <a:headEnd type="none" w="med" len="med"/>
                      <a:tailEnd type="none" w="med" len="med"/>
                    </a:lnL>
                    <a:lnR w="12700" cmpd="sng">
                      <a:solidFill>
                        <a:prstClr val="black"/>
                      </a:solidFill>
                      <a:prstDash val="soli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640166">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a:solidFill>
                            <a:srgbClr val="543378"/>
                          </a:solidFill>
                        </a:rPr>
                        <a:t>Dizains un tehnoloģijas</a:t>
                      </a:r>
                    </a:p>
                  </a:txBody>
                  <a:tcPr marL="91447" marR="91447" marT="45718" marB="45718" anchor="ctr">
                    <a:lnL w="12700" cmpd="sng">
                      <a:solidFill>
                        <a:prstClr val="black"/>
                      </a:solidFill>
                      <a:prstDash val="soli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en-GB" sz="1600">
                          <a:solidFill>
                            <a:srgbClr val="543378"/>
                          </a:solidFill>
                        </a:rPr>
                        <a:t>3</a:t>
                      </a:r>
                      <a:r>
                        <a:rPr lang="lv-LV" sz="1600">
                          <a:solidFill>
                            <a:srgbClr val="543378"/>
                          </a:solidFill>
                        </a:rPr>
                        <a:t>.jūlijs</a:t>
                      </a:r>
                    </a:p>
                  </a:txBody>
                  <a:tcPr marL="91447" marR="91447" marT="45718" marB="45718"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a:solidFill>
                            <a:srgbClr val="543378"/>
                          </a:solidFill>
                        </a:rPr>
                        <a:t>10.00</a:t>
                      </a:r>
                    </a:p>
                  </a:txBody>
                  <a:tcPr marL="91447" marR="91447" marT="45718" marB="45718"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baseline="0">
                          <a:solidFill>
                            <a:srgbClr val="543378"/>
                          </a:solidFill>
                        </a:rPr>
                        <a:t>Apvienotais eksāmens Rīgā, </a:t>
                      </a:r>
                      <a:r>
                        <a:rPr lang="en-GB" sz="1600" baseline="0">
                          <a:solidFill>
                            <a:srgbClr val="543378"/>
                          </a:solidFill>
                        </a:rPr>
                        <a:t>VIAA</a:t>
                      </a:r>
                      <a:endParaRPr lang="lv-LV" sz="1600">
                        <a:solidFill>
                          <a:srgbClr val="543378"/>
                        </a:solidFill>
                      </a:endParaRPr>
                    </a:p>
                  </a:txBody>
                  <a:tcPr marL="91447" marR="91447" marT="45718" marB="45718" anchor="ctr">
                    <a:lnL w="12700" cap="flat" cmpd="sng" algn="ctr">
                      <a:solidFill>
                        <a:prstClr val="black"/>
                      </a:solidFill>
                      <a:prstDash val="solid"/>
                      <a:round/>
                      <a:headEnd type="none" w="med" len="med"/>
                      <a:tailEnd type="none" w="med" len="med"/>
                    </a:lnL>
                    <a:lnR w="12700" cmpd="sng">
                      <a:solidFill>
                        <a:prstClr val="black"/>
                      </a:solidFill>
                      <a:prstDash val="soli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540869">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a:solidFill>
                            <a:srgbClr val="543378"/>
                          </a:solidFill>
                        </a:rPr>
                        <a:t>Ģeogrāfija</a:t>
                      </a:r>
                    </a:p>
                  </a:txBody>
                  <a:tcPr marL="91447" marR="91447" marT="45718" marB="45718" anchor="ctr">
                    <a:lnL w="12700" cmpd="sng">
                      <a:solidFill>
                        <a:prstClr val="black"/>
                      </a:solidFill>
                      <a:prstDash val="soli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en-GB" sz="1600">
                          <a:solidFill>
                            <a:srgbClr val="543378"/>
                          </a:solidFill>
                        </a:rPr>
                        <a:t>6</a:t>
                      </a:r>
                      <a:r>
                        <a:rPr lang="lv-LV" sz="1600">
                          <a:solidFill>
                            <a:srgbClr val="543378"/>
                          </a:solidFill>
                        </a:rPr>
                        <a:t>.jūlijs</a:t>
                      </a:r>
                    </a:p>
                  </a:txBody>
                  <a:tcPr marL="91447" marR="91447" marT="45718" marB="45718"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a:solidFill>
                            <a:srgbClr val="543378"/>
                          </a:solidFill>
                        </a:rPr>
                        <a:t>10.00</a:t>
                      </a:r>
                    </a:p>
                  </a:txBody>
                  <a:tcPr marL="91447" marR="91447" marT="45718" marB="45718"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a:solidFill>
                            <a:srgbClr val="543378"/>
                          </a:solidFill>
                        </a:rPr>
                        <a:t>Savā izglītības iestādē</a:t>
                      </a:r>
                    </a:p>
                  </a:txBody>
                  <a:tcPr marL="91447" marR="91447" marT="45718" marB="45718" anchor="ctr">
                    <a:lnL w="12700" cap="flat" cmpd="sng" algn="ctr">
                      <a:solidFill>
                        <a:prstClr val="black"/>
                      </a:solidFill>
                      <a:prstDash val="solid"/>
                      <a:round/>
                      <a:headEnd type="none" w="med" len="med"/>
                      <a:tailEnd type="none" w="med" len="med"/>
                    </a:lnL>
                    <a:lnR w="12700" cmpd="sng">
                      <a:solidFill>
                        <a:prstClr val="black"/>
                      </a:solidFill>
                      <a:prstDash val="soli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540869">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a:solidFill>
                            <a:srgbClr val="543378"/>
                          </a:solidFill>
                        </a:rPr>
                        <a:t>2.</a:t>
                      </a:r>
                      <a:r>
                        <a:rPr lang="lv-LV" sz="1600" baseline="0">
                          <a:solidFill>
                            <a:srgbClr val="543378"/>
                          </a:solidFill>
                        </a:rPr>
                        <a:t> s</a:t>
                      </a:r>
                      <a:r>
                        <a:rPr lang="lv-LV" sz="1600">
                          <a:solidFill>
                            <a:srgbClr val="543378"/>
                          </a:solidFill>
                        </a:rPr>
                        <a:t>vešvaloda</a:t>
                      </a:r>
                    </a:p>
                  </a:txBody>
                  <a:tcPr marL="91447" marR="91447" marT="45718" marB="45718" anchor="ctr">
                    <a:lnL w="12700" cmpd="sng">
                      <a:solidFill>
                        <a:prstClr val="black"/>
                      </a:solidFill>
                      <a:prstDash val="soli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en-GB" sz="1600">
                          <a:solidFill>
                            <a:srgbClr val="543378"/>
                          </a:solidFill>
                        </a:rPr>
                        <a:t>7</a:t>
                      </a:r>
                      <a:r>
                        <a:rPr lang="lv-LV" sz="1600">
                          <a:solidFill>
                            <a:srgbClr val="543378"/>
                          </a:solidFill>
                        </a:rPr>
                        <a:t>.jūlijs</a:t>
                      </a:r>
                    </a:p>
                  </a:txBody>
                  <a:tcPr marL="91447" marR="91447" marT="45718" marB="45718"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r>
                        <a:rPr lang="lv-LV" sz="1600">
                          <a:solidFill>
                            <a:srgbClr val="543378"/>
                          </a:solidFill>
                        </a:rPr>
                        <a:t>10.00</a:t>
                      </a:r>
                    </a:p>
                  </a:txBody>
                  <a:tcPr marL="91447" marR="91447" marT="45718" marB="45718"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lv-LV" sz="1600" baseline="0">
                          <a:solidFill>
                            <a:srgbClr val="543378"/>
                          </a:solidFill>
                        </a:rPr>
                        <a:t>Apvienotais eksāmens Rīgā, Rīgas Valsts 1.ģimnāzijā</a:t>
                      </a:r>
                      <a:endParaRPr lang="lv-LV" sz="1600">
                        <a:solidFill>
                          <a:srgbClr val="543378"/>
                        </a:solidFill>
                      </a:endParaRPr>
                    </a:p>
                  </a:txBody>
                  <a:tcPr marL="91447" marR="91447" marT="45718" marB="45718" anchor="ctr">
                    <a:lnL w="12700" cap="flat" cmpd="sng" algn="ctr">
                      <a:solidFill>
                        <a:prstClr val="black"/>
                      </a:solidFill>
                      <a:prstDash val="solid"/>
                      <a:round/>
                      <a:headEnd type="none" w="med" len="med"/>
                      <a:tailEnd type="none" w="med" len="med"/>
                    </a:lnL>
                    <a:lnR w="12700" cmpd="sng">
                      <a:solidFill>
                        <a:prstClr val="black"/>
                      </a:solidFill>
                      <a:prstDash val="soli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5137685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EB0DD-9745-7E0A-2769-2BDBC1AFAA85}"/>
            </a:ext>
          </a:extLst>
        </p:cNvPr>
        <p:cNvGrpSpPr/>
        <p:nvPr/>
      </p:nvGrpSpPr>
      <p:grpSpPr>
        <a:xfrm>
          <a:off x="0" y="0"/>
          <a:ext cx="0" cy="0"/>
          <a:chOff x="0" y="0"/>
          <a:chExt cx="0" cy="0"/>
        </a:xfrm>
      </p:grpSpPr>
      <p:sp>
        <p:nvSpPr>
          <p:cNvPr id="4" name="Virsraksts 3">
            <a:extLst>
              <a:ext uri="{FF2B5EF4-FFF2-40B4-BE49-F238E27FC236}">
                <a16:creationId xmlns:a16="http://schemas.microsoft.com/office/drawing/2014/main" id="{738B55D3-049D-6078-E115-E376055456A5}"/>
              </a:ext>
            </a:extLst>
          </p:cNvPr>
          <p:cNvSpPr>
            <a:spLocks noGrp="1"/>
          </p:cNvSpPr>
          <p:nvPr>
            <p:ph type="title"/>
          </p:nvPr>
        </p:nvSpPr>
        <p:spPr>
          <a:xfrm>
            <a:off x="812423" y="266920"/>
            <a:ext cx="9759923" cy="1142815"/>
          </a:xfrm>
        </p:spPr>
        <p:txBody>
          <a:bodyPr/>
          <a:lstStyle/>
          <a:p>
            <a:r>
              <a:rPr lang="en-US" altLang="en-US" sz="2800">
                <a:solidFill>
                  <a:srgbClr val="543378"/>
                </a:solidFill>
              </a:rPr>
              <a:t>PAPILDTERMIŅA EKSĀMENU</a:t>
            </a:r>
            <a:br>
              <a:rPr lang="lv-LV" altLang="en-US" sz="2800">
                <a:solidFill>
                  <a:srgbClr val="543378"/>
                </a:solidFill>
              </a:rPr>
            </a:br>
            <a:r>
              <a:rPr lang="en-US" altLang="en-US" sz="2800">
                <a:solidFill>
                  <a:srgbClr val="543378"/>
                </a:solidFill>
              </a:rPr>
              <a:t>ORGANIZĒŠANA</a:t>
            </a:r>
            <a:endParaRPr lang="lv-LV" sz="2400"/>
          </a:p>
        </p:txBody>
      </p:sp>
      <p:sp>
        <p:nvSpPr>
          <p:cNvPr id="3" name="Slaida numura vietturis 2">
            <a:extLst>
              <a:ext uri="{FF2B5EF4-FFF2-40B4-BE49-F238E27FC236}">
                <a16:creationId xmlns:a16="http://schemas.microsoft.com/office/drawing/2014/main" id="{A7E61E0F-BCEE-85BE-FAA1-564D31B33125}"/>
              </a:ext>
            </a:extLst>
          </p:cNvPr>
          <p:cNvSpPr>
            <a:spLocks noGrp="1"/>
          </p:cNvSpPr>
          <p:nvPr>
            <p:ph type="sldNum" idx="12"/>
          </p:nvPr>
        </p:nvSpPr>
        <p:spPr/>
        <p:txBody>
          <a:bodyPr/>
          <a:lstStyle/>
          <a:p>
            <a:fld id="{00000000-1234-1234-1234-123412341234}" type="slidenum">
              <a:rPr lang="lv-LV" smtClean="0"/>
              <a:pPr/>
              <a:t>15</a:t>
            </a:fld>
            <a:endParaRPr lang="lv-LV"/>
          </a:p>
        </p:txBody>
      </p:sp>
      <p:sp>
        <p:nvSpPr>
          <p:cNvPr id="2" name="Rectangle 2">
            <a:extLst>
              <a:ext uri="{FF2B5EF4-FFF2-40B4-BE49-F238E27FC236}">
                <a16:creationId xmlns:a16="http://schemas.microsoft.com/office/drawing/2014/main" id="{061D74C5-AC5D-E157-7FE4-2485717ED35B}"/>
              </a:ext>
            </a:extLst>
          </p:cNvPr>
          <p:cNvSpPr>
            <a:spLocks noChangeArrowheads="1"/>
          </p:cNvSpPr>
          <p:nvPr/>
        </p:nvSpPr>
        <p:spPr bwMode="auto">
          <a:xfrm>
            <a:off x="616775" y="1760120"/>
            <a:ext cx="907492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nchor="t">
            <a:spAutoFit/>
          </a:bodyPr>
          <a:lstStyle>
            <a:lvl1pPr>
              <a:lnSpc>
                <a:spcPct val="90000"/>
              </a:lnSpc>
              <a:spcBef>
                <a:spcPts val="1000"/>
              </a:spcBef>
              <a:buFont typeface="Arial" panose="020B0604020202020204" pitchFamily="34" charset="0"/>
              <a:buChar char="•"/>
              <a:defRPr sz="2800">
                <a:solidFill>
                  <a:schemeClr val="tx1"/>
                </a:solidFill>
                <a:latin typeface="Aptos" panose="020B00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ptos" panose="020B00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ptos" panose="020B00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ptos" panose="020B00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ptos" panose="020B00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9pPr>
          </a:lstStyle>
          <a:p>
            <a:pPr>
              <a:lnSpc>
                <a:spcPct val="100000"/>
              </a:lnSpc>
              <a:spcBef>
                <a:spcPct val="0"/>
              </a:spcBef>
              <a:buFontTx/>
              <a:buNone/>
            </a:pPr>
            <a:r>
              <a:rPr lang="lv-LV" altLang="en-US" sz="1800">
                <a:solidFill>
                  <a:srgbClr val="543378"/>
                </a:solidFill>
                <a:latin typeface="Verdana"/>
                <a:ea typeface="Verdana"/>
              </a:rPr>
              <a:t>Skatīt informāciju LAD tīmekļvietnē  </a:t>
            </a:r>
            <a:r>
              <a:rPr lang="lv-LV" altLang="en-US" sz="1800">
                <a:solidFill>
                  <a:srgbClr val="543378"/>
                </a:solidFill>
                <a:latin typeface="Verdana"/>
                <a:ea typeface="Verdana"/>
                <a:hlinkClick r:id="rId2"/>
              </a:rPr>
              <a:t>https://atbalsts.refined.site/space/VPS</a:t>
            </a:r>
            <a:r>
              <a:rPr lang="lv-LV" altLang="en-US" sz="1800">
                <a:solidFill>
                  <a:srgbClr val="543378"/>
                </a:solidFill>
                <a:latin typeface="Verdana"/>
                <a:ea typeface="Verdana"/>
              </a:rPr>
              <a:t> </a:t>
            </a:r>
          </a:p>
          <a:p>
            <a:pPr>
              <a:lnSpc>
                <a:spcPct val="100000"/>
              </a:lnSpc>
              <a:spcBef>
                <a:spcPct val="0"/>
              </a:spcBef>
              <a:buFontTx/>
              <a:buNone/>
            </a:pPr>
            <a:r>
              <a:rPr lang="lv-LV" altLang="en-US" sz="1800">
                <a:solidFill>
                  <a:srgbClr val="543378"/>
                </a:solidFill>
                <a:latin typeface="Verdana"/>
                <a:ea typeface="Verdana"/>
              </a:rPr>
              <a:t>Informācija tiks papildināta </a:t>
            </a:r>
          </a:p>
        </p:txBody>
      </p:sp>
      <p:sp>
        <p:nvSpPr>
          <p:cNvPr id="7" name="Rectangle 3">
            <a:extLst>
              <a:ext uri="{FF2B5EF4-FFF2-40B4-BE49-F238E27FC236}">
                <a16:creationId xmlns:a16="http://schemas.microsoft.com/office/drawing/2014/main" id="{819A6A42-5607-237E-F626-C016F814A0FF}"/>
              </a:ext>
            </a:extLst>
          </p:cNvPr>
          <p:cNvSpPr>
            <a:spLocks noChangeArrowheads="1"/>
          </p:cNvSpPr>
          <p:nvPr/>
        </p:nvSpPr>
        <p:spPr bwMode="auto">
          <a:xfrm>
            <a:off x="616775" y="2535539"/>
            <a:ext cx="11241850" cy="3693319"/>
          </a:xfrm>
          <a:prstGeom prst="rect">
            <a:avLst/>
          </a:prstGeom>
          <a:noFill/>
          <a:ln>
            <a:noFill/>
          </a:ln>
        </p:spPr>
        <p:txBody>
          <a:bodyPr wrap="square" lIns="91440" tIns="45720" rIns="91440" bIns="45720" anchor="t">
            <a:spAutoFit/>
          </a:bodyPr>
          <a:lstStyle>
            <a:lvl1pPr>
              <a:defRPr>
                <a:solidFill>
                  <a:schemeClr val="tx1"/>
                </a:solidFill>
                <a:latin typeface="Aptos" pitchFamily="34" charset="0"/>
              </a:defRPr>
            </a:lvl1pPr>
            <a:lvl2pPr marL="742950" indent="-285750">
              <a:defRPr>
                <a:solidFill>
                  <a:schemeClr val="tx1"/>
                </a:solidFill>
                <a:latin typeface="Aptos" pitchFamily="34" charset="0"/>
              </a:defRPr>
            </a:lvl2pPr>
            <a:lvl3pPr marL="1143000" indent="-228600">
              <a:defRPr>
                <a:solidFill>
                  <a:schemeClr val="tx1"/>
                </a:solidFill>
                <a:latin typeface="Aptos" pitchFamily="34" charset="0"/>
              </a:defRPr>
            </a:lvl3pPr>
            <a:lvl4pPr marL="1600200" indent="-228600">
              <a:defRPr>
                <a:solidFill>
                  <a:schemeClr val="tx1"/>
                </a:solidFill>
                <a:latin typeface="Aptos" pitchFamily="34" charset="0"/>
              </a:defRPr>
            </a:lvl4pPr>
            <a:lvl5pPr marL="2057400" indent="-228600">
              <a:defRPr>
                <a:solidFill>
                  <a:schemeClr val="tx1"/>
                </a:solidFill>
                <a:latin typeface="Aptos" pitchFamily="34" charset="0"/>
              </a:defRPr>
            </a:lvl5pPr>
            <a:lvl6pPr marL="2514600" indent="-228600" defTabSz="457200" eaLnBrk="0" fontAlgn="base" hangingPunct="0">
              <a:spcBef>
                <a:spcPct val="0"/>
              </a:spcBef>
              <a:spcAft>
                <a:spcPct val="0"/>
              </a:spcAft>
              <a:defRPr>
                <a:solidFill>
                  <a:schemeClr val="tx1"/>
                </a:solidFill>
                <a:latin typeface="Aptos" pitchFamily="34" charset="0"/>
              </a:defRPr>
            </a:lvl6pPr>
            <a:lvl7pPr marL="2971800" indent="-228600" defTabSz="457200" eaLnBrk="0" fontAlgn="base" hangingPunct="0">
              <a:spcBef>
                <a:spcPct val="0"/>
              </a:spcBef>
              <a:spcAft>
                <a:spcPct val="0"/>
              </a:spcAft>
              <a:defRPr>
                <a:solidFill>
                  <a:schemeClr val="tx1"/>
                </a:solidFill>
                <a:latin typeface="Aptos" pitchFamily="34" charset="0"/>
              </a:defRPr>
            </a:lvl7pPr>
            <a:lvl8pPr marL="3429000" indent="-228600" defTabSz="457200" eaLnBrk="0" fontAlgn="base" hangingPunct="0">
              <a:spcBef>
                <a:spcPct val="0"/>
              </a:spcBef>
              <a:spcAft>
                <a:spcPct val="0"/>
              </a:spcAft>
              <a:defRPr>
                <a:solidFill>
                  <a:schemeClr val="tx1"/>
                </a:solidFill>
                <a:latin typeface="Aptos" pitchFamily="34" charset="0"/>
              </a:defRPr>
            </a:lvl8pPr>
            <a:lvl9pPr marL="3886200" indent="-228600" defTabSz="457200" eaLnBrk="0" fontAlgn="base" hangingPunct="0">
              <a:spcBef>
                <a:spcPct val="0"/>
              </a:spcBef>
              <a:spcAft>
                <a:spcPct val="0"/>
              </a:spcAft>
              <a:defRPr>
                <a:solidFill>
                  <a:schemeClr val="tx1"/>
                </a:solidFill>
                <a:latin typeface="Aptos" pitchFamily="34" charset="0"/>
              </a:defRPr>
            </a:lvl9pPr>
          </a:lstStyle>
          <a:p>
            <a:pPr>
              <a:defRPr/>
            </a:pPr>
            <a:r>
              <a:rPr lang="en-GB" altLang="en-US" sz="1800" err="1">
                <a:solidFill>
                  <a:srgbClr val="543378"/>
                </a:solidFill>
                <a:latin typeface="Verdana"/>
                <a:ea typeface="Verdana"/>
              </a:rPr>
              <a:t>Pārbaudīt</a:t>
            </a:r>
            <a:r>
              <a:rPr lang="en-GB" altLang="en-US" sz="1800">
                <a:solidFill>
                  <a:srgbClr val="543378"/>
                </a:solidFill>
                <a:latin typeface="Verdana"/>
                <a:ea typeface="Verdana"/>
              </a:rPr>
              <a:t> </a:t>
            </a:r>
            <a:r>
              <a:rPr lang="en-GB" altLang="en-US" sz="1800" err="1">
                <a:solidFill>
                  <a:srgbClr val="543378"/>
                </a:solidFill>
                <a:latin typeface="Verdana"/>
                <a:ea typeface="Verdana"/>
              </a:rPr>
              <a:t>papildtermiņa</a:t>
            </a:r>
            <a:r>
              <a:rPr lang="en-GB" altLang="en-US" sz="1800">
                <a:solidFill>
                  <a:srgbClr val="543378"/>
                </a:solidFill>
                <a:latin typeface="Verdana"/>
                <a:ea typeface="Verdana"/>
              </a:rPr>
              <a:t> </a:t>
            </a:r>
            <a:r>
              <a:rPr lang="en-GB" altLang="en-US" sz="1800" err="1">
                <a:solidFill>
                  <a:srgbClr val="543378"/>
                </a:solidFill>
                <a:latin typeface="Verdana"/>
                <a:ea typeface="Verdana"/>
              </a:rPr>
              <a:t>eksāmena</a:t>
            </a:r>
            <a:r>
              <a:rPr lang="en-GB" altLang="en-US" sz="1800">
                <a:solidFill>
                  <a:srgbClr val="543378"/>
                </a:solidFill>
                <a:latin typeface="Verdana"/>
                <a:ea typeface="Verdana"/>
              </a:rPr>
              <a:t> </a:t>
            </a:r>
            <a:r>
              <a:rPr lang="en-GB" altLang="en-US" sz="1800" err="1">
                <a:solidFill>
                  <a:srgbClr val="543378"/>
                </a:solidFill>
                <a:latin typeface="Verdana"/>
                <a:ea typeface="Verdana"/>
              </a:rPr>
              <a:t>pieteikumus</a:t>
            </a:r>
            <a:r>
              <a:rPr lang="en-GB" altLang="en-US" sz="1800">
                <a:solidFill>
                  <a:srgbClr val="543378"/>
                </a:solidFill>
                <a:latin typeface="Verdana"/>
                <a:ea typeface="Verdana"/>
              </a:rPr>
              <a:t> </a:t>
            </a:r>
            <a:r>
              <a:rPr lang="en-GB" altLang="en-US" sz="1800" err="1">
                <a:solidFill>
                  <a:srgbClr val="543378"/>
                </a:solidFill>
                <a:latin typeface="Verdana"/>
                <a:ea typeface="Verdana"/>
              </a:rPr>
              <a:t>atbilstoši</a:t>
            </a:r>
            <a:r>
              <a:rPr lang="en-GB" altLang="en-US" sz="1800">
                <a:solidFill>
                  <a:srgbClr val="543378"/>
                </a:solidFill>
                <a:latin typeface="Verdana"/>
                <a:ea typeface="Verdana"/>
              </a:rPr>
              <a:t> MK nr.398 </a:t>
            </a:r>
            <a:r>
              <a:rPr lang="en-GB" altLang="en-US" sz="1800" err="1">
                <a:solidFill>
                  <a:srgbClr val="543378"/>
                </a:solidFill>
                <a:latin typeface="Verdana"/>
                <a:ea typeface="Verdana"/>
              </a:rPr>
              <a:t>noteiktajam</a:t>
            </a:r>
            <a:r>
              <a:rPr lang="en-GB" altLang="en-US" sz="1800">
                <a:solidFill>
                  <a:srgbClr val="543378"/>
                </a:solidFill>
                <a:latin typeface="Verdana"/>
                <a:ea typeface="Verdana"/>
              </a:rPr>
              <a:t>:</a:t>
            </a:r>
          </a:p>
          <a:p>
            <a:pPr>
              <a:defRPr/>
            </a:pPr>
            <a:r>
              <a:rPr lang="en-GB" sz="1800">
                <a:latin typeface="Verdana"/>
                <a:ea typeface="Verdana"/>
              </a:rPr>
              <a:t>"118.2. ne </a:t>
            </a:r>
            <a:r>
              <a:rPr lang="en-GB" sz="1800" err="1">
                <a:latin typeface="Verdana"/>
                <a:ea typeface="Verdana"/>
              </a:rPr>
              <a:t>vēlāk</a:t>
            </a:r>
            <a:r>
              <a:rPr lang="en-GB" sz="1800">
                <a:latin typeface="Verdana"/>
                <a:ea typeface="Verdana"/>
              </a:rPr>
              <a:t> </a:t>
            </a:r>
            <a:r>
              <a:rPr lang="en-GB" sz="1800" err="1">
                <a:latin typeface="Verdana"/>
                <a:ea typeface="Verdana"/>
              </a:rPr>
              <a:t>kā</a:t>
            </a:r>
            <a:r>
              <a:rPr lang="en-GB" sz="1800">
                <a:latin typeface="Verdana"/>
                <a:ea typeface="Verdana"/>
              </a:rPr>
              <a:t> </a:t>
            </a:r>
            <a:r>
              <a:rPr lang="en-GB" sz="1800" err="1">
                <a:latin typeface="Verdana"/>
                <a:ea typeface="Verdana"/>
              </a:rPr>
              <a:t>nākamajā</a:t>
            </a:r>
            <a:r>
              <a:rPr lang="en-GB" sz="1800">
                <a:latin typeface="Verdana"/>
                <a:ea typeface="Verdana"/>
              </a:rPr>
              <a:t> </a:t>
            </a:r>
            <a:r>
              <a:rPr lang="en-GB" sz="1800" err="1">
                <a:latin typeface="Verdana"/>
                <a:ea typeface="Verdana"/>
              </a:rPr>
              <a:t>darbdienā</a:t>
            </a:r>
            <a:r>
              <a:rPr lang="en-GB" sz="1800">
                <a:latin typeface="Verdana"/>
                <a:ea typeface="Verdana"/>
              </a:rPr>
              <a:t> </a:t>
            </a:r>
            <a:r>
              <a:rPr lang="en-GB" sz="1800" err="1">
                <a:latin typeface="Verdana"/>
                <a:ea typeface="Verdana"/>
              </a:rPr>
              <a:t>pēc</a:t>
            </a:r>
            <a:r>
              <a:rPr lang="en-GB" sz="1800">
                <a:latin typeface="Verdana"/>
                <a:ea typeface="Verdana"/>
              </a:rPr>
              <a:t> </a:t>
            </a:r>
            <a:r>
              <a:rPr lang="en-GB" sz="1800" err="1">
                <a:latin typeface="Verdana"/>
                <a:ea typeface="Verdana"/>
              </a:rPr>
              <a:t>eksāmena</a:t>
            </a:r>
            <a:r>
              <a:rPr lang="en-GB" sz="1800">
                <a:latin typeface="Verdana"/>
                <a:ea typeface="Verdana"/>
              </a:rPr>
              <a:t> </a:t>
            </a:r>
            <a:r>
              <a:rPr lang="en-GB" sz="1800" err="1">
                <a:latin typeface="Verdana"/>
                <a:ea typeface="Verdana"/>
              </a:rPr>
              <a:t>norises</a:t>
            </a:r>
            <a:r>
              <a:rPr lang="en-GB" sz="1800">
                <a:latin typeface="Verdana"/>
                <a:ea typeface="Verdana"/>
              </a:rPr>
              <a:t> </a:t>
            </a:r>
            <a:r>
              <a:rPr lang="en-GB" sz="1800" err="1">
                <a:latin typeface="Verdana"/>
                <a:ea typeface="Verdana"/>
              </a:rPr>
              <a:t>piesaka</a:t>
            </a:r>
            <a:r>
              <a:rPr lang="en-GB" sz="1800">
                <a:latin typeface="Verdana"/>
                <a:ea typeface="Verdana"/>
              </a:rPr>
              <a:t> </a:t>
            </a:r>
            <a:r>
              <a:rPr lang="en-GB" sz="1800" err="1">
                <a:latin typeface="Verdana"/>
                <a:ea typeface="Verdana"/>
              </a:rPr>
              <a:t>informācijas</a:t>
            </a:r>
            <a:r>
              <a:rPr lang="en-GB" sz="1800">
                <a:latin typeface="Verdana"/>
                <a:ea typeface="Verdana"/>
              </a:rPr>
              <a:t> </a:t>
            </a:r>
            <a:r>
              <a:rPr lang="en-GB" sz="1800" err="1">
                <a:latin typeface="Verdana"/>
                <a:ea typeface="Verdana"/>
              </a:rPr>
              <a:t>sistēmā</a:t>
            </a:r>
            <a:r>
              <a:rPr lang="en-GB" sz="1800">
                <a:latin typeface="Verdana"/>
                <a:ea typeface="Verdana"/>
              </a:rPr>
              <a:t> </a:t>
            </a:r>
            <a:r>
              <a:rPr lang="en-GB" sz="1800" err="1">
                <a:latin typeface="Verdana"/>
                <a:ea typeface="Verdana"/>
              </a:rPr>
              <a:t>tos</a:t>
            </a:r>
            <a:r>
              <a:rPr lang="en-GB" sz="1800">
                <a:latin typeface="Verdana"/>
                <a:ea typeface="Verdana"/>
              </a:rPr>
              <a:t> </a:t>
            </a:r>
            <a:r>
              <a:rPr lang="en-GB" sz="1800" err="1">
                <a:latin typeface="Verdana"/>
                <a:ea typeface="Verdana"/>
              </a:rPr>
              <a:t>izglītojamos</a:t>
            </a:r>
            <a:r>
              <a:rPr lang="en-GB" sz="1800">
                <a:latin typeface="Verdana"/>
                <a:ea typeface="Verdana"/>
              </a:rPr>
              <a:t>, </a:t>
            </a:r>
            <a:r>
              <a:rPr lang="en-GB" sz="1800" err="1">
                <a:latin typeface="Verdana"/>
                <a:ea typeface="Verdana"/>
              </a:rPr>
              <a:t>kuri</a:t>
            </a:r>
            <a:r>
              <a:rPr lang="en-GB" sz="1800">
                <a:latin typeface="Verdana"/>
                <a:ea typeface="Verdana"/>
              </a:rPr>
              <a:t> </a:t>
            </a:r>
            <a:r>
              <a:rPr lang="en-GB" sz="1800" err="1">
                <a:latin typeface="Verdana"/>
                <a:ea typeface="Verdana"/>
              </a:rPr>
              <a:t>attaisnojošu</a:t>
            </a:r>
            <a:r>
              <a:rPr lang="en-GB" sz="1800">
                <a:latin typeface="Verdana"/>
                <a:ea typeface="Verdana"/>
              </a:rPr>
              <a:t> </a:t>
            </a:r>
            <a:r>
              <a:rPr lang="en-GB" sz="1800" err="1">
                <a:latin typeface="Verdana"/>
                <a:ea typeface="Verdana"/>
              </a:rPr>
              <a:t>iemeslu</a:t>
            </a:r>
            <a:r>
              <a:rPr lang="en-GB" sz="1800">
                <a:latin typeface="Verdana"/>
                <a:ea typeface="Verdana"/>
              </a:rPr>
              <a:t> </a:t>
            </a:r>
            <a:r>
              <a:rPr lang="en-GB" sz="1800" err="1">
                <a:latin typeface="Verdana"/>
                <a:ea typeface="Verdana"/>
              </a:rPr>
              <a:t>dēļ</a:t>
            </a:r>
            <a:r>
              <a:rPr lang="en-GB" sz="1800">
                <a:latin typeface="Verdana"/>
                <a:ea typeface="Verdana"/>
              </a:rPr>
              <a:t> nav </a:t>
            </a:r>
            <a:r>
              <a:rPr lang="en-GB" sz="1800" err="1">
                <a:latin typeface="Verdana"/>
                <a:ea typeface="Verdana"/>
              </a:rPr>
              <a:t>ieradušies</a:t>
            </a:r>
            <a:r>
              <a:rPr lang="en-GB" sz="1800">
                <a:latin typeface="Verdana"/>
                <a:ea typeface="Verdana"/>
              </a:rPr>
              <a:t> </a:t>
            </a:r>
            <a:r>
              <a:rPr lang="en-GB" sz="1800" err="1">
                <a:latin typeface="Verdana"/>
                <a:ea typeface="Verdana"/>
              </a:rPr>
              <a:t>uz</a:t>
            </a:r>
            <a:r>
              <a:rPr lang="en-GB" sz="1800">
                <a:latin typeface="Verdana"/>
                <a:ea typeface="Verdana"/>
              </a:rPr>
              <a:t> </a:t>
            </a:r>
            <a:r>
              <a:rPr lang="en-GB" sz="1800" err="1">
                <a:latin typeface="Verdana"/>
                <a:ea typeface="Verdana"/>
              </a:rPr>
              <a:t>eksāmenu</a:t>
            </a:r>
            <a:r>
              <a:rPr lang="en-GB" sz="1800">
                <a:latin typeface="Verdana"/>
                <a:ea typeface="Verdana"/>
              </a:rPr>
              <a:t> </a:t>
            </a:r>
            <a:r>
              <a:rPr lang="en-GB" sz="1800" err="1">
                <a:latin typeface="Verdana"/>
                <a:ea typeface="Verdana"/>
              </a:rPr>
              <a:t>noteiktajā</a:t>
            </a:r>
            <a:r>
              <a:rPr lang="en-GB" sz="1800">
                <a:latin typeface="Verdana"/>
                <a:ea typeface="Verdana"/>
              </a:rPr>
              <a:t> </a:t>
            </a:r>
            <a:r>
              <a:rPr lang="en-GB" sz="1800" err="1">
                <a:latin typeface="Verdana"/>
                <a:ea typeface="Verdana"/>
              </a:rPr>
              <a:t>laikā</a:t>
            </a:r>
            <a:r>
              <a:rPr lang="en-GB" sz="1800">
                <a:latin typeface="Verdana"/>
                <a:ea typeface="Verdana"/>
              </a:rPr>
              <a:t> un </a:t>
            </a:r>
            <a:r>
              <a:rPr lang="en-GB" sz="1800" err="1">
                <a:latin typeface="Verdana"/>
                <a:ea typeface="Verdana"/>
              </a:rPr>
              <a:t>kuriem</a:t>
            </a:r>
            <a:r>
              <a:rPr lang="en-GB" sz="1800">
                <a:latin typeface="Verdana"/>
                <a:ea typeface="Verdana"/>
              </a:rPr>
              <a:t> </a:t>
            </a:r>
            <a:r>
              <a:rPr lang="en-GB" sz="1800" err="1">
                <a:latin typeface="Verdana"/>
                <a:ea typeface="Verdana"/>
              </a:rPr>
              <a:t>nepieciešams</a:t>
            </a:r>
            <a:r>
              <a:rPr lang="en-GB" sz="1800">
                <a:latin typeface="Verdana"/>
                <a:ea typeface="Verdana"/>
              </a:rPr>
              <a:t> </a:t>
            </a:r>
            <a:r>
              <a:rPr lang="en-GB" sz="1800" err="1">
                <a:latin typeface="Verdana"/>
                <a:ea typeface="Verdana"/>
              </a:rPr>
              <a:t>kārtot</a:t>
            </a:r>
            <a:r>
              <a:rPr lang="en-GB" sz="1800">
                <a:latin typeface="Verdana"/>
                <a:ea typeface="Verdana"/>
              </a:rPr>
              <a:t> </a:t>
            </a:r>
            <a:r>
              <a:rPr lang="en-GB" sz="1800" err="1">
                <a:latin typeface="Verdana"/>
                <a:ea typeface="Verdana"/>
              </a:rPr>
              <a:t>attiecīgo</a:t>
            </a:r>
            <a:r>
              <a:rPr lang="en-GB" sz="1800">
                <a:latin typeface="Verdana"/>
                <a:ea typeface="Verdana"/>
              </a:rPr>
              <a:t> </a:t>
            </a:r>
            <a:r>
              <a:rPr lang="en-GB" sz="1800" err="1">
                <a:latin typeface="Verdana"/>
                <a:ea typeface="Verdana"/>
              </a:rPr>
              <a:t>eksāmenu</a:t>
            </a:r>
            <a:r>
              <a:rPr lang="en-GB" sz="1800">
                <a:latin typeface="Verdana"/>
                <a:ea typeface="Verdana"/>
              </a:rPr>
              <a:t> </a:t>
            </a:r>
            <a:r>
              <a:rPr lang="en-GB" sz="1800" err="1">
                <a:latin typeface="Verdana"/>
                <a:ea typeface="Verdana"/>
              </a:rPr>
              <a:t>vai</a:t>
            </a:r>
            <a:r>
              <a:rPr lang="en-GB" sz="1800">
                <a:latin typeface="Verdana"/>
                <a:ea typeface="Verdana"/>
              </a:rPr>
              <a:t> </a:t>
            </a:r>
            <a:r>
              <a:rPr lang="en-GB" sz="1800" err="1">
                <a:latin typeface="Verdana"/>
                <a:ea typeface="Verdana"/>
              </a:rPr>
              <a:t>tā</a:t>
            </a:r>
            <a:r>
              <a:rPr lang="en-GB" sz="1800">
                <a:latin typeface="Verdana"/>
                <a:ea typeface="Verdana"/>
              </a:rPr>
              <a:t> </a:t>
            </a:r>
            <a:r>
              <a:rPr lang="en-GB" sz="1800" err="1">
                <a:latin typeface="Verdana"/>
                <a:ea typeface="Verdana"/>
              </a:rPr>
              <a:t>daļu</a:t>
            </a:r>
            <a:r>
              <a:rPr lang="en-GB" sz="1800">
                <a:latin typeface="Verdana"/>
                <a:ea typeface="Verdana"/>
              </a:rPr>
              <a:t>."</a:t>
            </a:r>
            <a:endParaRPr lang="en-GB" altLang="en-US" sz="1800">
              <a:solidFill>
                <a:srgbClr val="543378"/>
              </a:solidFill>
              <a:latin typeface="Verdana"/>
              <a:ea typeface="Verdana"/>
            </a:endParaRPr>
          </a:p>
          <a:p>
            <a:pPr>
              <a:defRPr/>
            </a:pPr>
            <a:endParaRPr lang="en-GB" altLang="en-US" sz="1800">
              <a:solidFill>
                <a:srgbClr val="543378"/>
              </a:solidFill>
              <a:latin typeface="Verdana"/>
              <a:ea typeface="Verdana"/>
            </a:endParaRPr>
          </a:p>
          <a:p>
            <a:pPr>
              <a:defRPr/>
            </a:pPr>
            <a:r>
              <a:rPr lang="lv-LV" altLang="en-US" sz="1800" b="1">
                <a:solidFill>
                  <a:srgbClr val="543378"/>
                </a:solidFill>
                <a:latin typeface="Verdana"/>
                <a:ea typeface="Verdana"/>
              </a:rPr>
              <a:t>Papildtermiņa eksāmenu norises darbību laiki tiks publicēti VIAA tīmekļvietnē</a:t>
            </a:r>
          </a:p>
          <a:p>
            <a:pPr>
              <a:defRPr/>
            </a:pPr>
            <a:endParaRPr lang="lv-LV" altLang="en-US" sz="1800">
              <a:solidFill>
                <a:srgbClr val="543378"/>
              </a:solidFill>
              <a:latin typeface="Verdana"/>
              <a:ea typeface="Verdana"/>
            </a:endParaRPr>
          </a:p>
          <a:p>
            <a:pPr>
              <a:defRPr/>
            </a:pPr>
            <a:r>
              <a:rPr lang="lv-LV" altLang="en-US" sz="1800">
                <a:solidFill>
                  <a:srgbClr val="543378"/>
                </a:solidFill>
                <a:latin typeface="Verdana"/>
                <a:ea typeface="Verdana"/>
              </a:rPr>
              <a:t>Uz papildtermiņa eksāmenu skolēns ierodas tāpat kā uz pamattermiņa eksāmeniem.</a:t>
            </a:r>
          </a:p>
          <a:p>
            <a:pPr>
              <a:defRPr/>
            </a:pPr>
            <a:r>
              <a:rPr lang="lv-LV" altLang="en-US" sz="1800">
                <a:solidFill>
                  <a:srgbClr val="543378"/>
                </a:solidFill>
                <a:latin typeface="Verdana"/>
                <a:ea typeface="Verdana"/>
              </a:rPr>
              <a:t>Bez personu apliecinoša dokumenta skolēni eksāmenā netiks ielaisti.</a:t>
            </a:r>
          </a:p>
          <a:p>
            <a:pPr>
              <a:defRPr/>
            </a:pPr>
            <a:endParaRPr lang="lv-LV" altLang="en-US" sz="1800">
              <a:solidFill>
                <a:schemeClr val="bg2"/>
              </a:solidFill>
              <a:latin typeface="Verdana"/>
              <a:ea typeface="Verdana"/>
            </a:endParaRPr>
          </a:p>
          <a:p>
            <a:pPr>
              <a:defRPr/>
            </a:pPr>
            <a:r>
              <a:rPr lang="lv-LV" altLang="en-US" sz="1800" b="1">
                <a:solidFill>
                  <a:schemeClr val="bg2"/>
                </a:solidFill>
                <a:latin typeface="Verdana"/>
                <a:ea typeface="Verdana"/>
              </a:rPr>
              <a:t>PAPILDTERMIŅĀ KĀRTOTO EKSĀMENU SERTIFIKĀTI: </a:t>
            </a:r>
          </a:p>
          <a:p>
            <a:pPr>
              <a:defRPr/>
            </a:pPr>
            <a:r>
              <a:rPr lang="lv-LV" altLang="en-US" sz="1800">
                <a:solidFill>
                  <a:srgbClr val="543378"/>
                </a:solidFill>
                <a:latin typeface="Verdana"/>
                <a:ea typeface="Verdana"/>
              </a:rPr>
              <a:t>        9. klase – 30. jūnijā</a:t>
            </a:r>
          </a:p>
          <a:p>
            <a:pPr>
              <a:defRPr/>
            </a:pPr>
            <a:r>
              <a:rPr lang="lv-LV" altLang="en-US" sz="1800">
                <a:solidFill>
                  <a:srgbClr val="543378"/>
                </a:solidFill>
                <a:latin typeface="Verdana"/>
                <a:ea typeface="Verdana"/>
              </a:rPr>
              <a:t>        Vidējā izglītība – 17.jūlijā</a:t>
            </a:r>
            <a:endParaRPr lang="lv-LV" altLang="en-US" sz="2000">
              <a:solidFill>
                <a:srgbClr val="543378"/>
              </a:solidFill>
              <a:latin typeface="Verdana"/>
              <a:ea typeface="Verdana"/>
            </a:endParaRPr>
          </a:p>
        </p:txBody>
      </p:sp>
      <p:sp>
        <p:nvSpPr>
          <p:cNvPr id="8" name="Rectangle: Rounded Corners 7">
            <a:extLst>
              <a:ext uri="{FF2B5EF4-FFF2-40B4-BE49-F238E27FC236}">
                <a16:creationId xmlns:a16="http://schemas.microsoft.com/office/drawing/2014/main" id="{DAACE32D-AC93-251E-9BE5-B7F5F6946918}"/>
              </a:ext>
            </a:extLst>
          </p:cNvPr>
          <p:cNvSpPr/>
          <p:nvPr/>
        </p:nvSpPr>
        <p:spPr>
          <a:xfrm>
            <a:off x="616775" y="3930630"/>
            <a:ext cx="10317925" cy="446937"/>
          </a:xfrm>
          <a:prstGeom prst="roundRect">
            <a:avLst/>
          </a:prstGeom>
          <a:no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pic>
        <p:nvPicPr>
          <p:cNvPr id="10" name="Graphic 9" descr="Checkmark with solid fill">
            <a:extLst>
              <a:ext uri="{FF2B5EF4-FFF2-40B4-BE49-F238E27FC236}">
                <a16:creationId xmlns:a16="http://schemas.microsoft.com/office/drawing/2014/main" id="{0001B4C2-61C7-9A43-04EF-43FB4BB4A9C8}"/>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88983" y="5590682"/>
            <a:ext cx="319088" cy="319088"/>
          </a:xfrm>
          <a:prstGeom prst="rect">
            <a:avLst/>
          </a:prstGeom>
        </p:spPr>
      </p:pic>
      <p:pic>
        <p:nvPicPr>
          <p:cNvPr id="11" name="Graphic 10" descr="Checkmark with solid fill">
            <a:extLst>
              <a:ext uri="{FF2B5EF4-FFF2-40B4-BE49-F238E27FC236}">
                <a16:creationId xmlns:a16="http://schemas.microsoft.com/office/drawing/2014/main" id="{1D37BEEC-5EBC-769F-A0FF-DF3F82AFB5EA}"/>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88983" y="5877945"/>
            <a:ext cx="319088" cy="319088"/>
          </a:xfrm>
          <a:prstGeom prst="rect">
            <a:avLst/>
          </a:prstGeom>
        </p:spPr>
      </p:pic>
    </p:spTree>
    <p:extLst>
      <p:ext uri="{BB962C8B-B14F-4D97-AF65-F5344CB8AC3E}">
        <p14:creationId xmlns:p14="http://schemas.microsoft.com/office/powerpoint/2010/main" val="25497122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D4D594-1E29-FBDA-1C1A-A073238F54C1}"/>
            </a:ext>
          </a:extLst>
        </p:cNvPr>
        <p:cNvGrpSpPr/>
        <p:nvPr/>
      </p:nvGrpSpPr>
      <p:grpSpPr>
        <a:xfrm>
          <a:off x="0" y="0"/>
          <a:ext cx="0" cy="0"/>
          <a:chOff x="0" y="0"/>
          <a:chExt cx="0" cy="0"/>
        </a:xfrm>
      </p:grpSpPr>
      <p:sp>
        <p:nvSpPr>
          <p:cNvPr id="4" name="Virsraksts 3">
            <a:extLst>
              <a:ext uri="{FF2B5EF4-FFF2-40B4-BE49-F238E27FC236}">
                <a16:creationId xmlns:a16="http://schemas.microsoft.com/office/drawing/2014/main" id="{B6FC0E54-74DC-41DF-8A3E-5EA912749425}"/>
              </a:ext>
            </a:extLst>
          </p:cNvPr>
          <p:cNvSpPr>
            <a:spLocks noGrp="1"/>
          </p:cNvSpPr>
          <p:nvPr>
            <p:ph type="title"/>
          </p:nvPr>
        </p:nvSpPr>
        <p:spPr>
          <a:xfrm>
            <a:off x="812423" y="266920"/>
            <a:ext cx="9759923" cy="1142815"/>
          </a:xfrm>
        </p:spPr>
        <p:txBody>
          <a:bodyPr/>
          <a:lstStyle/>
          <a:p>
            <a:r>
              <a:rPr lang="lv-LV" altLang="en-US" sz="2800">
                <a:solidFill>
                  <a:srgbClr val="543378"/>
                </a:solidFill>
              </a:rPr>
              <a:t>I</a:t>
            </a:r>
            <a:r>
              <a:rPr lang="en-US" altLang="en-US" sz="2800">
                <a:solidFill>
                  <a:srgbClr val="543378"/>
                </a:solidFill>
              </a:rPr>
              <a:t>ZZIŅAS PAR NOKĀRTOTU CENTRALIZĒTO EKSĀMENU </a:t>
            </a:r>
            <a:r>
              <a:rPr lang="lv-LV" altLang="en-US" sz="2800">
                <a:solidFill>
                  <a:srgbClr val="543378"/>
                </a:solidFill>
              </a:rPr>
              <a:t>PIEPRASĪŠANA UN IZSNIEG</a:t>
            </a:r>
            <a:r>
              <a:rPr lang="en-US" altLang="en-US" sz="2800">
                <a:solidFill>
                  <a:srgbClr val="543378"/>
                </a:solidFill>
              </a:rPr>
              <a:t>ŠANA</a:t>
            </a:r>
            <a:endParaRPr lang="lv-LV" sz="2800"/>
          </a:p>
        </p:txBody>
      </p:sp>
      <p:sp>
        <p:nvSpPr>
          <p:cNvPr id="3" name="Slaida numura vietturis 2">
            <a:extLst>
              <a:ext uri="{FF2B5EF4-FFF2-40B4-BE49-F238E27FC236}">
                <a16:creationId xmlns:a16="http://schemas.microsoft.com/office/drawing/2014/main" id="{BFA24450-3C2A-55A6-D3F2-5782B46C1226}"/>
              </a:ext>
            </a:extLst>
          </p:cNvPr>
          <p:cNvSpPr>
            <a:spLocks noGrp="1"/>
          </p:cNvSpPr>
          <p:nvPr>
            <p:ph type="sldNum" idx="12"/>
          </p:nvPr>
        </p:nvSpPr>
        <p:spPr/>
        <p:txBody>
          <a:bodyPr/>
          <a:lstStyle/>
          <a:p>
            <a:fld id="{00000000-1234-1234-1234-123412341234}" type="slidenum">
              <a:rPr lang="lv-LV" smtClean="0"/>
              <a:pPr/>
              <a:t>16</a:t>
            </a:fld>
            <a:endParaRPr lang="lv-LV"/>
          </a:p>
        </p:txBody>
      </p:sp>
      <p:sp>
        <p:nvSpPr>
          <p:cNvPr id="5" name="Rectangle 4">
            <a:extLst>
              <a:ext uri="{FF2B5EF4-FFF2-40B4-BE49-F238E27FC236}">
                <a16:creationId xmlns:a16="http://schemas.microsoft.com/office/drawing/2014/main" id="{614214F9-23B6-6314-3FC2-FDD13953116E}"/>
              </a:ext>
            </a:extLst>
          </p:cNvPr>
          <p:cNvSpPr/>
          <p:nvPr/>
        </p:nvSpPr>
        <p:spPr>
          <a:xfrm>
            <a:off x="616775" y="1787627"/>
            <a:ext cx="11207750" cy="5047536"/>
          </a:xfrm>
          <a:prstGeom prst="rect">
            <a:avLst/>
          </a:prstGeom>
        </p:spPr>
        <p:txBody>
          <a:bodyPr lIns="91440" tIns="45720" rIns="91440" bIns="45720" anchor="t">
            <a:spAutoFit/>
          </a:bodyPr>
          <a:lstStyle/>
          <a:p>
            <a:pPr>
              <a:defRPr/>
            </a:pPr>
            <a:r>
              <a:rPr lang="lv-LV" sz="1400">
                <a:solidFill>
                  <a:srgbClr val="543378"/>
                </a:solidFill>
                <a:latin typeface="+mn-lt"/>
              </a:rPr>
              <a:t>Ja skolēnam ir nepieciešams stāties augstskolā ārpus Latvijas, kurā uzņemšanas noteikumi paredz dokumentu iesniegšanu pirms izziņotā sertifikātu izsniegšanas datuma, Valsts izglītības attīstības aģentūra (VIAA) var izsniegt izziņu, kas apliecina, ka persona ir nokārtojusi centralizētos eksāmenus.</a:t>
            </a:r>
          </a:p>
          <a:p>
            <a:pPr>
              <a:defRPr/>
            </a:pPr>
            <a:endParaRPr lang="lv-LV" sz="1400">
              <a:solidFill>
                <a:srgbClr val="543378"/>
              </a:solidFill>
              <a:latin typeface="+mn-lt"/>
            </a:endParaRPr>
          </a:p>
          <a:p>
            <a:pPr>
              <a:defRPr/>
            </a:pPr>
            <a:r>
              <a:rPr lang="lv-LV" sz="1400">
                <a:solidFill>
                  <a:srgbClr val="543378"/>
                </a:solidFill>
                <a:latin typeface="+mn-lt"/>
              </a:rPr>
              <a:t>Persona, kura vēlas saņemt izziņu par nokārtotiem centralizētajiem eksāmeniem, aizpilda iesniegumu VIAA. </a:t>
            </a:r>
          </a:p>
          <a:p>
            <a:pPr>
              <a:defRPr/>
            </a:pPr>
            <a:r>
              <a:rPr lang="lv-LV" sz="1400">
                <a:solidFill>
                  <a:srgbClr val="543378"/>
                </a:solidFill>
                <a:latin typeface="+mn-lt"/>
              </a:rPr>
              <a:t>Aizpildīto iesniegumu iesniedz:</a:t>
            </a:r>
          </a:p>
          <a:p>
            <a:pPr marL="285750" indent="-285750">
              <a:buFontTx/>
              <a:buChar char="-"/>
              <a:defRPr/>
            </a:pPr>
            <a:r>
              <a:rPr lang="lv-LV" sz="1400">
                <a:solidFill>
                  <a:srgbClr val="543378"/>
                </a:solidFill>
                <a:latin typeface="+mn-lt"/>
              </a:rPr>
              <a:t>izmantojot portālu </a:t>
            </a:r>
            <a:r>
              <a:rPr lang="lv-LV" sz="1400" u="sng">
                <a:solidFill>
                  <a:srgbClr val="543378"/>
                </a:solidFill>
                <a:latin typeface="+mn-lt"/>
                <a:hlinkClick r:id="rId2"/>
              </a:rPr>
              <a:t>www.latvija.lv</a:t>
            </a:r>
            <a:r>
              <a:rPr lang="lv-LV" sz="1400">
                <a:solidFill>
                  <a:srgbClr val="543378"/>
                </a:solidFill>
                <a:latin typeface="+mn-lt"/>
              </a:rPr>
              <a:t>,</a:t>
            </a:r>
          </a:p>
          <a:p>
            <a:pPr marL="285750" indent="-285750">
              <a:buFontTx/>
              <a:buChar char="-"/>
              <a:defRPr/>
            </a:pPr>
            <a:r>
              <a:rPr lang="lv-LV" sz="1400">
                <a:solidFill>
                  <a:srgbClr val="543378"/>
                </a:solidFill>
                <a:latin typeface="+mn-lt"/>
              </a:rPr>
              <a:t>nosūtot iesniegumu, kas parakstīts ar drošu elektronisko parakstu, uz VIAA e-pastu </a:t>
            </a:r>
            <a:r>
              <a:rPr lang="lv-LV" sz="1400" u="sng">
                <a:solidFill>
                  <a:srgbClr val="543378"/>
                </a:solidFill>
                <a:latin typeface="+mn-lt"/>
                <a:hlinkClick r:id="rId3"/>
              </a:rPr>
              <a:t>info@viaa.gov.lv</a:t>
            </a:r>
            <a:r>
              <a:rPr lang="lv-LV" sz="1400">
                <a:solidFill>
                  <a:srgbClr val="543378"/>
                </a:solidFill>
                <a:latin typeface="+mn-lt"/>
              </a:rPr>
              <a:t>,</a:t>
            </a:r>
          </a:p>
          <a:p>
            <a:pPr marL="285750" indent="-285750">
              <a:buFontTx/>
              <a:buChar char="-"/>
              <a:defRPr/>
            </a:pPr>
            <a:r>
              <a:rPr lang="lv-LV" sz="1400">
                <a:solidFill>
                  <a:srgbClr val="543378"/>
                </a:solidFill>
                <a:latin typeface="+mn-lt"/>
              </a:rPr>
              <a:t>nosūtot pa pastu.</a:t>
            </a:r>
          </a:p>
          <a:p>
            <a:pPr>
              <a:defRPr/>
            </a:pPr>
            <a:endParaRPr lang="lv-LV" sz="1400">
              <a:solidFill>
                <a:srgbClr val="543378"/>
              </a:solidFill>
              <a:latin typeface="+mn-lt"/>
            </a:endParaRPr>
          </a:p>
          <a:p>
            <a:pPr>
              <a:defRPr/>
            </a:pPr>
            <a:r>
              <a:rPr lang="lv-LV" sz="1400">
                <a:solidFill>
                  <a:srgbClr val="543378"/>
                </a:solidFill>
                <a:latin typeface="+mn-lt"/>
              </a:rPr>
              <a:t>Izziņas par nokārtotiem centralizētajiem eksāmeniem izsniegšana ir maksas pakalpojums. Maksa par izziņu ir 11,25 </a:t>
            </a:r>
            <a:r>
              <a:rPr lang="lv-LV" sz="1400" i="1">
                <a:solidFill>
                  <a:srgbClr val="543378"/>
                </a:solidFill>
                <a:latin typeface="+mn-lt"/>
              </a:rPr>
              <a:t>euro</a:t>
            </a:r>
            <a:r>
              <a:rPr lang="lv-LV" sz="1400">
                <a:solidFill>
                  <a:srgbClr val="543378"/>
                </a:solidFill>
                <a:latin typeface="+mn-lt"/>
              </a:rPr>
              <a:t>. Saņemot personas aizpildītu iesniegumu, </a:t>
            </a:r>
            <a:r>
              <a:rPr lang="lv-LV">
                <a:solidFill>
                  <a:srgbClr val="543378"/>
                </a:solidFill>
                <a:latin typeface="+mn-lt"/>
              </a:rPr>
              <a:t>VIAA</a:t>
            </a:r>
            <a:r>
              <a:rPr lang="lv-LV" sz="1400">
                <a:solidFill>
                  <a:srgbClr val="543378"/>
                </a:solidFill>
                <a:latin typeface="+mn-lt"/>
              </a:rPr>
              <a:t> izraksta rēķinu. Pēc tā apmaksas VIAA izgatavo izziņu par personas nokārtotiem centralizētajiem eksāmeniem.</a:t>
            </a:r>
            <a:endParaRPr lang="lv-LV" sz="1400" b="1">
              <a:solidFill>
                <a:srgbClr val="543378"/>
              </a:solidFill>
              <a:latin typeface="+mn-lt"/>
            </a:endParaRPr>
          </a:p>
          <a:p>
            <a:pPr>
              <a:defRPr/>
            </a:pPr>
            <a:endParaRPr lang="lv-LV" sz="1400">
              <a:solidFill>
                <a:srgbClr val="543378"/>
              </a:solidFill>
              <a:latin typeface="+mn-lt"/>
            </a:endParaRPr>
          </a:p>
          <a:p>
            <a:pPr>
              <a:defRPr/>
            </a:pPr>
            <a:r>
              <a:rPr lang="lv-LV" sz="1400" b="1">
                <a:solidFill>
                  <a:srgbClr val="543378"/>
                </a:solidFill>
                <a:latin typeface="+mn-lt"/>
              </a:rPr>
              <a:t>Izziņas par nokārtotiem centralizētajiem eksāmeniem VIAA izsniegs, sākot ar 202</a:t>
            </a:r>
            <a:r>
              <a:rPr lang="en-GB" sz="1400" b="1">
                <a:solidFill>
                  <a:srgbClr val="543378"/>
                </a:solidFill>
                <a:latin typeface="+mn-lt"/>
              </a:rPr>
              <a:t>6</a:t>
            </a:r>
            <a:r>
              <a:rPr lang="lv-LV" sz="1400" b="1">
                <a:solidFill>
                  <a:srgbClr val="543378"/>
                </a:solidFill>
                <a:latin typeface="+mn-lt"/>
              </a:rPr>
              <a:t>. gada 26. jūniju.</a:t>
            </a:r>
          </a:p>
          <a:p>
            <a:pPr>
              <a:defRPr/>
            </a:pPr>
            <a:endParaRPr lang="lv-LV" sz="1400" b="1">
              <a:solidFill>
                <a:srgbClr val="543378"/>
              </a:solidFill>
              <a:latin typeface="+mn-lt"/>
            </a:endParaRPr>
          </a:p>
          <a:p>
            <a:pPr>
              <a:defRPr/>
            </a:pPr>
            <a:r>
              <a:rPr lang="lv-LV" sz="1400" b="1">
                <a:solidFill>
                  <a:srgbClr val="543378"/>
                </a:solidFill>
                <a:latin typeface="+mn-lt"/>
              </a:rPr>
              <a:t>Izziņa</a:t>
            </a:r>
            <a:r>
              <a:rPr lang="lv-LV" sz="1400">
                <a:solidFill>
                  <a:srgbClr val="543378"/>
                </a:solidFill>
                <a:latin typeface="+mn-lt"/>
              </a:rPr>
              <a:t> apliecina to, ka eksāmens nokārtots, bet nesniedz informāciju par iegūto rezultātu centralizētajā eksāmenā un </a:t>
            </a:r>
            <a:r>
              <a:rPr lang="lv-LV" sz="1400" b="1">
                <a:solidFill>
                  <a:srgbClr val="543378"/>
                </a:solidFill>
                <a:latin typeface="+mn-lt"/>
              </a:rPr>
              <a:t>neaizstāj sertifikātu</a:t>
            </a:r>
            <a:r>
              <a:rPr lang="lv-LV" sz="1400">
                <a:solidFill>
                  <a:srgbClr val="543378"/>
                </a:solidFill>
                <a:latin typeface="+mn-lt"/>
              </a:rPr>
              <a:t>.</a:t>
            </a:r>
          </a:p>
          <a:p>
            <a:pPr>
              <a:defRPr/>
            </a:pPr>
            <a:endParaRPr lang="lv-LV" sz="1400">
              <a:solidFill>
                <a:srgbClr val="543378"/>
              </a:solidFill>
              <a:latin typeface="+mn-lt"/>
            </a:endParaRPr>
          </a:p>
          <a:p>
            <a:pPr>
              <a:defRPr/>
            </a:pPr>
            <a:r>
              <a:rPr lang="lv-LV" sz="1400">
                <a:solidFill>
                  <a:srgbClr val="543378"/>
                </a:solidFill>
                <a:latin typeface="+mn-lt"/>
              </a:rPr>
              <a:t>Vairāk informācijas un </a:t>
            </a:r>
            <a:r>
              <a:rPr lang="lv-LV" sz="1400" b="1">
                <a:solidFill>
                  <a:srgbClr val="543378"/>
                </a:solidFill>
                <a:latin typeface="+mn-lt"/>
              </a:rPr>
              <a:t>iesnieguma veidlapa VIAA tīmekļvietnē</a:t>
            </a:r>
            <a:r>
              <a:rPr lang="lv-LV" sz="1400">
                <a:solidFill>
                  <a:srgbClr val="543378"/>
                </a:solidFill>
                <a:latin typeface="+mn-lt"/>
              </a:rPr>
              <a:t>: </a:t>
            </a:r>
            <a:r>
              <a:rPr lang="lv-LV" sz="1400">
                <a:solidFill>
                  <a:srgbClr val="543378"/>
                </a:solidFill>
                <a:hlinkClick r:id="rId4"/>
              </a:rPr>
              <a:t>https://www.viaa.gov.lv/lv/pakalpojumi/izzinas-izsniegsana-par-nokartotu-centralizeto-eksamenu-ja-ir-nepieciesams-staties-augstskola-arpus-latvijas-kura-uznemsanas-noteikumi-paredz-dokumentu-iesniegsanu-pirms-izzinota-sertifikatu-izsniegsanas-datuma</a:t>
            </a:r>
          </a:p>
          <a:p>
            <a:pPr>
              <a:defRPr/>
            </a:pPr>
            <a:endParaRPr lang="lv-LV">
              <a:solidFill>
                <a:srgbClr val="543378"/>
              </a:solidFill>
            </a:endParaRPr>
          </a:p>
        </p:txBody>
      </p:sp>
      <p:sp>
        <p:nvSpPr>
          <p:cNvPr id="6" name="Rectangle: Rounded Corners 5">
            <a:extLst>
              <a:ext uri="{FF2B5EF4-FFF2-40B4-BE49-F238E27FC236}">
                <a16:creationId xmlns:a16="http://schemas.microsoft.com/office/drawing/2014/main" id="{7E8CDD0D-AA0F-8E2D-D269-2035AFF78C4B}"/>
              </a:ext>
            </a:extLst>
          </p:cNvPr>
          <p:cNvSpPr/>
          <p:nvPr/>
        </p:nvSpPr>
        <p:spPr>
          <a:xfrm>
            <a:off x="616775" y="4702155"/>
            <a:ext cx="10251250" cy="399312"/>
          </a:xfrm>
          <a:prstGeom prst="roundRect">
            <a:avLst/>
          </a:prstGeom>
          <a:no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pic>
        <p:nvPicPr>
          <p:cNvPr id="8" name="Graphic 7" descr="Exclamation mark with solid fill">
            <a:extLst>
              <a:ext uri="{FF2B5EF4-FFF2-40B4-BE49-F238E27FC236}">
                <a16:creationId xmlns:a16="http://schemas.microsoft.com/office/drawing/2014/main" id="{0136D98D-50D7-E1E2-0548-A704626E2FC4}"/>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62787" y="1767218"/>
            <a:ext cx="749636" cy="749636"/>
          </a:xfrm>
          <a:prstGeom prst="rect">
            <a:avLst/>
          </a:prstGeom>
        </p:spPr>
      </p:pic>
    </p:spTree>
    <p:extLst>
      <p:ext uri="{BB962C8B-B14F-4D97-AF65-F5344CB8AC3E}">
        <p14:creationId xmlns:p14="http://schemas.microsoft.com/office/powerpoint/2010/main" val="36994621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92BF3-16C2-BB9D-0EC6-D14E991D8659}"/>
            </a:ext>
          </a:extLst>
        </p:cNvPr>
        <p:cNvGrpSpPr/>
        <p:nvPr/>
      </p:nvGrpSpPr>
      <p:grpSpPr>
        <a:xfrm>
          <a:off x="0" y="0"/>
          <a:ext cx="0" cy="0"/>
          <a:chOff x="0" y="0"/>
          <a:chExt cx="0" cy="0"/>
        </a:xfrm>
      </p:grpSpPr>
      <p:sp>
        <p:nvSpPr>
          <p:cNvPr id="4" name="Virsraksts 3">
            <a:extLst>
              <a:ext uri="{FF2B5EF4-FFF2-40B4-BE49-F238E27FC236}">
                <a16:creationId xmlns:a16="http://schemas.microsoft.com/office/drawing/2014/main" id="{34453633-EA8C-006D-60E7-E392F22BD2C6}"/>
              </a:ext>
            </a:extLst>
          </p:cNvPr>
          <p:cNvSpPr>
            <a:spLocks noGrp="1"/>
          </p:cNvSpPr>
          <p:nvPr>
            <p:ph type="title"/>
          </p:nvPr>
        </p:nvSpPr>
        <p:spPr>
          <a:xfrm>
            <a:off x="812423" y="266920"/>
            <a:ext cx="9759923" cy="1142815"/>
          </a:xfrm>
        </p:spPr>
        <p:txBody>
          <a:bodyPr/>
          <a:lstStyle/>
          <a:p>
            <a:r>
              <a:rPr lang="lv-LV" altLang="en-US" sz="2800">
                <a:solidFill>
                  <a:srgbClr val="543378"/>
                </a:solidFill>
              </a:rPr>
              <a:t>C</a:t>
            </a:r>
            <a:r>
              <a:rPr lang="en-US" altLang="en-US" sz="2800">
                <a:solidFill>
                  <a:srgbClr val="543378"/>
                </a:solidFill>
              </a:rPr>
              <a:t>ENTRALIZĒTĀ EKSĀMENA REZULTĀTA APSTRĪDĒŠANA</a:t>
            </a:r>
            <a:endParaRPr lang="lv-LV" sz="2800"/>
          </a:p>
        </p:txBody>
      </p:sp>
      <p:sp>
        <p:nvSpPr>
          <p:cNvPr id="3" name="Slaida numura vietturis 2">
            <a:extLst>
              <a:ext uri="{FF2B5EF4-FFF2-40B4-BE49-F238E27FC236}">
                <a16:creationId xmlns:a16="http://schemas.microsoft.com/office/drawing/2014/main" id="{AFCA76DE-AD79-E0BF-5E72-F28DB806CE75}"/>
              </a:ext>
            </a:extLst>
          </p:cNvPr>
          <p:cNvSpPr>
            <a:spLocks noGrp="1"/>
          </p:cNvSpPr>
          <p:nvPr>
            <p:ph type="sldNum" idx="12"/>
          </p:nvPr>
        </p:nvSpPr>
        <p:spPr/>
        <p:txBody>
          <a:bodyPr/>
          <a:lstStyle/>
          <a:p>
            <a:fld id="{00000000-1234-1234-1234-123412341234}" type="slidenum">
              <a:rPr lang="lv-LV" smtClean="0"/>
              <a:pPr/>
              <a:t>17</a:t>
            </a:fld>
            <a:endParaRPr lang="lv-LV"/>
          </a:p>
        </p:txBody>
      </p:sp>
      <p:sp>
        <p:nvSpPr>
          <p:cNvPr id="2" name="Rectangle 3">
            <a:extLst>
              <a:ext uri="{FF2B5EF4-FFF2-40B4-BE49-F238E27FC236}">
                <a16:creationId xmlns:a16="http://schemas.microsoft.com/office/drawing/2014/main" id="{053B1A1D-B228-47DD-2BEB-F537A94CDC10}"/>
              </a:ext>
            </a:extLst>
          </p:cNvPr>
          <p:cNvSpPr>
            <a:spLocks noChangeArrowheads="1"/>
          </p:cNvSpPr>
          <p:nvPr/>
        </p:nvSpPr>
        <p:spPr bwMode="auto">
          <a:xfrm>
            <a:off x="745748" y="1895022"/>
            <a:ext cx="1120775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ptos" panose="020B00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ptos" panose="020B00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ptos" panose="020B00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ptos" panose="020B00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ptos" panose="020B00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9pPr>
          </a:lstStyle>
          <a:p>
            <a:pPr algn="just">
              <a:lnSpc>
                <a:spcPct val="100000"/>
              </a:lnSpc>
              <a:spcBef>
                <a:spcPct val="0"/>
              </a:spcBef>
              <a:buFontTx/>
              <a:buNone/>
            </a:pPr>
            <a:r>
              <a:rPr lang="lv-LV" altLang="en-US" sz="1400">
                <a:solidFill>
                  <a:srgbClr val="543378"/>
                </a:solidFill>
                <a:latin typeface="+mn-lt"/>
              </a:rPr>
              <a:t>MK 398.noteikumu 130.punkts:</a:t>
            </a:r>
          </a:p>
          <a:p>
            <a:pPr algn="just">
              <a:lnSpc>
                <a:spcPct val="100000"/>
              </a:lnSpc>
              <a:spcBef>
                <a:spcPct val="0"/>
              </a:spcBef>
              <a:buFontTx/>
              <a:buNone/>
            </a:pPr>
            <a:r>
              <a:rPr lang="lv-LV" altLang="en-US" sz="1400">
                <a:solidFill>
                  <a:srgbClr val="543378"/>
                </a:solidFill>
                <a:latin typeface="+mn-lt"/>
              </a:rPr>
              <a:t>«Mēneša laikā pēc eksāmena rezultātu publicēšanas vai paziņošanas šo noteikumu </a:t>
            </a:r>
            <a:r>
              <a:rPr lang="lv-LV" altLang="en-US" sz="1400">
                <a:solidFill>
                  <a:srgbClr val="543378"/>
                </a:solidFill>
                <a:latin typeface="+mn-lt"/>
                <a:hlinkClick r:id="rId2"/>
              </a:rPr>
              <a:t>129.</a:t>
            </a:r>
            <a:r>
              <a:rPr lang="lv-LV" altLang="en-US" sz="1400">
                <a:solidFill>
                  <a:srgbClr val="543378"/>
                </a:solidFill>
                <a:latin typeface="+mn-lt"/>
              </a:rPr>
              <a:t> punktā minētajā kārtībā izglītojamais vai viņa likumiskais pārstāvis, ja izglītojamais ir nepilngadīgs, vai par izglītojamā </a:t>
            </a:r>
            <a:r>
              <a:rPr lang="lv-LV" altLang="en-US" sz="1400" err="1">
                <a:solidFill>
                  <a:srgbClr val="543378"/>
                </a:solidFill>
                <a:latin typeface="+mn-lt"/>
              </a:rPr>
              <a:t>resocializāciju</a:t>
            </a:r>
            <a:r>
              <a:rPr lang="lv-LV" altLang="en-US" sz="1400">
                <a:solidFill>
                  <a:srgbClr val="543378"/>
                </a:solidFill>
                <a:latin typeface="+mn-lt"/>
              </a:rPr>
              <a:t> atbildīgā amatpersona, ja izglītojamais atrodas ieslodzījuma vietā, var apstrīdēt eksāmena rezultātu </a:t>
            </a:r>
            <a:r>
              <a:rPr lang="lv-LV" altLang="en-US" sz="1400">
                <a:solidFill>
                  <a:srgbClr val="543378"/>
                </a:solidFill>
                <a:latin typeface="+mn-lt"/>
                <a:hlinkClick r:id="rId3"/>
              </a:rPr>
              <a:t>Administratīvā procesa likumā</a:t>
            </a:r>
            <a:r>
              <a:rPr lang="lv-LV" altLang="en-US" sz="1400">
                <a:solidFill>
                  <a:srgbClr val="543378"/>
                </a:solidFill>
                <a:latin typeface="+mn-lt"/>
              </a:rPr>
              <a:t> noteiktajā kārtībā.»</a:t>
            </a:r>
          </a:p>
          <a:p>
            <a:pPr algn="just">
              <a:lnSpc>
                <a:spcPct val="100000"/>
              </a:lnSpc>
              <a:spcBef>
                <a:spcPct val="0"/>
              </a:spcBef>
              <a:buFontTx/>
              <a:buNone/>
            </a:pPr>
            <a:endParaRPr lang="lv-LV" altLang="en-US" sz="1400">
              <a:solidFill>
                <a:srgbClr val="543378"/>
              </a:solidFill>
              <a:latin typeface="+mn-lt"/>
            </a:endParaRPr>
          </a:p>
          <a:p>
            <a:pPr algn="just">
              <a:lnSpc>
                <a:spcPct val="100000"/>
              </a:lnSpc>
              <a:spcBef>
                <a:spcPct val="0"/>
              </a:spcBef>
              <a:buFontTx/>
              <a:buNone/>
            </a:pPr>
            <a:r>
              <a:rPr lang="lv-LV" altLang="en-US" sz="1400">
                <a:solidFill>
                  <a:srgbClr val="543378"/>
                </a:solidFill>
                <a:latin typeface="+mn-lt"/>
              </a:rPr>
              <a:t>Izglītojamais vai viņa likumiskais pārstāvis, ja izglītojamais ir nepilngadīgs, aizpilda iesniegumu par centralizētā eksāmena rezultātu apstrīdēšanu. Apelācijas komisija iesniegumus pieņems tikai no </a:t>
            </a:r>
            <a:r>
              <a:rPr lang="lv-LV" altLang="en-US" sz="1400" b="1">
                <a:solidFill>
                  <a:srgbClr val="543378"/>
                </a:solidFill>
                <a:latin typeface="+mn-lt"/>
              </a:rPr>
              <a:t>pilngadīga </a:t>
            </a:r>
            <a:r>
              <a:rPr lang="lv-LV" altLang="en-US" sz="1400">
                <a:solidFill>
                  <a:srgbClr val="543378"/>
                </a:solidFill>
                <a:latin typeface="+mn-lt"/>
              </a:rPr>
              <a:t>eksāmena kārtotāja vai </a:t>
            </a:r>
            <a:r>
              <a:rPr lang="lv-LV" altLang="en-US" sz="1400" b="1">
                <a:solidFill>
                  <a:srgbClr val="543378"/>
                </a:solidFill>
                <a:latin typeface="+mn-lt"/>
              </a:rPr>
              <a:t>nepilngadīga </a:t>
            </a:r>
            <a:r>
              <a:rPr lang="lv-LV" altLang="en-US" sz="1400">
                <a:solidFill>
                  <a:srgbClr val="543378"/>
                </a:solidFill>
                <a:latin typeface="+mn-lt"/>
              </a:rPr>
              <a:t>eksāmena kārtotāja </a:t>
            </a:r>
            <a:r>
              <a:rPr lang="lv-LV" altLang="en-US" sz="1400" b="1">
                <a:solidFill>
                  <a:srgbClr val="543378"/>
                </a:solidFill>
                <a:latin typeface="+mn-lt"/>
              </a:rPr>
              <a:t>likumiskā pārstāvja</a:t>
            </a:r>
            <a:r>
              <a:rPr lang="lv-LV" altLang="en-US" sz="1400">
                <a:solidFill>
                  <a:srgbClr val="543378"/>
                </a:solidFill>
                <a:latin typeface="+mn-lt"/>
              </a:rPr>
              <a:t>.</a:t>
            </a:r>
          </a:p>
          <a:p>
            <a:pPr algn="just">
              <a:lnSpc>
                <a:spcPct val="100000"/>
              </a:lnSpc>
              <a:spcBef>
                <a:spcPct val="0"/>
              </a:spcBef>
              <a:buFontTx/>
              <a:buNone/>
            </a:pPr>
            <a:endParaRPr lang="lv-LV" altLang="en-US" sz="1400">
              <a:solidFill>
                <a:srgbClr val="543378"/>
              </a:solidFill>
              <a:latin typeface="+mn-lt"/>
            </a:endParaRPr>
          </a:p>
          <a:p>
            <a:pPr algn="just">
              <a:lnSpc>
                <a:spcPct val="100000"/>
              </a:lnSpc>
              <a:spcBef>
                <a:spcPct val="0"/>
              </a:spcBef>
              <a:buFontTx/>
              <a:buNone/>
            </a:pPr>
            <a:r>
              <a:rPr lang="lv-LV" altLang="en-US" sz="1400" b="1">
                <a:solidFill>
                  <a:srgbClr val="543378"/>
                </a:solidFill>
                <a:latin typeface="+mn-lt"/>
              </a:rPr>
              <a:t>Apelācijas komisija </a:t>
            </a:r>
            <a:r>
              <a:rPr lang="lv-LV" altLang="en-US" sz="1400">
                <a:solidFill>
                  <a:srgbClr val="543378"/>
                </a:solidFill>
                <a:latin typeface="+mn-lt"/>
              </a:rPr>
              <a:t>atkārtoti izskata eksāmena darbu un </a:t>
            </a:r>
            <a:r>
              <a:rPr lang="lv-LV" altLang="en-US" sz="1400" b="1">
                <a:solidFill>
                  <a:srgbClr val="543378"/>
                </a:solidFill>
                <a:latin typeface="+mn-lt"/>
              </a:rPr>
              <a:t>pieņem lēmumu par eksāmena rezultātu</a:t>
            </a:r>
            <a:r>
              <a:rPr lang="lv-LV" altLang="en-US" sz="1400">
                <a:solidFill>
                  <a:srgbClr val="543378"/>
                </a:solidFill>
                <a:latin typeface="+mn-lt"/>
              </a:rPr>
              <a:t>.</a:t>
            </a:r>
          </a:p>
          <a:p>
            <a:pPr algn="just">
              <a:lnSpc>
                <a:spcPct val="100000"/>
              </a:lnSpc>
              <a:spcBef>
                <a:spcPct val="0"/>
              </a:spcBef>
              <a:buFontTx/>
              <a:buNone/>
            </a:pPr>
            <a:endParaRPr lang="lv-LV" altLang="en-US" sz="1400">
              <a:solidFill>
                <a:srgbClr val="543378"/>
              </a:solidFill>
              <a:latin typeface="+mn-lt"/>
            </a:endParaRPr>
          </a:p>
          <a:p>
            <a:pPr algn="just">
              <a:lnSpc>
                <a:spcPct val="100000"/>
              </a:lnSpc>
              <a:spcBef>
                <a:spcPct val="0"/>
              </a:spcBef>
              <a:buFontTx/>
              <a:buNone/>
            </a:pPr>
            <a:r>
              <a:rPr lang="lv-LV" altLang="en-US" sz="1400">
                <a:solidFill>
                  <a:srgbClr val="543378"/>
                </a:solidFill>
                <a:latin typeface="+mn-lt"/>
              </a:rPr>
              <a:t>Apelācijā vērtējot skolēna darbu, </a:t>
            </a:r>
            <a:r>
              <a:rPr lang="lv-LV" altLang="en-US" sz="1400" b="1">
                <a:solidFill>
                  <a:srgbClr val="543378"/>
                </a:solidFill>
                <a:latin typeface="+mn-lt"/>
              </a:rPr>
              <a:t>tiek izskatīts tikai eksāmena laikā iesniegtais darbs un tā vērtējuma atbilstība vērtēšanas kritērijiem (netiek ņemti vērā citi faktori)</a:t>
            </a:r>
            <a:r>
              <a:rPr lang="lv-LV" altLang="en-US" sz="1400">
                <a:solidFill>
                  <a:srgbClr val="543378"/>
                </a:solidFill>
                <a:latin typeface="+mn-lt"/>
              </a:rPr>
              <a:t>. Ja eksāmena laikā nav ievērota MK noteikumos Nr.398 vai eksāmena norises darbību laikos noteiktā centralizētā eksāmena norises kartība, tad ziņojumi VIAA jāiesniedz uzreiz pēc eksāmena. Apelācijas komisija šādus ziņojumus neizskata.</a:t>
            </a:r>
          </a:p>
        </p:txBody>
      </p:sp>
      <p:sp>
        <p:nvSpPr>
          <p:cNvPr id="6" name="Rectangle: Rounded Corners 5">
            <a:extLst>
              <a:ext uri="{FF2B5EF4-FFF2-40B4-BE49-F238E27FC236}">
                <a16:creationId xmlns:a16="http://schemas.microsoft.com/office/drawing/2014/main" id="{FEC802B6-CBBB-C761-647D-0049A74832D5}"/>
              </a:ext>
            </a:extLst>
          </p:cNvPr>
          <p:cNvSpPr/>
          <p:nvPr/>
        </p:nvSpPr>
        <p:spPr>
          <a:xfrm>
            <a:off x="745748" y="1875519"/>
            <a:ext cx="11274802" cy="1238703"/>
          </a:xfrm>
          <a:prstGeom prst="roundRect">
            <a:avLst/>
          </a:prstGeom>
          <a:no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pic>
        <p:nvPicPr>
          <p:cNvPr id="8" name="Graphic 7" descr="Information with solid fill">
            <a:extLst>
              <a:ext uri="{FF2B5EF4-FFF2-40B4-BE49-F238E27FC236}">
                <a16:creationId xmlns:a16="http://schemas.microsoft.com/office/drawing/2014/main" id="{9681B399-3B3C-A05A-DC3D-DF85D1AD4067}"/>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745748" y="5606355"/>
            <a:ext cx="533400" cy="533400"/>
          </a:xfrm>
          <a:prstGeom prst="rect">
            <a:avLst/>
          </a:prstGeom>
        </p:spPr>
      </p:pic>
      <p:sp>
        <p:nvSpPr>
          <p:cNvPr id="10" name="TextBox 9">
            <a:extLst>
              <a:ext uri="{FF2B5EF4-FFF2-40B4-BE49-F238E27FC236}">
                <a16:creationId xmlns:a16="http://schemas.microsoft.com/office/drawing/2014/main" id="{84A4A7C1-A29E-5843-0117-08CEC1F53E4D}"/>
              </a:ext>
            </a:extLst>
          </p:cNvPr>
          <p:cNvSpPr txBox="1"/>
          <p:nvPr/>
        </p:nvSpPr>
        <p:spPr>
          <a:xfrm>
            <a:off x="1229173" y="5720655"/>
            <a:ext cx="11100554" cy="584775"/>
          </a:xfrm>
          <a:prstGeom prst="rect">
            <a:avLst/>
          </a:prstGeom>
          <a:noFill/>
        </p:spPr>
        <p:txBody>
          <a:bodyPr wrap="square" lIns="91440" tIns="45720" rIns="91440" bIns="45720" rtlCol="0" anchor="t">
            <a:spAutoFit/>
          </a:bodyPr>
          <a:lstStyle/>
          <a:p>
            <a:r>
              <a:rPr lang="lv-LV" altLang="en-US" sz="1600">
                <a:solidFill>
                  <a:srgbClr val="543378"/>
                </a:solidFill>
              </a:rPr>
              <a:t>Vairāk informācijas VIAA tīmekļvietnē:</a:t>
            </a:r>
            <a:r>
              <a:rPr lang="lv-LV" sz="1600">
                <a:solidFill>
                  <a:srgbClr val="543378"/>
                </a:solidFill>
              </a:rPr>
              <a:t> </a:t>
            </a:r>
            <a:r>
              <a:rPr lang="lv-LV" sz="1600">
                <a:solidFill>
                  <a:srgbClr val="543378"/>
                </a:solidFill>
                <a:hlinkClick r:id="rId5"/>
              </a:rPr>
              <a:t>https://www.viaa.gov.lv/lv/apelacijas</a:t>
            </a:r>
            <a:r>
              <a:rPr lang="lv-LV" sz="1600">
                <a:solidFill>
                  <a:srgbClr val="543378"/>
                </a:solidFill>
              </a:rPr>
              <a:t> (tiks precizēta atbilstoši 2026.gada situācijai) </a:t>
            </a:r>
            <a:endParaRPr lang="lv-LV" altLang="en-US" sz="1600">
              <a:solidFill>
                <a:srgbClr val="543378"/>
              </a:solidFill>
            </a:endParaRPr>
          </a:p>
          <a:p>
            <a:endParaRPr lang="lv-LV" sz="1600"/>
          </a:p>
        </p:txBody>
      </p:sp>
    </p:spTree>
    <p:extLst>
      <p:ext uri="{BB962C8B-B14F-4D97-AF65-F5344CB8AC3E}">
        <p14:creationId xmlns:p14="http://schemas.microsoft.com/office/powerpoint/2010/main" val="34040155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0929902-51A5-BBF7-79C0-1DC328AA4840}"/>
              </a:ext>
            </a:extLst>
          </p:cNvPr>
          <p:cNvSpPr>
            <a:spLocks noGrp="1"/>
          </p:cNvSpPr>
          <p:nvPr>
            <p:ph type="ctrTitle"/>
          </p:nvPr>
        </p:nvSpPr>
        <p:spPr>
          <a:xfrm>
            <a:off x="1173979" y="3313385"/>
            <a:ext cx="7821917" cy="635713"/>
          </a:xfrm>
        </p:spPr>
        <p:txBody>
          <a:bodyPr/>
          <a:lstStyle/>
          <a:p>
            <a:r>
              <a:rPr lang="lv-LV" sz="6000"/>
              <a:t>Paldies!</a:t>
            </a:r>
          </a:p>
        </p:txBody>
      </p:sp>
      <p:pic>
        <p:nvPicPr>
          <p:cNvPr id="8" name="Picture 7">
            <a:extLst>
              <a:ext uri="{FF2B5EF4-FFF2-40B4-BE49-F238E27FC236}">
                <a16:creationId xmlns:a16="http://schemas.microsoft.com/office/drawing/2014/main" id="{DA0723B6-DBE3-DBEA-ADB3-CA440F4CB7BD}"/>
              </a:ext>
            </a:extLst>
          </p:cNvPr>
          <p:cNvPicPr>
            <a:picLocks noGrp="1" noRot="1" noMove="1" noResize="1" noEditPoints="1" noAdjustHandles="1" noChangeArrowheads="1" noChangeShapeType="1" noCrop="1"/>
          </p:cNvPicPr>
          <p:nvPr/>
        </p:nvPicPr>
        <p:blipFill>
          <a:blip r:embed="rId2"/>
          <a:srcRect t="13488"/>
          <a:stretch/>
        </p:blipFill>
        <p:spPr>
          <a:xfrm>
            <a:off x="836343" y="0"/>
            <a:ext cx="2211072" cy="1912844"/>
          </a:xfrm>
          <a:prstGeom prst="rect">
            <a:avLst/>
          </a:prstGeom>
        </p:spPr>
      </p:pic>
      <p:sp>
        <p:nvSpPr>
          <p:cNvPr id="2" name="Rectangle 1">
            <a:extLst>
              <a:ext uri="{FF2B5EF4-FFF2-40B4-BE49-F238E27FC236}">
                <a16:creationId xmlns:a16="http://schemas.microsoft.com/office/drawing/2014/main" id="{E29E3C2B-6C77-08F3-226B-AF8B1556E51D}"/>
              </a:ext>
            </a:extLst>
          </p:cNvPr>
          <p:cNvSpPr/>
          <p:nvPr/>
        </p:nvSpPr>
        <p:spPr>
          <a:xfrm>
            <a:off x="0" y="4648200"/>
            <a:ext cx="12192000" cy="22098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9" name="Text Placeholder 2">
            <a:extLst>
              <a:ext uri="{FF2B5EF4-FFF2-40B4-BE49-F238E27FC236}">
                <a16:creationId xmlns:a16="http://schemas.microsoft.com/office/drawing/2014/main" id="{9B97A6B3-AD31-A12F-C7F7-D302CE17E345}"/>
              </a:ext>
            </a:extLst>
          </p:cNvPr>
          <p:cNvSpPr txBox="1">
            <a:spLocks/>
          </p:cNvSpPr>
          <p:nvPr/>
        </p:nvSpPr>
        <p:spPr>
          <a:xfrm>
            <a:off x="979855" y="5197168"/>
            <a:ext cx="7516446" cy="845632"/>
          </a:xfrm>
          <a:prstGeom prst="rect">
            <a:avLst/>
          </a:prstGeom>
          <a:noFill/>
          <a:ln>
            <a:noFill/>
          </a:ln>
        </p:spPr>
        <p:txBody>
          <a:bodyPr spcFirstLastPara="1" wrap="square" lIns="0" tIns="45700" rIns="91425" bIns="45700" anchor="t" anchorCtr="0"/>
          <a:lstStyle>
            <a:defPPr marR="0" lvl="0" algn="l" rtl="0">
              <a:lnSpc>
                <a:spcPct val="100000"/>
              </a:lnSpc>
              <a:spcBef>
                <a:spcPts val="0"/>
              </a:spcBef>
              <a:spcAft>
                <a:spcPts val="0"/>
              </a:spcAft>
            </a:defPPr>
            <a:lvl1pPr marL="457200" marR="0" lvl="0" indent="-381000" algn="l" rtl="0">
              <a:lnSpc>
                <a:spcPct val="100000"/>
              </a:lnSpc>
              <a:spcBef>
                <a:spcPts val="1000"/>
              </a:spcBef>
              <a:spcAft>
                <a:spcPts val="0"/>
              </a:spcAft>
              <a:buClr>
                <a:schemeClr val="lt1"/>
              </a:buClr>
              <a:buSzPts val="1800"/>
              <a:buFont typeface="Arial"/>
              <a:buNone/>
              <a:defRPr sz="1800" b="0" i="0" u="none" strike="noStrike" cap="none">
                <a:solidFill>
                  <a:schemeClr val="lt1"/>
                </a:solidFill>
                <a:latin typeface="Verdana"/>
                <a:ea typeface="Verdana"/>
                <a:cs typeface="Verdana"/>
                <a:sym typeface="Verdana"/>
              </a:defRPr>
            </a:lvl1pPr>
            <a:lvl2pPr marL="914400" marR="0" lvl="1" indent="-355600" algn="ctr" rtl="0">
              <a:lnSpc>
                <a:spcPct val="100000"/>
              </a:lnSpc>
              <a:spcBef>
                <a:spcPts val="500"/>
              </a:spcBef>
              <a:spcAft>
                <a:spcPts val="0"/>
              </a:spcAft>
              <a:buClr>
                <a:srgbClr val="664790"/>
              </a:buClr>
              <a:buSzPts val="2000"/>
              <a:buFont typeface="Arial"/>
              <a:buNone/>
              <a:defRPr sz="2000" b="0" i="0" u="none" strike="noStrike" cap="none">
                <a:solidFill>
                  <a:srgbClr val="664790"/>
                </a:solidFill>
                <a:latin typeface="Verdana"/>
                <a:ea typeface="Verdana"/>
                <a:cs typeface="Verdana"/>
                <a:sym typeface="Verdana"/>
              </a:defRPr>
            </a:lvl2pPr>
            <a:lvl3pPr marL="1371600" marR="0" lvl="2" indent="-342900" algn="ctr" rtl="0">
              <a:lnSpc>
                <a:spcPct val="100000"/>
              </a:lnSpc>
              <a:spcBef>
                <a:spcPts val="500"/>
              </a:spcBef>
              <a:spcAft>
                <a:spcPts val="0"/>
              </a:spcAft>
              <a:buClr>
                <a:srgbClr val="664790"/>
              </a:buClr>
              <a:buSzPts val="1800"/>
              <a:buFont typeface="Arial"/>
              <a:buNone/>
              <a:defRPr sz="1800" b="0" i="0" u="none" strike="noStrike" cap="none">
                <a:solidFill>
                  <a:srgbClr val="664790"/>
                </a:solidFill>
                <a:latin typeface="Verdana"/>
                <a:ea typeface="Verdana"/>
                <a:cs typeface="Verdana"/>
                <a:sym typeface="Verdana"/>
              </a:defRPr>
            </a:lvl3pPr>
            <a:lvl4pPr marL="1828800" marR="0" lvl="3" indent="-317500" algn="ctr" rtl="0">
              <a:lnSpc>
                <a:spcPct val="100000"/>
              </a:lnSpc>
              <a:spcBef>
                <a:spcPts val="500"/>
              </a:spcBef>
              <a:spcAft>
                <a:spcPts val="0"/>
              </a:spcAft>
              <a:buClr>
                <a:srgbClr val="664790"/>
              </a:buClr>
              <a:buSzPts val="1600"/>
              <a:buFont typeface="Arial"/>
              <a:buNone/>
              <a:defRPr sz="1600" b="0" i="0" u="none" strike="noStrike" cap="none">
                <a:solidFill>
                  <a:srgbClr val="664790"/>
                </a:solidFill>
                <a:latin typeface="Verdana"/>
                <a:ea typeface="Verdana"/>
                <a:cs typeface="Verdana"/>
                <a:sym typeface="Verdana"/>
              </a:defRPr>
            </a:lvl4pPr>
            <a:lvl5pPr marL="2286000" marR="0" lvl="4" indent="-304800" algn="ctr" rtl="0">
              <a:lnSpc>
                <a:spcPct val="100000"/>
              </a:lnSpc>
              <a:spcBef>
                <a:spcPts val="500"/>
              </a:spcBef>
              <a:spcAft>
                <a:spcPts val="0"/>
              </a:spcAft>
              <a:buClr>
                <a:srgbClr val="664790"/>
              </a:buClr>
              <a:buSzPts val="1600"/>
              <a:buFont typeface="Arial"/>
              <a:buNone/>
              <a:defRPr sz="1600" b="0" i="0" u="none" strike="noStrike" cap="none">
                <a:solidFill>
                  <a:srgbClr val="664790"/>
                </a:solidFill>
                <a:latin typeface="Verdana"/>
                <a:ea typeface="Verdana"/>
                <a:cs typeface="Verdana"/>
                <a:sym typeface="Verdana"/>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Trebuchet MS"/>
                <a:ea typeface="Trebuchet MS"/>
                <a:cs typeface="Trebuchet MS"/>
                <a:sym typeface="Trebuchet MS"/>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Trebuchet MS"/>
                <a:ea typeface="Trebuchet MS"/>
                <a:cs typeface="Trebuchet MS"/>
                <a:sym typeface="Trebuchet MS"/>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Trebuchet MS"/>
                <a:ea typeface="Trebuchet MS"/>
                <a:cs typeface="Trebuchet MS"/>
                <a:sym typeface="Trebuchet MS"/>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Trebuchet MS"/>
                <a:ea typeface="Trebuchet MS"/>
                <a:cs typeface="Trebuchet MS"/>
                <a:sym typeface="Trebuchet MS"/>
              </a:defRPr>
            </a:lvl9pPr>
          </a:lstStyle>
          <a:p>
            <a:pPr>
              <a:spcBef>
                <a:spcPct val="0"/>
              </a:spcBef>
              <a:buClr>
                <a:srgbClr val="000000"/>
              </a:buClr>
              <a:buSzPts val="1400"/>
            </a:pPr>
            <a:r>
              <a:rPr lang="lv-LV" altLang="en-US">
                <a:solidFill>
                  <a:srgbClr val="000000"/>
                </a:solidFill>
                <a:latin typeface="+mn-lt"/>
                <a:sym typeface="Verdana" panose="020B0604030504040204" pitchFamily="34" charset="0"/>
              </a:rPr>
              <a:t>Kaspars Špūle, </a:t>
            </a:r>
          </a:p>
          <a:p>
            <a:pPr>
              <a:spcBef>
                <a:spcPct val="0"/>
              </a:spcBef>
              <a:buClr>
                <a:srgbClr val="000000"/>
              </a:buClr>
              <a:buSzPts val="1400"/>
            </a:pPr>
            <a:r>
              <a:rPr lang="lv-LV" altLang="en-US">
                <a:solidFill>
                  <a:srgbClr val="000000"/>
                </a:solidFill>
                <a:latin typeface="+mn-lt"/>
                <a:sym typeface="Verdana" panose="020B0604030504040204" pitchFamily="34" charset="0"/>
              </a:rPr>
              <a:t>Vispārējās izglītības valsts pārbaudījumu nodaļas vadītājs </a:t>
            </a:r>
          </a:p>
          <a:p>
            <a:pPr>
              <a:spcBef>
                <a:spcPct val="0"/>
              </a:spcBef>
              <a:buClr>
                <a:srgbClr val="000000"/>
              </a:buClr>
              <a:buSzPts val="1400"/>
            </a:pPr>
            <a:r>
              <a:rPr lang="lv-LV" altLang="en-US">
                <a:solidFill>
                  <a:schemeClr val="accent2">
                    <a:lumMod val="60000"/>
                    <a:lumOff val="40000"/>
                  </a:schemeClr>
                </a:solidFill>
                <a:latin typeface="+mn-lt"/>
                <a:sym typeface="Verdana" panose="020B0604030504040204" pitchFamily="34" charset="0"/>
                <a:hlinkClick r:id="rId3">
                  <a:extLst>
                    <a:ext uri="{A12FA001-AC4F-418D-AE19-62706E023703}">
                      <ahyp:hlinkClr xmlns:ahyp="http://schemas.microsoft.com/office/drawing/2018/hyperlinkcolor" val="tx"/>
                    </a:ext>
                  </a:extLst>
                </a:hlinkClick>
              </a:rPr>
              <a:t>kaspars.spule@viaa.gov.lv</a:t>
            </a:r>
            <a:endParaRPr lang="lv-LV" altLang="en-US">
              <a:solidFill>
                <a:schemeClr val="accent2">
                  <a:lumMod val="60000"/>
                  <a:lumOff val="40000"/>
                </a:schemeClr>
              </a:solidFill>
              <a:latin typeface="+mn-lt"/>
              <a:sym typeface="Verdana" panose="020B0604030504040204" pitchFamily="34" charset="0"/>
            </a:endParaRPr>
          </a:p>
          <a:p>
            <a:pPr>
              <a:spcBef>
                <a:spcPct val="0"/>
              </a:spcBef>
              <a:buSzPts val="1400"/>
            </a:pPr>
            <a:endParaRPr lang="lv-LV" altLang="en-US">
              <a:solidFill>
                <a:srgbClr val="000000"/>
              </a:solidFill>
              <a:latin typeface="+mn-lt"/>
            </a:endParaRPr>
          </a:p>
          <a:p>
            <a:pPr>
              <a:spcBef>
                <a:spcPct val="0"/>
              </a:spcBef>
              <a:buClr>
                <a:srgbClr val="000000"/>
              </a:buClr>
              <a:buSzPts val="1400"/>
            </a:pPr>
            <a:r>
              <a:rPr lang="lv-LV" altLang="en-US">
                <a:latin typeface="+mn-lt"/>
              </a:rPr>
              <a:t>t. 60001606 </a:t>
            </a:r>
          </a:p>
          <a:p>
            <a:pPr eaLnBrk="1" hangingPunct="1">
              <a:lnSpc>
                <a:spcPct val="80000"/>
              </a:lnSpc>
            </a:pPr>
            <a:endParaRPr lang="lv-LV" altLang="lv-LV">
              <a:latin typeface="+mn-lt"/>
              <a:ea typeface="MS PGothic" panose="020B0600070205080204" pitchFamily="34" charset="-128"/>
            </a:endParaRPr>
          </a:p>
        </p:txBody>
      </p:sp>
    </p:spTree>
    <p:extLst>
      <p:ext uri="{BB962C8B-B14F-4D97-AF65-F5344CB8AC3E}">
        <p14:creationId xmlns:p14="http://schemas.microsoft.com/office/powerpoint/2010/main" val="1478782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11"/>
          <p:cNvSpPr txBox="1">
            <a:spLocks noGrp="1"/>
          </p:cNvSpPr>
          <p:nvPr>
            <p:ph type="title"/>
          </p:nvPr>
        </p:nvSpPr>
        <p:spPr>
          <a:xfrm>
            <a:off x="816800" y="381372"/>
            <a:ext cx="9303402" cy="1142815"/>
          </a:xfrm>
          <a:prstGeom prst="rect">
            <a:avLst/>
          </a:prstGeom>
          <a:noFill/>
          <a:ln>
            <a:noFill/>
          </a:ln>
        </p:spPr>
        <p:txBody>
          <a:bodyPr spcFirstLastPara="1" wrap="square" lIns="0" tIns="45700" rIns="91425" bIns="45700" anchor="ctr" anchorCtr="0">
            <a:noAutofit/>
          </a:bodyPr>
          <a:lstStyle/>
          <a:p>
            <a:r>
              <a:rPr lang="en-US" sz="2800" err="1"/>
              <a:t>MONITORINGA</a:t>
            </a:r>
            <a:r>
              <a:rPr lang="en-US" sz="2800"/>
              <a:t> </a:t>
            </a:r>
            <a:r>
              <a:rPr lang="en-US" sz="2800" err="1"/>
              <a:t>DARBU</a:t>
            </a:r>
            <a:r>
              <a:rPr lang="en-US" sz="2800"/>
              <a:t> 2. – 8. </a:t>
            </a:r>
            <a:r>
              <a:rPr lang="en-US" sz="2800" err="1"/>
              <a:t>KLASĒ</a:t>
            </a:r>
            <a:r>
              <a:rPr lang="en-US" sz="2800"/>
              <a:t> </a:t>
            </a:r>
            <a:r>
              <a:rPr lang="en-US" sz="2800" err="1"/>
              <a:t>REZULTĀTU</a:t>
            </a:r>
            <a:r>
              <a:rPr lang="en-US" sz="2800"/>
              <a:t> </a:t>
            </a:r>
            <a:r>
              <a:rPr lang="en-US" sz="2800" err="1"/>
              <a:t>SAŅEMŠANA</a:t>
            </a:r>
            <a:endParaRPr lang="en-US" sz="2800"/>
          </a:p>
        </p:txBody>
      </p:sp>
      <p:sp>
        <p:nvSpPr>
          <p:cNvPr id="64" name="Google Shape;64;p11"/>
          <p:cNvSpPr txBox="1">
            <a:spLocks noGrp="1"/>
          </p:cNvSpPr>
          <p:nvPr>
            <p:ph type="body" idx="1"/>
          </p:nvPr>
        </p:nvSpPr>
        <p:spPr>
          <a:xfrm>
            <a:off x="616775" y="1861207"/>
            <a:ext cx="10929767" cy="2875709"/>
          </a:xfrm>
          <a:prstGeom prst="rect">
            <a:avLst/>
          </a:prstGeom>
          <a:noFill/>
          <a:ln>
            <a:noFill/>
          </a:ln>
        </p:spPr>
        <p:txBody>
          <a:bodyPr spcFirstLastPara="1" wrap="square" lIns="0" tIns="45700" rIns="91425" bIns="45700" anchor="t" anchorCtr="0">
            <a:noAutofit/>
          </a:bodyPr>
          <a:lstStyle/>
          <a:p>
            <a:r>
              <a:rPr lang="lv-LV"/>
              <a:t>3. jūnijā skolām tika nosūtīts pedagogiem paredzēts datu pārskats </a:t>
            </a:r>
            <a:endParaRPr lang="en-US"/>
          </a:p>
          <a:p>
            <a:r>
              <a:rPr lang="lv-LV"/>
              <a:t>10. jūnijā skolām un pašvaldībām tiks izsūtīti detalizēti datu pārskati</a:t>
            </a:r>
          </a:p>
          <a:p>
            <a:endParaRPr lang="lv-LV"/>
          </a:p>
          <a:p>
            <a:r>
              <a:rPr lang="lv-LV" b="1"/>
              <a:t>Vebināri:</a:t>
            </a:r>
          </a:p>
          <a:p>
            <a:r>
              <a:rPr lang="lv-LV"/>
              <a:t>12. jūnijā vebinārs skolu vadībai par datu pārskatiem </a:t>
            </a:r>
          </a:p>
          <a:p>
            <a:r>
              <a:rPr lang="lv-LV"/>
              <a:t>16. jūnijā vebinārs pašvaldību pārstāvjiem par datu pārskatiem </a:t>
            </a:r>
          </a:p>
          <a:p>
            <a:endParaRPr lang="lv-LV"/>
          </a:p>
          <a:p>
            <a:endParaRPr lang="lv-LV"/>
          </a:p>
        </p:txBody>
      </p:sp>
      <p:sp>
        <p:nvSpPr>
          <p:cNvPr id="65" name="Google Shape;65;p11"/>
          <p:cNvSpPr txBox="1">
            <a:spLocks noGrp="1"/>
          </p:cNvSpPr>
          <p:nvPr>
            <p:ph type="sldNum" idx="12"/>
          </p:nvPr>
        </p:nvSpPr>
        <p:spPr>
          <a:xfrm>
            <a:off x="616775" y="6566070"/>
            <a:ext cx="391296" cy="291513"/>
          </a:xfrm>
          <a:prstGeom prst="rect">
            <a:avLst/>
          </a:prstGeom>
          <a:noFill/>
          <a:ln>
            <a:noFill/>
          </a:ln>
        </p:spPr>
        <p:txBody>
          <a:bodyPr spcFirstLastPara="1" wrap="square" lIns="36000" tIns="36000" rIns="36000" bIns="36000" anchor="ctr" anchorCtr="0">
            <a:noAutofit/>
          </a:bodyPr>
          <a:lstStyle/>
          <a:p>
            <a:pPr marL="0" lvl="0" indent="0" algn="ctr" rtl="0">
              <a:lnSpc>
                <a:spcPct val="100000"/>
              </a:lnSpc>
              <a:spcBef>
                <a:spcPts val="0"/>
              </a:spcBef>
              <a:spcAft>
                <a:spcPts val="0"/>
              </a:spcAft>
              <a:buSzPts val="800"/>
              <a:buNone/>
            </a:pPr>
            <a:fld id="{00000000-1234-1234-1234-123412341234}" type="slidenum">
              <a:rPr lang="en-US"/>
              <a:t>2</a:t>
            </a:fld>
            <a:endParaRPr/>
          </a:p>
        </p:txBody>
      </p:sp>
      <p:sp>
        <p:nvSpPr>
          <p:cNvPr id="2" name="TextBox 1">
            <a:extLst>
              <a:ext uri="{FF2B5EF4-FFF2-40B4-BE49-F238E27FC236}">
                <a16:creationId xmlns:a16="http://schemas.microsoft.com/office/drawing/2014/main" id="{1259E9E7-C939-2399-67E6-F74A24B9C5B6}"/>
              </a:ext>
            </a:extLst>
          </p:cNvPr>
          <p:cNvSpPr txBox="1"/>
          <p:nvPr/>
        </p:nvSpPr>
        <p:spPr>
          <a:xfrm>
            <a:off x="723900" y="5067300"/>
            <a:ext cx="10553700"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lv-LV" sz="2400" b="0" i="1" u="none" strike="noStrike" baseline="0">
                <a:solidFill>
                  <a:srgbClr val="664790"/>
                </a:solidFill>
                <a:latin typeface="Verdana"/>
              </a:rPr>
              <a:t>Skolas, kuru skolēnu monitoringa dati vēl atrodas apstrādes procesā, rezultātus saņems līdz jūnija beigām</a:t>
            </a:r>
            <a:endParaRPr lang="en-US" i="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irsraksts 3">
            <a:extLst>
              <a:ext uri="{FF2B5EF4-FFF2-40B4-BE49-F238E27FC236}">
                <a16:creationId xmlns:a16="http://schemas.microsoft.com/office/drawing/2014/main" id="{15120366-3A1E-89E2-6929-BD32E14FE1DC}"/>
              </a:ext>
            </a:extLst>
          </p:cNvPr>
          <p:cNvSpPr>
            <a:spLocks noGrp="1"/>
          </p:cNvSpPr>
          <p:nvPr>
            <p:ph type="title"/>
          </p:nvPr>
        </p:nvSpPr>
        <p:spPr>
          <a:xfrm>
            <a:off x="1008461" y="371695"/>
            <a:ext cx="8437016" cy="1142815"/>
          </a:xfrm>
        </p:spPr>
        <p:txBody>
          <a:bodyPr/>
          <a:lstStyle/>
          <a:p>
            <a:r>
              <a:rPr lang="en-GB" altLang="lv-LV" sz="2800">
                <a:solidFill>
                  <a:schemeClr val="tx1"/>
                </a:solidFill>
                <a:cs typeface="Times New Roman"/>
              </a:rPr>
              <a:t>9. KLASES SVEŠVALODU </a:t>
            </a:r>
            <a:r>
              <a:rPr lang="lv-LV" altLang="lv-LV" sz="2800">
                <a:solidFill>
                  <a:schemeClr val="tx1"/>
                </a:solidFill>
                <a:cs typeface="Times New Roman"/>
              </a:rPr>
              <a:t>MONITORINGA DARBU REZULTĀTI</a:t>
            </a:r>
            <a:endParaRPr lang="lv-LV" sz="2800">
              <a:solidFill>
                <a:schemeClr val="tx1"/>
              </a:solidFill>
              <a:cs typeface="Times New Roman"/>
            </a:endParaRPr>
          </a:p>
        </p:txBody>
      </p:sp>
      <p:sp>
        <p:nvSpPr>
          <p:cNvPr id="3" name="Slaida numura vietturis 2">
            <a:extLst>
              <a:ext uri="{FF2B5EF4-FFF2-40B4-BE49-F238E27FC236}">
                <a16:creationId xmlns:a16="http://schemas.microsoft.com/office/drawing/2014/main" id="{36D3C380-341C-383A-0155-0BB5233B5444}"/>
              </a:ext>
            </a:extLst>
          </p:cNvPr>
          <p:cNvSpPr>
            <a:spLocks noGrp="1"/>
          </p:cNvSpPr>
          <p:nvPr>
            <p:ph type="sldNum" idx="12"/>
          </p:nvPr>
        </p:nvSpPr>
        <p:spPr/>
        <p:txBody>
          <a:bodyPr/>
          <a:lstStyle/>
          <a:p>
            <a:fld id="{00000000-1234-1234-1234-123412341234}" type="slidenum">
              <a:rPr lang="lv-LV" smtClean="0"/>
              <a:pPr/>
              <a:t>3</a:t>
            </a:fld>
            <a:endParaRPr lang="lv-LV"/>
          </a:p>
        </p:txBody>
      </p:sp>
      <p:sp>
        <p:nvSpPr>
          <p:cNvPr id="5" name="TextBox 4">
            <a:extLst>
              <a:ext uri="{FF2B5EF4-FFF2-40B4-BE49-F238E27FC236}">
                <a16:creationId xmlns:a16="http://schemas.microsoft.com/office/drawing/2014/main" id="{673F65DA-5A61-EFBB-CAB3-DB27AFBC81F7}"/>
              </a:ext>
            </a:extLst>
          </p:cNvPr>
          <p:cNvSpPr txBox="1"/>
          <p:nvPr/>
        </p:nvSpPr>
        <p:spPr>
          <a:xfrm>
            <a:off x="879345" y="2009509"/>
            <a:ext cx="10690167" cy="4555093"/>
          </a:xfrm>
          <a:prstGeom prst="rect">
            <a:avLst/>
          </a:prstGeom>
          <a:noFill/>
        </p:spPr>
        <p:txBody>
          <a:bodyPr wrap="square" lIns="91440" tIns="45720" rIns="91440" bIns="45720" rtlCol="0" anchor="t">
            <a:spAutoFit/>
          </a:bodyPr>
          <a:lstStyle/>
          <a:p>
            <a:pPr>
              <a:defRPr/>
            </a:pPr>
            <a:endParaRPr lang="lv-LV" altLang="lv-LV">
              <a:latin typeface="+mn-lt"/>
              <a:cs typeface="Times New Roman" panose="02020603050405020304" pitchFamily="18" charset="0"/>
            </a:endParaRPr>
          </a:p>
          <a:p>
            <a:pPr algn="ctr">
              <a:defRPr/>
            </a:pPr>
            <a:r>
              <a:rPr lang="en-GB" altLang="lv-LV" sz="2400">
                <a:solidFill>
                  <a:srgbClr val="543378"/>
                </a:solidFill>
                <a:latin typeface="+mn-lt"/>
                <a:cs typeface="Times New Roman"/>
              </a:rPr>
              <a:t>9. </a:t>
            </a:r>
            <a:r>
              <a:rPr lang="en-GB" altLang="lv-LV" sz="2400" err="1">
                <a:solidFill>
                  <a:srgbClr val="543378"/>
                </a:solidFill>
                <a:latin typeface="+mn-lt"/>
                <a:cs typeface="Times New Roman"/>
              </a:rPr>
              <a:t>klases</a:t>
            </a:r>
            <a:r>
              <a:rPr lang="en-GB" altLang="lv-LV" sz="2400">
                <a:solidFill>
                  <a:srgbClr val="543378"/>
                </a:solidFill>
                <a:latin typeface="+mn-lt"/>
                <a:cs typeface="Times New Roman"/>
              </a:rPr>
              <a:t> </a:t>
            </a:r>
            <a:r>
              <a:rPr lang="en-GB" altLang="lv-LV" sz="2400" err="1">
                <a:solidFill>
                  <a:srgbClr val="543378"/>
                </a:solidFill>
                <a:latin typeface="+mn-lt"/>
                <a:cs typeface="Times New Roman"/>
              </a:rPr>
              <a:t>svešvalodu</a:t>
            </a:r>
            <a:r>
              <a:rPr lang="en-GB" altLang="lv-LV" sz="2400">
                <a:solidFill>
                  <a:srgbClr val="543378"/>
                </a:solidFill>
                <a:latin typeface="+mn-lt"/>
                <a:cs typeface="Times New Roman"/>
              </a:rPr>
              <a:t> (</a:t>
            </a:r>
            <a:r>
              <a:rPr lang="en-GB" altLang="lv-LV" sz="2400" err="1">
                <a:solidFill>
                  <a:srgbClr val="543378"/>
                </a:solidFill>
                <a:latin typeface="+mn-lt"/>
                <a:cs typeface="Times New Roman"/>
              </a:rPr>
              <a:t>angļu</a:t>
            </a:r>
            <a:r>
              <a:rPr lang="en-GB" altLang="lv-LV" sz="2400">
                <a:solidFill>
                  <a:srgbClr val="543378"/>
                </a:solidFill>
                <a:latin typeface="+mn-lt"/>
                <a:cs typeface="Times New Roman"/>
              </a:rPr>
              <a:t>, </a:t>
            </a:r>
            <a:r>
              <a:rPr lang="en-GB" altLang="lv-LV" sz="2400" err="1">
                <a:solidFill>
                  <a:srgbClr val="543378"/>
                </a:solidFill>
                <a:latin typeface="+mn-lt"/>
                <a:cs typeface="Times New Roman"/>
              </a:rPr>
              <a:t>vācu</a:t>
            </a:r>
            <a:r>
              <a:rPr lang="en-GB" altLang="lv-LV" sz="2400">
                <a:solidFill>
                  <a:srgbClr val="543378"/>
                </a:solidFill>
                <a:latin typeface="+mn-lt"/>
                <a:cs typeface="Times New Roman"/>
              </a:rPr>
              <a:t>, </a:t>
            </a:r>
            <a:r>
              <a:rPr lang="en-GB" altLang="lv-LV" sz="2400" err="1">
                <a:solidFill>
                  <a:srgbClr val="543378"/>
                </a:solidFill>
                <a:latin typeface="+mn-lt"/>
                <a:cs typeface="Times New Roman"/>
              </a:rPr>
              <a:t>franču</a:t>
            </a:r>
            <a:r>
              <a:rPr lang="en-GB" altLang="lv-LV" sz="2400">
                <a:solidFill>
                  <a:srgbClr val="543378"/>
                </a:solidFill>
                <a:latin typeface="+mn-lt"/>
                <a:cs typeface="Times New Roman"/>
              </a:rPr>
              <a:t>) </a:t>
            </a:r>
            <a:endParaRPr lang="lv-LV" altLang="lv-LV" sz="2400" err="1">
              <a:solidFill>
                <a:srgbClr val="543378"/>
              </a:solidFill>
              <a:latin typeface="+mn-lt"/>
              <a:cs typeface="Times New Roman" panose="02020603050405020304" pitchFamily="18" charset="0"/>
            </a:endParaRPr>
          </a:p>
          <a:p>
            <a:pPr algn="ctr">
              <a:defRPr/>
            </a:pPr>
            <a:endParaRPr lang="en-GB" altLang="lv-LV" sz="2400">
              <a:solidFill>
                <a:srgbClr val="543378"/>
              </a:solidFill>
              <a:latin typeface="+mn-lt"/>
              <a:cs typeface="Times New Roman"/>
            </a:endParaRPr>
          </a:p>
          <a:p>
            <a:pPr algn="ctr">
              <a:defRPr/>
            </a:pPr>
            <a:r>
              <a:rPr lang="en-GB" altLang="lv-LV" sz="2400" err="1">
                <a:solidFill>
                  <a:srgbClr val="543378"/>
                </a:solidFill>
                <a:latin typeface="+mn-lt"/>
                <a:cs typeface="Times New Roman"/>
              </a:rPr>
              <a:t>monitoringa</a:t>
            </a:r>
            <a:r>
              <a:rPr lang="en-GB" altLang="lv-LV" sz="2400">
                <a:solidFill>
                  <a:srgbClr val="543378"/>
                </a:solidFill>
                <a:latin typeface="+mn-lt"/>
                <a:cs typeface="Times New Roman"/>
              </a:rPr>
              <a:t> </a:t>
            </a:r>
            <a:r>
              <a:rPr lang="en-GB" altLang="lv-LV" sz="2400" err="1">
                <a:solidFill>
                  <a:srgbClr val="543378"/>
                </a:solidFill>
                <a:latin typeface="+mn-lt"/>
                <a:cs typeface="Times New Roman"/>
              </a:rPr>
              <a:t>darbu</a:t>
            </a:r>
            <a:r>
              <a:rPr lang="en-GB" altLang="lv-LV" sz="2400">
                <a:solidFill>
                  <a:srgbClr val="543378"/>
                </a:solidFill>
                <a:latin typeface="+mn-lt"/>
                <a:cs typeface="Times New Roman"/>
              </a:rPr>
              <a:t> </a:t>
            </a:r>
            <a:r>
              <a:rPr lang="en-GB" altLang="lv-LV" sz="2400" err="1">
                <a:solidFill>
                  <a:srgbClr val="543378"/>
                </a:solidFill>
                <a:latin typeface="+mn-lt"/>
                <a:cs typeface="Times New Roman"/>
              </a:rPr>
              <a:t>rezultāti</a:t>
            </a:r>
            <a:r>
              <a:rPr lang="en-GB" altLang="lv-LV" sz="2400">
                <a:solidFill>
                  <a:srgbClr val="543378"/>
                </a:solidFill>
                <a:latin typeface="+mn-lt"/>
                <a:cs typeface="Times New Roman"/>
              </a:rPr>
              <a:t> </a:t>
            </a:r>
            <a:r>
              <a:rPr lang="en-GB" altLang="lv-LV" sz="2400" err="1">
                <a:solidFill>
                  <a:srgbClr val="543378"/>
                </a:solidFill>
                <a:latin typeface="+mn-lt"/>
                <a:cs typeface="Times New Roman"/>
              </a:rPr>
              <a:t>būs</a:t>
            </a:r>
            <a:r>
              <a:rPr lang="en-GB" altLang="lv-LV" sz="2400">
                <a:solidFill>
                  <a:srgbClr val="543378"/>
                </a:solidFill>
                <a:latin typeface="+mn-lt"/>
                <a:cs typeface="Times New Roman"/>
              </a:rPr>
              <a:t> </a:t>
            </a:r>
            <a:r>
              <a:rPr lang="en-GB" altLang="lv-LV" sz="2400" err="1">
                <a:solidFill>
                  <a:srgbClr val="543378"/>
                </a:solidFill>
                <a:latin typeface="+mn-lt"/>
                <a:cs typeface="Times New Roman"/>
              </a:rPr>
              <a:t>pieejami</a:t>
            </a:r>
            <a:r>
              <a:rPr lang="en-GB" altLang="lv-LV" sz="2400">
                <a:solidFill>
                  <a:srgbClr val="543378"/>
                </a:solidFill>
                <a:latin typeface="+mn-lt"/>
                <a:cs typeface="Times New Roman"/>
              </a:rPr>
              <a:t> </a:t>
            </a:r>
            <a:r>
              <a:rPr lang="en-GB" altLang="lv-LV" sz="2400" err="1">
                <a:solidFill>
                  <a:srgbClr val="543378"/>
                </a:solidFill>
                <a:latin typeface="+mn-lt"/>
                <a:cs typeface="Times New Roman"/>
              </a:rPr>
              <a:t>izglītības</a:t>
            </a:r>
            <a:r>
              <a:rPr lang="en-GB" altLang="lv-LV" sz="2400">
                <a:solidFill>
                  <a:srgbClr val="543378"/>
                </a:solidFill>
                <a:latin typeface="+mn-lt"/>
                <a:cs typeface="Times New Roman"/>
              </a:rPr>
              <a:t> </a:t>
            </a:r>
            <a:r>
              <a:rPr lang="en-GB" altLang="lv-LV" sz="2400" err="1">
                <a:solidFill>
                  <a:srgbClr val="543378"/>
                </a:solidFill>
                <a:latin typeface="+mn-lt"/>
                <a:cs typeface="Times New Roman"/>
              </a:rPr>
              <a:t>iestādēm</a:t>
            </a:r>
            <a:endParaRPr lang="lv-LV" altLang="lv-LV" sz="2400" err="1">
              <a:solidFill>
                <a:srgbClr val="543378"/>
              </a:solidFill>
              <a:latin typeface="+mn-lt"/>
              <a:cs typeface="Times New Roman" panose="02020603050405020304" pitchFamily="18" charset="0"/>
            </a:endParaRPr>
          </a:p>
          <a:p>
            <a:pPr algn="ctr">
              <a:defRPr/>
            </a:pPr>
            <a:endParaRPr lang="en-GB" altLang="lv-LV" sz="2400">
              <a:solidFill>
                <a:srgbClr val="543378"/>
              </a:solidFill>
              <a:latin typeface="+mn-lt"/>
              <a:cs typeface="Times New Roman"/>
            </a:endParaRPr>
          </a:p>
          <a:p>
            <a:pPr algn="ctr">
              <a:defRPr/>
            </a:pPr>
            <a:r>
              <a:rPr lang="en-GB" altLang="lv-LV" sz="2400">
                <a:solidFill>
                  <a:srgbClr val="FF0000"/>
                </a:solidFill>
                <a:latin typeface="+mn-lt"/>
                <a:cs typeface="Times New Roman"/>
              </a:rPr>
              <a:t> </a:t>
            </a:r>
            <a:r>
              <a:rPr lang="en-GB" altLang="lv-LV" sz="2400" b="1">
                <a:solidFill>
                  <a:srgbClr val="FF0000"/>
                </a:solidFill>
                <a:latin typeface="+mn-lt"/>
                <a:cs typeface="Times New Roman"/>
              </a:rPr>
              <a:t>no 2026. gada 11. </a:t>
            </a:r>
            <a:r>
              <a:rPr lang="en-GB" altLang="lv-LV" sz="2400" b="1" err="1">
                <a:solidFill>
                  <a:srgbClr val="FF0000"/>
                </a:solidFill>
                <a:latin typeface="+mn-lt"/>
                <a:cs typeface="Times New Roman"/>
              </a:rPr>
              <a:t>jūnija</a:t>
            </a:r>
            <a:r>
              <a:rPr lang="en-GB" altLang="lv-LV" sz="2400" b="1">
                <a:solidFill>
                  <a:srgbClr val="FF0000"/>
                </a:solidFill>
                <a:latin typeface="+mn-lt"/>
                <a:cs typeface="Times New Roman"/>
              </a:rPr>
              <a:t> </a:t>
            </a:r>
            <a:endParaRPr lang="lv-LV" altLang="lv-LV" sz="2400" b="1">
              <a:solidFill>
                <a:srgbClr val="543378"/>
              </a:solidFill>
              <a:latin typeface="+mn-lt"/>
              <a:cs typeface="Times New Roman" panose="02020603050405020304" pitchFamily="18" charset="0"/>
            </a:endParaRPr>
          </a:p>
          <a:p>
            <a:pPr algn="ctr">
              <a:defRPr/>
            </a:pPr>
            <a:endParaRPr lang="en-GB" altLang="lv-LV" sz="2400">
              <a:solidFill>
                <a:srgbClr val="FF0000"/>
              </a:solidFill>
              <a:latin typeface="+mn-lt"/>
              <a:cs typeface="Times New Roman"/>
            </a:endParaRPr>
          </a:p>
          <a:p>
            <a:pPr algn="ctr">
              <a:defRPr/>
            </a:pPr>
            <a:r>
              <a:rPr lang="en-GB" altLang="lv-LV" sz="2400" err="1">
                <a:solidFill>
                  <a:srgbClr val="543378"/>
                </a:solidFill>
                <a:latin typeface="+mn-lt"/>
                <a:cs typeface="Times New Roman"/>
              </a:rPr>
              <a:t>Valsts</a:t>
            </a:r>
            <a:r>
              <a:rPr lang="en-GB" altLang="lv-LV" sz="2400">
                <a:solidFill>
                  <a:srgbClr val="543378"/>
                </a:solidFill>
                <a:latin typeface="+mn-lt"/>
                <a:cs typeface="Times New Roman"/>
              </a:rPr>
              <a:t> </a:t>
            </a:r>
            <a:r>
              <a:rPr lang="en-GB" altLang="lv-LV" sz="2400" err="1">
                <a:solidFill>
                  <a:srgbClr val="543378"/>
                </a:solidFill>
                <a:latin typeface="+mn-lt"/>
                <a:cs typeface="Times New Roman"/>
              </a:rPr>
              <a:t>pārbaudījumu</a:t>
            </a:r>
            <a:r>
              <a:rPr lang="en-GB" altLang="lv-LV" sz="2400">
                <a:solidFill>
                  <a:srgbClr val="543378"/>
                </a:solidFill>
                <a:latin typeface="+mn-lt"/>
                <a:cs typeface="Times New Roman"/>
              </a:rPr>
              <a:t> </a:t>
            </a:r>
            <a:r>
              <a:rPr lang="en-GB" altLang="lv-LV" sz="2400" err="1">
                <a:solidFill>
                  <a:srgbClr val="543378"/>
                </a:solidFill>
                <a:latin typeface="+mn-lt"/>
                <a:cs typeface="Times New Roman"/>
              </a:rPr>
              <a:t>informācijas</a:t>
            </a:r>
            <a:r>
              <a:rPr lang="en-GB" altLang="lv-LV" sz="2400">
                <a:solidFill>
                  <a:srgbClr val="543378"/>
                </a:solidFill>
                <a:latin typeface="+mn-lt"/>
                <a:cs typeface="Times New Roman"/>
              </a:rPr>
              <a:t> </a:t>
            </a:r>
            <a:r>
              <a:rPr lang="en-GB" altLang="lv-LV" sz="2400" err="1">
                <a:solidFill>
                  <a:srgbClr val="543378"/>
                </a:solidFill>
                <a:latin typeface="+mn-lt"/>
                <a:cs typeface="Times New Roman"/>
              </a:rPr>
              <a:t>sistēmā</a:t>
            </a:r>
            <a:r>
              <a:rPr lang="en-GB" altLang="lv-LV" sz="2400">
                <a:solidFill>
                  <a:srgbClr val="543378"/>
                </a:solidFill>
                <a:latin typeface="+mn-lt"/>
                <a:cs typeface="Times New Roman"/>
              </a:rPr>
              <a:t> </a:t>
            </a:r>
            <a:r>
              <a:rPr lang="en-GB" altLang="lv-LV" sz="2400" err="1">
                <a:solidFill>
                  <a:srgbClr val="543378"/>
                </a:solidFill>
                <a:latin typeface="+mn-lt"/>
                <a:cs typeface="Times New Roman"/>
              </a:rPr>
              <a:t>sadaļā</a:t>
            </a:r>
            <a:r>
              <a:rPr lang="en-GB" altLang="lv-LV" sz="2400">
                <a:solidFill>
                  <a:srgbClr val="543378"/>
                </a:solidFill>
                <a:latin typeface="+mn-lt"/>
                <a:cs typeface="Times New Roman"/>
              </a:rPr>
              <a:t> "</a:t>
            </a:r>
            <a:r>
              <a:rPr lang="en-GB" altLang="lv-LV" sz="2400" err="1">
                <a:solidFill>
                  <a:srgbClr val="543378"/>
                </a:solidFill>
                <a:latin typeface="+mn-lt"/>
                <a:cs typeface="Times New Roman"/>
              </a:rPr>
              <a:t>Pārskati</a:t>
            </a:r>
            <a:r>
              <a:rPr lang="en-GB" altLang="lv-LV" sz="2400">
                <a:solidFill>
                  <a:srgbClr val="543378"/>
                </a:solidFill>
                <a:latin typeface="+mn-lt"/>
                <a:cs typeface="Times New Roman"/>
              </a:rPr>
              <a:t>"</a:t>
            </a:r>
            <a:br>
              <a:rPr lang="lv-LV" altLang="lv-LV" sz="2400">
                <a:latin typeface="+mn-lt"/>
                <a:cs typeface="Times New Roman" panose="02020603050405020304" pitchFamily="18" charset="0"/>
              </a:rPr>
            </a:br>
            <a:endParaRPr lang="lv-LV" altLang="lv-LV" sz="2400">
              <a:solidFill>
                <a:srgbClr val="543378"/>
              </a:solidFill>
              <a:latin typeface="+mn-lt"/>
              <a:cs typeface="Times New Roman" panose="02020603050405020304" pitchFamily="18" charset="0"/>
            </a:endParaRPr>
          </a:p>
          <a:p>
            <a:pPr>
              <a:defRPr/>
            </a:pPr>
            <a:endParaRPr lang="lv-LV" altLang="lv-LV" i="1">
              <a:solidFill>
                <a:srgbClr val="543378"/>
              </a:solidFill>
              <a:latin typeface="+mn-lt"/>
              <a:cs typeface="Times New Roman" panose="02020603050405020304" pitchFamily="18" charset="0"/>
            </a:endParaRPr>
          </a:p>
          <a:p>
            <a:pPr>
              <a:defRPr/>
            </a:pPr>
            <a:endParaRPr lang="lv-LV" altLang="lv-LV" i="1">
              <a:solidFill>
                <a:srgbClr val="543378"/>
              </a:solidFill>
              <a:latin typeface="+mn-lt"/>
              <a:cs typeface="Times New Roman" panose="02020603050405020304" pitchFamily="18" charset="0"/>
            </a:endParaRPr>
          </a:p>
          <a:p>
            <a:pPr>
              <a:defRPr/>
            </a:pPr>
            <a:endParaRPr lang="lv-LV" altLang="lv-LV" i="1">
              <a:solidFill>
                <a:srgbClr val="543378"/>
              </a:solidFill>
              <a:latin typeface="+mn-lt"/>
              <a:cs typeface="Times New Roman" panose="02020603050405020304" pitchFamily="18" charset="0"/>
            </a:endParaRPr>
          </a:p>
          <a:p>
            <a:pPr>
              <a:defRPr/>
            </a:pPr>
            <a:endParaRPr lang="lv-LV" altLang="lv-LV" i="1">
              <a:solidFill>
                <a:srgbClr val="543378"/>
              </a:solidFill>
              <a:latin typeface="+mn-lt"/>
              <a:cs typeface="Times New Roman" panose="02020603050405020304" pitchFamily="18" charset="0"/>
            </a:endParaRPr>
          </a:p>
          <a:p>
            <a:pPr>
              <a:defRPr/>
            </a:pPr>
            <a:endParaRPr lang="lv-LV">
              <a:latin typeface="+mn-lt"/>
            </a:endParaRPr>
          </a:p>
          <a:p>
            <a:pPr>
              <a:defRPr/>
            </a:pPr>
            <a:endParaRPr lang="lv-LV" altLang="en-US" i="1">
              <a:solidFill>
                <a:schemeClr val="accent5">
                  <a:lumMod val="50000"/>
                </a:schemeClr>
              </a:solidFill>
              <a:latin typeface="+mn-lt"/>
            </a:endParaRPr>
          </a:p>
        </p:txBody>
      </p:sp>
    </p:spTree>
    <p:extLst>
      <p:ext uri="{BB962C8B-B14F-4D97-AF65-F5344CB8AC3E}">
        <p14:creationId xmlns:p14="http://schemas.microsoft.com/office/powerpoint/2010/main" val="1056471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E77DAB-1AF6-8AC5-9B79-7E8BC83C5711}"/>
            </a:ext>
          </a:extLst>
        </p:cNvPr>
        <p:cNvGrpSpPr/>
        <p:nvPr/>
      </p:nvGrpSpPr>
      <p:grpSpPr>
        <a:xfrm>
          <a:off x="0" y="0"/>
          <a:ext cx="0" cy="0"/>
          <a:chOff x="0" y="0"/>
          <a:chExt cx="0" cy="0"/>
        </a:xfrm>
      </p:grpSpPr>
      <p:sp>
        <p:nvSpPr>
          <p:cNvPr id="3" name="Slaida numura vietturis 2">
            <a:extLst>
              <a:ext uri="{FF2B5EF4-FFF2-40B4-BE49-F238E27FC236}">
                <a16:creationId xmlns:a16="http://schemas.microsoft.com/office/drawing/2014/main" id="{43EE5FC4-9D28-59C9-92FB-A693672FD45B}"/>
              </a:ext>
            </a:extLst>
          </p:cNvPr>
          <p:cNvSpPr>
            <a:spLocks noGrp="1"/>
          </p:cNvSpPr>
          <p:nvPr>
            <p:ph type="sldNum" idx="12"/>
          </p:nvPr>
        </p:nvSpPr>
        <p:spPr/>
        <p:txBody>
          <a:bodyPr/>
          <a:lstStyle/>
          <a:p>
            <a:fld id="{00000000-1234-1234-1234-123412341234}" type="slidenum">
              <a:rPr lang="lv-LV" smtClean="0"/>
              <a:pPr/>
              <a:t>4</a:t>
            </a:fld>
            <a:endParaRPr lang="lv-LV"/>
          </a:p>
        </p:txBody>
      </p:sp>
      <p:sp>
        <p:nvSpPr>
          <p:cNvPr id="2" name="TextBox 1">
            <a:extLst>
              <a:ext uri="{FF2B5EF4-FFF2-40B4-BE49-F238E27FC236}">
                <a16:creationId xmlns:a16="http://schemas.microsoft.com/office/drawing/2014/main" id="{0EBFD646-C66E-084D-BF06-F216F6513428}"/>
              </a:ext>
            </a:extLst>
          </p:cNvPr>
          <p:cNvSpPr txBox="1"/>
          <p:nvPr/>
        </p:nvSpPr>
        <p:spPr>
          <a:xfrm>
            <a:off x="713010" y="546100"/>
            <a:ext cx="10393140" cy="4308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b="1" err="1">
                <a:solidFill>
                  <a:srgbClr val="664690"/>
                </a:solidFill>
                <a:latin typeface="Verdana"/>
                <a:ea typeface="Verdana"/>
              </a:rPr>
              <a:t>GROZĪJUMI</a:t>
            </a:r>
            <a:r>
              <a:rPr lang="en-US" sz="2200" b="1">
                <a:solidFill>
                  <a:srgbClr val="664690"/>
                </a:solidFill>
                <a:latin typeface="Verdana"/>
                <a:ea typeface="Verdana"/>
              </a:rPr>
              <a:t> 2023. GADA 24. </a:t>
            </a:r>
            <a:r>
              <a:rPr lang="en-US" sz="2200" b="1" err="1">
                <a:solidFill>
                  <a:srgbClr val="664690"/>
                </a:solidFill>
                <a:latin typeface="Verdana"/>
                <a:ea typeface="Verdana"/>
              </a:rPr>
              <a:t>JANVĀRA</a:t>
            </a:r>
            <a:r>
              <a:rPr lang="en-US" sz="2200" b="1">
                <a:solidFill>
                  <a:srgbClr val="664690"/>
                </a:solidFill>
                <a:latin typeface="Verdana"/>
                <a:ea typeface="Verdana"/>
              </a:rPr>
              <a:t> MK </a:t>
            </a:r>
            <a:r>
              <a:rPr lang="en-US" sz="2200" b="1" err="1">
                <a:solidFill>
                  <a:srgbClr val="664690"/>
                </a:solidFill>
                <a:latin typeface="Verdana"/>
                <a:ea typeface="Verdana"/>
              </a:rPr>
              <a:t>NOTEIKUMOS</a:t>
            </a:r>
            <a:r>
              <a:rPr lang="en-US" sz="2200" b="1" i="0">
                <a:solidFill>
                  <a:srgbClr val="664690"/>
                </a:solidFill>
                <a:latin typeface="Verdana"/>
                <a:ea typeface="Verdana"/>
              </a:rPr>
              <a:t> </a:t>
            </a:r>
            <a:endParaRPr lang="en-US" sz="2200" b="1" i="0">
              <a:latin typeface="Verdana"/>
              <a:ea typeface="Verdana"/>
            </a:endParaRPr>
          </a:p>
        </p:txBody>
      </p:sp>
      <p:sp>
        <p:nvSpPr>
          <p:cNvPr id="6" name="TextBox 5">
            <a:extLst>
              <a:ext uri="{FF2B5EF4-FFF2-40B4-BE49-F238E27FC236}">
                <a16:creationId xmlns:a16="http://schemas.microsoft.com/office/drawing/2014/main" id="{9C4A6629-34FB-35EC-E14E-434BC14AE426}"/>
              </a:ext>
            </a:extLst>
          </p:cNvPr>
          <p:cNvSpPr txBox="1"/>
          <p:nvPr/>
        </p:nvSpPr>
        <p:spPr>
          <a:xfrm>
            <a:off x="714375" y="1841500"/>
            <a:ext cx="10390187" cy="538609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US" sz="1600" i="0">
                <a:solidFill>
                  <a:schemeClr val="tx1"/>
                </a:solidFill>
                <a:latin typeface="Verdana"/>
                <a:ea typeface="Verdana"/>
              </a:rPr>
              <a:t>5. </a:t>
            </a:r>
            <a:r>
              <a:rPr lang="en-US" sz="1600" i="0" err="1">
                <a:solidFill>
                  <a:schemeClr val="tx1"/>
                </a:solidFill>
                <a:latin typeface="Verdana"/>
                <a:ea typeface="Verdana"/>
              </a:rPr>
              <a:t>Izglītojamo</a:t>
            </a:r>
            <a:r>
              <a:rPr lang="en-US" sz="1600" i="0">
                <a:solidFill>
                  <a:schemeClr val="tx1"/>
                </a:solidFill>
                <a:latin typeface="Verdana"/>
                <a:ea typeface="Verdana"/>
              </a:rPr>
              <a:t> </a:t>
            </a:r>
            <a:r>
              <a:rPr lang="en-US" sz="1600" i="0" err="1">
                <a:solidFill>
                  <a:schemeClr val="tx1"/>
                </a:solidFill>
                <a:latin typeface="Verdana"/>
                <a:ea typeface="Verdana"/>
              </a:rPr>
              <a:t>vidējās</a:t>
            </a:r>
            <a:r>
              <a:rPr lang="en-US" sz="1600" i="0">
                <a:solidFill>
                  <a:schemeClr val="tx1"/>
                </a:solidFill>
                <a:latin typeface="Verdana"/>
                <a:ea typeface="Verdana"/>
              </a:rPr>
              <a:t> </a:t>
            </a:r>
            <a:r>
              <a:rPr lang="en-US" sz="1600" i="0" err="1">
                <a:solidFill>
                  <a:schemeClr val="tx1"/>
                </a:solidFill>
                <a:latin typeface="Verdana"/>
                <a:ea typeface="Verdana"/>
              </a:rPr>
              <a:t>izglītības</a:t>
            </a:r>
            <a:r>
              <a:rPr lang="en-US" sz="1600" i="0">
                <a:solidFill>
                  <a:schemeClr val="tx1"/>
                </a:solidFill>
                <a:latin typeface="Verdana"/>
                <a:ea typeface="Verdana"/>
              </a:rPr>
              <a:t> </a:t>
            </a:r>
            <a:r>
              <a:rPr lang="en-US" sz="1600" i="0" err="1">
                <a:solidFill>
                  <a:schemeClr val="tx1"/>
                </a:solidFill>
                <a:latin typeface="Verdana"/>
                <a:ea typeface="Verdana"/>
              </a:rPr>
              <a:t>pakāpē</a:t>
            </a:r>
            <a:r>
              <a:rPr lang="en-US" sz="1600" i="0">
                <a:solidFill>
                  <a:schemeClr val="tx1"/>
                </a:solidFill>
                <a:latin typeface="Verdana"/>
                <a:ea typeface="Verdana"/>
              </a:rPr>
              <a:t>, </a:t>
            </a:r>
            <a:r>
              <a:rPr lang="en-US" sz="1600" i="0" err="1">
                <a:solidFill>
                  <a:schemeClr val="tx1"/>
                </a:solidFill>
                <a:latin typeface="Verdana"/>
                <a:ea typeface="Verdana"/>
              </a:rPr>
              <a:t>kurš</a:t>
            </a:r>
            <a:r>
              <a:rPr lang="en-US" sz="1600" i="0">
                <a:solidFill>
                  <a:schemeClr val="tx1"/>
                </a:solidFill>
                <a:latin typeface="Verdana"/>
                <a:ea typeface="Verdana"/>
              </a:rPr>
              <a:t> </a:t>
            </a:r>
            <a:r>
              <a:rPr lang="en-US" sz="1600" i="0" err="1">
                <a:solidFill>
                  <a:schemeClr val="tx1"/>
                </a:solidFill>
                <a:latin typeface="Verdana"/>
                <a:ea typeface="Verdana"/>
              </a:rPr>
              <a:t>atbilstoši</a:t>
            </a:r>
            <a:r>
              <a:rPr lang="en-US" sz="1600" i="0">
                <a:solidFill>
                  <a:schemeClr val="tx1"/>
                </a:solidFill>
                <a:latin typeface="Verdana"/>
                <a:ea typeface="Verdana"/>
              </a:rPr>
              <a:t> </a:t>
            </a:r>
            <a:r>
              <a:rPr lang="en-US" sz="1600" i="0" err="1">
                <a:solidFill>
                  <a:schemeClr val="tx1"/>
                </a:solidFill>
                <a:latin typeface="Verdana"/>
                <a:ea typeface="Verdana"/>
              </a:rPr>
              <a:t>normatīvajiem</a:t>
            </a:r>
            <a:r>
              <a:rPr lang="en-US" sz="1600" i="0">
                <a:solidFill>
                  <a:schemeClr val="tx1"/>
                </a:solidFill>
                <a:latin typeface="Verdana"/>
                <a:ea typeface="Verdana"/>
              </a:rPr>
              <a:t> </a:t>
            </a:r>
            <a:r>
              <a:rPr lang="en-US" sz="1600" i="0" err="1">
                <a:solidFill>
                  <a:schemeClr val="tx1"/>
                </a:solidFill>
                <a:latin typeface="Verdana"/>
                <a:ea typeface="Verdana"/>
              </a:rPr>
              <a:t>aktiem</a:t>
            </a:r>
            <a:r>
              <a:rPr lang="en-US" sz="1600" i="0">
                <a:solidFill>
                  <a:schemeClr val="tx1"/>
                </a:solidFill>
                <a:latin typeface="Verdana"/>
                <a:ea typeface="Verdana"/>
              </a:rPr>
              <a:t> par </a:t>
            </a:r>
            <a:r>
              <a:rPr lang="en-US" sz="1600" i="0" err="1">
                <a:solidFill>
                  <a:schemeClr val="tx1"/>
                </a:solidFill>
                <a:latin typeface="Verdana"/>
                <a:ea typeface="Verdana"/>
              </a:rPr>
              <a:t>valsts</a:t>
            </a:r>
            <a:r>
              <a:rPr lang="en-US" sz="1600" i="0">
                <a:solidFill>
                  <a:schemeClr val="tx1"/>
                </a:solidFill>
                <a:latin typeface="Verdana"/>
                <a:ea typeface="Verdana"/>
              </a:rPr>
              <a:t> </a:t>
            </a:r>
            <a:r>
              <a:rPr lang="en-US" sz="1600" i="0" err="1">
                <a:solidFill>
                  <a:schemeClr val="tx1"/>
                </a:solidFill>
                <a:latin typeface="Verdana"/>
                <a:ea typeface="Verdana"/>
              </a:rPr>
              <a:t>pārbaudes</a:t>
            </a:r>
            <a:r>
              <a:rPr lang="en-US" sz="1600" i="0">
                <a:solidFill>
                  <a:schemeClr val="tx1"/>
                </a:solidFill>
                <a:latin typeface="Verdana"/>
                <a:ea typeface="Verdana"/>
              </a:rPr>
              <a:t> </a:t>
            </a:r>
            <a:r>
              <a:rPr lang="en-US" sz="1600" i="0" err="1">
                <a:solidFill>
                  <a:schemeClr val="tx1"/>
                </a:solidFill>
                <a:latin typeface="Verdana"/>
                <a:ea typeface="Verdana"/>
              </a:rPr>
              <a:t>darbu</a:t>
            </a:r>
            <a:r>
              <a:rPr lang="en-US" sz="1600" i="0">
                <a:solidFill>
                  <a:schemeClr val="tx1"/>
                </a:solidFill>
                <a:latin typeface="Verdana"/>
                <a:ea typeface="Verdana"/>
              </a:rPr>
              <a:t> </a:t>
            </a:r>
            <a:r>
              <a:rPr lang="en-US" sz="1600" i="0" err="1">
                <a:solidFill>
                  <a:schemeClr val="tx1"/>
                </a:solidFill>
                <a:latin typeface="Verdana"/>
                <a:ea typeface="Verdana"/>
              </a:rPr>
              <a:t>norises</a:t>
            </a:r>
            <a:r>
              <a:rPr lang="en-US" sz="1600" i="0">
                <a:solidFill>
                  <a:schemeClr val="tx1"/>
                </a:solidFill>
                <a:latin typeface="Verdana"/>
                <a:ea typeface="Verdana"/>
              </a:rPr>
              <a:t> </a:t>
            </a:r>
            <a:r>
              <a:rPr lang="en-US" sz="1600" i="0" err="1">
                <a:solidFill>
                  <a:schemeClr val="tx1"/>
                </a:solidFill>
                <a:latin typeface="Verdana"/>
                <a:ea typeface="Verdana"/>
              </a:rPr>
              <a:t>laiku</a:t>
            </a:r>
            <a:r>
              <a:rPr lang="en-US" sz="1600" i="0">
                <a:solidFill>
                  <a:schemeClr val="tx1"/>
                </a:solidFill>
                <a:latin typeface="Verdana"/>
                <a:ea typeface="Verdana"/>
              </a:rPr>
              <a:t> </a:t>
            </a:r>
            <a:r>
              <a:rPr lang="en-US" sz="1600" i="0" err="1">
                <a:solidFill>
                  <a:schemeClr val="tx1"/>
                </a:solidFill>
                <a:latin typeface="Verdana"/>
                <a:ea typeface="Verdana"/>
              </a:rPr>
              <a:t>attiecīgajā</a:t>
            </a:r>
            <a:r>
              <a:rPr lang="en-US" sz="1600" i="0">
                <a:solidFill>
                  <a:schemeClr val="tx1"/>
                </a:solidFill>
                <a:latin typeface="Verdana"/>
                <a:ea typeface="Verdana"/>
              </a:rPr>
              <a:t> </a:t>
            </a:r>
            <a:r>
              <a:rPr lang="en-US" sz="1600" i="0" err="1">
                <a:solidFill>
                  <a:schemeClr val="tx1"/>
                </a:solidFill>
                <a:latin typeface="Verdana"/>
                <a:ea typeface="Verdana"/>
              </a:rPr>
              <a:t>mācību</a:t>
            </a:r>
            <a:r>
              <a:rPr lang="en-US" sz="1600" i="0">
                <a:solidFill>
                  <a:schemeClr val="tx1"/>
                </a:solidFill>
                <a:latin typeface="Verdana"/>
                <a:ea typeface="Verdana"/>
              </a:rPr>
              <a:t> </a:t>
            </a:r>
            <a:r>
              <a:rPr lang="en-US" sz="1600" i="0" err="1">
                <a:solidFill>
                  <a:schemeClr val="tx1"/>
                </a:solidFill>
                <a:latin typeface="Verdana"/>
                <a:ea typeface="Verdana"/>
              </a:rPr>
              <a:t>gadā</a:t>
            </a:r>
            <a:r>
              <a:rPr lang="en-US" sz="1600" i="0">
                <a:solidFill>
                  <a:schemeClr val="tx1"/>
                </a:solidFill>
                <a:latin typeface="Verdana"/>
                <a:ea typeface="Verdana"/>
              </a:rPr>
              <a:t> </a:t>
            </a:r>
            <a:r>
              <a:rPr lang="en-US" sz="1600" i="0" err="1">
                <a:solidFill>
                  <a:schemeClr val="tx1"/>
                </a:solidFill>
                <a:latin typeface="Verdana"/>
                <a:ea typeface="Verdana"/>
              </a:rPr>
              <a:t>noteiktajā</a:t>
            </a:r>
            <a:r>
              <a:rPr lang="en-US" sz="1600" i="0">
                <a:solidFill>
                  <a:schemeClr val="tx1"/>
                </a:solidFill>
                <a:latin typeface="Verdana"/>
                <a:ea typeface="Verdana"/>
              </a:rPr>
              <a:t> </a:t>
            </a:r>
            <a:r>
              <a:rPr lang="en-US" sz="1600" i="0" err="1">
                <a:solidFill>
                  <a:schemeClr val="tx1"/>
                </a:solidFill>
                <a:latin typeface="Verdana"/>
                <a:ea typeface="Verdana"/>
              </a:rPr>
              <a:t>laikā</a:t>
            </a:r>
            <a:r>
              <a:rPr lang="en-US" sz="1600" i="0">
                <a:solidFill>
                  <a:schemeClr val="tx1"/>
                </a:solidFill>
                <a:latin typeface="Verdana"/>
                <a:ea typeface="Verdana"/>
              </a:rPr>
              <a:t> </a:t>
            </a:r>
            <a:r>
              <a:rPr lang="en-US" sz="1600" i="0" err="1">
                <a:solidFill>
                  <a:schemeClr val="tx1"/>
                </a:solidFill>
                <a:latin typeface="Verdana"/>
                <a:ea typeface="Verdana"/>
              </a:rPr>
              <a:t>piedalās</a:t>
            </a:r>
            <a:r>
              <a:rPr lang="en-US" sz="1600" i="0">
                <a:solidFill>
                  <a:schemeClr val="tx1"/>
                </a:solidFill>
                <a:latin typeface="Verdana"/>
                <a:ea typeface="Verdana"/>
              </a:rPr>
              <a:t> </a:t>
            </a:r>
            <a:r>
              <a:rPr lang="en-US" sz="1600" i="0" err="1">
                <a:solidFill>
                  <a:schemeClr val="tx1"/>
                </a:solidFill>
                <a:latin typeface="Verdana"/>
                <a:ea typeface="Verdana"/>
              </a:rPr>
              <a:t>starptautiskajās</a:t>
            </a:r>
            <a:r>
              <a:rPr lang="en-US" sz="1600" i="0">
                <a:solidFill>
                  <a:schemeClr val="tx1"/>
                </a:solidFill>
                <a:latin typeface="Verdana"/>
                <a:ea typeface="Verdana"/>
              </a:rPr>
              <a:t> </a:t>
            </a:r>
            <a:r>
              <a:rPr lang="en-US" sz="1600" i="0" err="1">
                <a:solidFill>
                  <a:schemeClr val="tx1"/>
                </a:solidFill>
                <a:latin typeface="Verdana"/>
                <a:ea typeface="Verdana"/>
              </a:rPr>
              <a:t>sporta</a:t>
            </a:r>
            <a:r>
              <a:rPr lang="en-US" sz="1600" i="0">
                <a:solidFill>
                  <a:schemeClr val="tx1"/>
                </a:solidFill>
                <a:latin typeface="Verdana"/>
                <a:ea typeface="Verdana"/>
              </a:rPr>
              <a:t> </a:t>
            </a:r>
            <a:r>
              <a:rPr lang="en-US" sz="1600" i="0" err="1">
                <a:solidFill>
                  <a:schemeClr val="tx1"/>
                </a:solidFill>
                <a:latin typeface="Verdana"/>
                <a:ea typeface="Verdana"/>
              </a:rPr>
              <a:t>sacensībās</a:t>
            </a:r>
            <a:r>
              <a:rPr lang="en-US" sz="1600" i="0">
                <a:solidFill>
                  <a:schemeClr val="tx1"/>
                </a:solidFill>
                <a:latin typeface="Verdana"/>
                <a:ea typeface="Verdana"/>
              </a:rPr>
              <a:t> </a:t>
            </a:r>
            <a:r>
              <a:rPr lang="en-US" sz="1600" i="0" err="1">
                <a:solidFill>
                  <a:schemeClr val="tx1"/>
                </a:solidFill>
                <a:latin typeface="Verdana"/>
                <a:ea typeface="Verdana"/>
              </a:rPr>
              <a:t>vai</a:t>
            </a:r>
            <a:r>
              <a:rPr lang="en-US" sz="1600" i="0">
                <a:solidFill>
                  <a:schemeClr val="tx1"/>
                </a:solidFill>
                <a:latin typeface="Verdana"/>
                <a:ea typeface="Verdana"/>
              </a:rPr>
              <a:t> </a:t>
            </a:r>
            <a:r>
              <a:rPr lang="en-US" sz="1600" i="0" err="1">
                <a:solidFill>
                  <a:schemeClr val="tx1"/>
                </a:solidFill>
                <a:latin typeface="Verdana"/>
                <a:ea typeface="Verdana"/>
              </a:rPr>
              <a:t>sporta</a:t>
            </a:r>
            <a:r>
              <a:rPr lang="en-US" sz="1600" i="0">
                <a:solidFill>
                  <a:schemeClr val="tx1"/>
                </a:solidFill>
                <a:latin typeface="Verdana"/>
                <a:ea typeface="Verdana"/>
              </a:rPr>
              <a:t> </a:t>
            </a:r>
            <a:r>
              <a:rPr lang="en-US" sz="1600" i="0" err="1">
                <a:solidFill>
                  <a:schemeClr val="tx1"/>
                </a:solidFill>
                <a:latin typeface="Verdana"/>
                <a:ea typeface="Verdana"/>
              </a:rPr>
              <a:t>nometnē</a:t>
            </a:r>
            <a:r>
              <a:rPr lang="en-US" sz="1600" i="0">
                <a:solidFill>
                  <a:schemeClr val="tx1"/>
                </a:solidFill>
                <a:latin typeface="Verdana"/>
                <a:ea typeface="Verdana"/>
              </a:rPr>
              <a:t> </a:t>
            </a:r>
            <a:r>
              <a:rPr lang="en-US" sz="1600" i="0" err="1">
                <a:solidFill>
                  <a:schemeClr val="tx1"/>
                </a:solidFill>
                <a:latin typeface="Verdana"/>
                <a:ea typeface="Verdana"/>
              </a:rPr>
              <a:t>ārpus</a:t>
            </a:r>
            <a:r>
              <a:rPr lang="en-US" sz="1600" i="0">
                <a:solidFill>
                  <a:schemeClr val="tx1"/>
                </a:solidFill>
                <a:latin typeface="Verdana"/>
                <a:ea typeface="Verdana"/>
              </a:rPr>
              <a:t> </a:t>
            </a:r>
            <a:r>
              <a:rPr lang="en-US" sz="1600" i="0" err="1">
                <a:solidFill>
                  <a:schemeClr val="tx1"/>
                </a:solidFill>
                <a:latin typeface="Verdana"/>
                <a:ea typeface="Verdana"/>
              </a:rPr>
              <a:t>Latvijas</a:t>
            </a:r>
            <a:r>
              <a:rPr lang="en-US" sz="1600" i="0">
                <a:solidFill>
                  <a:schemeClr val="tx1"/>
                </a:solidFill>
                <a:latin typeface="Verdana"/>
                <a:ea typeface="Verdana"/>
              </a:rPr>
              <a:t> </a:t>
            </a:r>
            <a:r>
              <a:rPr lang="en-US" sz="1600" i="0" err="1">
                <a:solidFill>
                  <a:schemeClr val="tx1"/>
                </a:solidFill>
                <a:latin typeface="Verdana"/>
                <a:ea typeface="Verdana"/>
              </a:rPr>
              <a:t>teritorijas</a:t>
            </a:r>
            <a:r>
              <a:rPr lang="en-US" sz="1600" i="0">
                <a:solidFill>
                  <a:schemeClr val="tx1"/>
                </a:solidFill>
                <a:latin typeface="Verdana"/>
                <a:ea typeface="Verdana"/>
              </a:rPr>
              <a:t>, no </a:t>
            </a:r>
            <a:r>
              <a:rPr lang="en-US" sz="1600" i="0" err="1">
                <a:solidFill>
                  <a:schemeClr val="tx1"/>
                </a:solidFill>
                <a:latin typeface="Verdana"/>
                <a:ea typeface="Verdana"/>
              </a:rPr>
              <a:t>valsts</a:t>
            </a:r>
            <a:r>
              <a:rPr lang="en-US" sz="1600" i="0">
                <a:solidFill>
                  <a:schemeClr val="tx1"/>
                </a:solidFill>
                <a:latin typeface="Verdana"/>
                <a:ea typeface="Verdana"/>
              </a:rPr>
              <a:t> </a:t>
            </a:r>
            <a:r>
              <a:rPr lang="en-US" sz="1600" i="0" err="1">
                <a:solidFill>
                  <a:schemeClr val="tx1"/>
                </a:solidFill>
                <a:latin typeface="Verdana"/>
                <a:ea typeface="Verdana"/>
              </a:rPr>
              <a:t>pārbaudījumiem</a:t>
            </a:r>
            <a:r>
              <a:rPr lang="en-US" sz="1600" i="0">
                <a:solidFill>
                  <a:schemeClr val="tx1"/>
                </a:solidFill>
                <a:latin typeface="Verdana"/>
                <a:ea typeface="Verdana"/>
              </a:rPr>
              <a:t> par </a:t>
            </a:r>
            <a:r>
              <a:rPr lang="en-US" sz="1600" i="0" err="1">
                <a:solidFill>
                  <a:schemeClr val="tx1"/>
                </a:solidFill>
                <a:latin typeface="Verdana"/>
                <a:ea typeface="Verdana"/>
              </a:rPr>
              <a:t>vispārējās</a:t>
            </a:r>
            <a:r>
              <a:rPr lang="en-US" sz="1600" i="0">
                <a:solidFill>
                  <a:schemeClr val="tx1"/>
                </a:solidFill>
                <a:latin typeface="Verdana"/>
                <a:ea typeface="Verdana"/>
              </a:rPr>
              <a:t> </a:t>
            </a:r>
            <a:r>
              <a:rPr lang="en-US" sz="1600" i="0" err="1">
                <a:solidFill>
                  <a:schemeClr val="tx1"/>
                </a:solidFill>
                <a:latin typeface="Verdana"/>
                <a:ea typeface="Verdana"/>
              </a:rPr>
              <a:t>vidējās</a:t>
            </a:r>
            <a:r>
              <a:rPr lang="en-US" sz="1600" i="0">
                <a:solidFill>
                  <a:schemeClr val="tx1"/>
                </a:solidFill>
                <a:latin typeface="Verdana"/>
                <a:ea typeface="Verdana"/>
              </a:rPr>
              <a:t> </a:t>
            </a:r>
            <a:r>
              <a:rPr lang="en-US" sz="1600" i="0" err="1">
                <a:solidFill>
                  <a:schemeClr val="tx1"/>
                </a:solidFill>
                <a:latin typeface="Verdana"/>
                <a:ea typeface="Verdana"/>
              </a:rPr>
              <a:t>izglītības</a:t>
            </a:r>
            <a:r>
              <a:rPr lang="en-US" sz="1600" i="0">
                <a:solidFill>
                  <a:schemeClr val="tx1"/>
                </a:solidFill>
                <a:latin typeface="Verdana"/>
                <a:ea typeface="Verdana"/>
              </a:rPr>
              <a:t> </a:t>
            </a:r>
            <a:r>
              <a:rPr lang="en-US" sz="1600" i="0" err="1">
                <a:solidFill>
                  <a:schemeClr val="tx1"/>
                </a:solidFill>
                <a:latin typeface="Verdana"/>
                <a:ea typeface="Verdana"/>
              </a:rPr>
              <a:t>ieguvi</a:t>
            </a:r>
            <a:r>
              <a:rPr lang="en-US" sz="1600" i="0">
                <a:solidFill>
                  <a:schemeClr val="tx1"/>
                </a:solidFill>
                <a:latin typeface="Verdana"/>
                <a:ea typeface="Verdana"/>
              </a:rPr>
              <a:t> </a:t>
            </a:r>
            <a:r>
              <a:rPr lang="en-US" sz="1600" i="0" err="1">
                <a:solidFill>
                  <a:schemeClr val="tx1"/>
                </a:solidFill>
                <a:latin typeface="Verdana"/>
                <a:ea typeface="Verdana"/>
              </a:rPr>
              <a:t>atbrīvo</a:t>
            </a:r>
            <a:r>
              <a:rPr lang="en-US" sz="1600" i="0">
                <a:solidFill>
                  <a:schemeClr val="tx1"/>
                </a:solidFill>
                <a:latin typeface="Verdana"/>
                <a:ea typeface="Verdana"/>
              </a:rPr>
              <a:t> </a:t>
            </a:r>
            <a:r>
              <a:rPr lang="en-US" sz="1600" i="0" err="1">
                <a:solidFill>
                  <a:schemeClr val="tx1"/>
                </a:solidFill>
                <a:latin typeface="Verdana"/>
                <a:ea typeface="Verdana"/>
              </a:rPr>
              <a:t>ar</a:t>
            </a:r>
            <a:r>
              <a:rPr lang="en-US" sz="1600" i="0">
                <a:solidFill>
                  <a:schemeClr val="tx1"/>
                </a:solidFill>
                <a:latin typeface="Verdana"/>
                <a:ea typeface="Verdana"/>
              </a:rPr>
              <a:t> </a:t>
            </a:r>
            <a:r>
              <a:rPr lang="en-US" sz="1600" i="0" err="1">
                <a:solidFill>
                  <a:schemeClr val="tx1"/>
                </a:solidFill>
                <a:latin typeface="Verdana"/>
                <a:ea typeface="Verdana"/>
              </a:rPr>
              <a:t>izglītības</a:t>
            </a:r>
            <a:r>
              <a:rPr lang="en-US" sz="1600" i="0">
                <a:solidFill>
                  <a:schemeClr val="tx1"/>
                </a:solidFill>
                <a:latin typeface="Verdana"/>
                <a:ea typeface="Verdana"/>
              </a:rPr>
              <a:t> un </a:t>
            </a:r>
            <a:r>
              <a:rPr lang="en-US" sz="1600" i="0" err="1">
                <a:solidFill>
                  <a:schemeClr val="tx1"/>
                </a:solidFill>
                <a:latin typeface="Verdana"/>
                <a:ea typeface="Verdana"/>
              </a:rPr>
              <a:t>zinātnes</a:t>
            </a:r>
            <a:r>
              <a:rPr lang="en-US" sz="1600" i="0">
                <a:solidFill>
                  <a:schemeClr val="tx1"/>
                </a:solidFill>
                <a:latin typeface="Verdana"/>
                <a:ea typeface="Verdana"/>
              </a:rPr>
              <a:t> </a:t>
            </a:r>
            <a:r>
              <a:rPr lang="en-US" sz="1600" i="0" err="1">
                <a:solidFill>
                  <a:schemeClr val="tx1"/>
                </a:solidFill>
                <a:latin typeface="Verdana"/>
                <a:ea typeface="Verdana"/>
              </a:rPr>
              <a:t>ministra</a:t>
            </a:r>
            <a:r>
              <a:rPr lang="en-US" sz="1600" i="0">
                <a:solidFill>
                  <a:schemeClr val="tx1"/>
                </a:solidFill>
                <a:latin typeface="Verdana"/>
                <a:ea typeface="Verdana"/>
              </a:rPr>
              <a:t> </a:t>
            </a:r>
            <a:r>
              <a:rPr lang="en-US" sz="1600" i="0" err="1">
                <a:solidFill>
                  <a:schemeClr val="tx1"/>
                </a:solidFill>
                <a:latin typeface="Verdana"/>
                <a:ea typeface="Verdana"/>
              </a:rPr>
              <a:t>lēmumu</a:t>
            </a:r>
            <a:r>
              <a:rPr lang="en-US" sz="1600" i="0">
                <a:solidFill>
                  <a:schemeClr val="tx1"/>
                </a:solidFill>
                <a:latin typeface="Verdana"/>
                <a:ea typeface="Verdana"/>
              </a:rPr>
              <a:t>, </a:t>
            </a:r>
            <a:r>
              <a:rPr lang="en-US" sz="1600" i="0" err="1">
                <a:solidFill>
                  <a:schemeClr val="tx1"/>
                </a:solidFill>
                <a:latin typeface="Verdana"/>
                <a:ea typeface="Verdana"/>
              </a:rPr>
              <a:t>pamatojoties</a:t>
            </a:r>
            <a:r>
              <a:rPr lang="en-US" sz="1600" i="0">
                <a:solidFill>
                  <a:schemeClr val="tx1"/>
                </a:solidFill>
                <a:latin typeface="Verdana"/>
                <a:ea typeface="Verdana"/>
              </a:rPr>
              <a:t> </a:t>
            </a:r>
            <a:r>
              <a:rPr lang="en-US" sz="1600" i="0" err="1">
                <a:solidFill>
                  <a:schemeClr val="tx1"/>
                </a:solidFill>
                <a:latin typeface="Verdana"/>
                <a:ea typeface="Verdana"/>
              </a:rPr>
              <a:t>uz</a:t>
            </a:r>
            <a:r>
              <a:rPr lang="en-US" sz="1600" i="0">
                <a:solidFill>
                  <a:schemeClr val="tx1"/>
                </a:solidFill>
                <a:latin typeface="Verdana"/>
                <a:ea typeface="Verdana"/>
              </a:rPr>
              <a:t> </a:t>
            </a:r>
            <a:r>
              <a:rPr lang="en-US" sz="1600" i="0" err="1">
                <a:solidFill>
                  <a:schemeClr val="tx1"/>
                </a:solidFill>
                <a:latin typeface="Verdana"/>
                <a:ea typeface="Verdana"/>
              </a:rPr>
              <a:t>pilngadīga</a:t>
            </a:r>
            <a:r>
              <a:rPr lang="en-US" sz="1600" i="0">
                <a:solidFill>
                  <a:schemeClr val="tx1"/>
                </a:solidFill>
                <a:latin typeface="Verdana"/>
                <a:ea typeface="Verdana"/>
              </a:rPr>
              <a:t> </a:t>
            </a:r>
            <a:r>
              <a:rPr lang="en-US" sz="1600" i="0" err="1">
                <a:solidFill>
                  <a:schemeClr val="tx1"/>
                </a:solidFill>
                <a:latin typeface="Verdana"/>
                <a:ea typeface="Verdana"/>
              </a:rPr>
              <a:t>izglītojamā</a:t>
            </a:r>
            <a:r>
              <a:rPr lang="en-US" sz="1600" i="0">
                <a:solidFill>
                  <a:schemeClr val="tx1"/>
                </a:solidFill>
                <a:latin typeface="Verdana"/>
                <a:ea typeface="Verdana"/>
              </a:rPr>
              <a:t> </a:t>
            </a:r>
            <a:r>
              <a:rPr lang="en-US" sz="1600" i="0" err="1">
                <a:solidFill>
                  <a:schemeClr val="tx1"/>
                </a:solidFill>
                <a:latin typeface="Verdana"/>
                <a:ea typeface="Verdana"/>
              </a:rPr>
              <a:t>vai</a:t>
            </a:r>
            <a:r>
              <a:rPr lang="en-US" sz="1600" i="0">
                <a:solidFill>
                  <a:schemeClr val="tx1"/>
                </a:solidFill>
                <a:latin typeface="Verdana"/>
                <a:ea typeface="Verdana"/>
              </a:rPr>
              <a:t> </a:t>
            </a:r>
            <a:r>
              <a:rPr lang="en-US" sz="1600" i="0" err="1">
                <a:solidFill>
                  <a:schemeClr val="tx1"/>
                </a:solidFill>
                <a:latin typeface="Verdana"/>
                <a:ea typeface="Verdana"/>
              </a:rPr>
              <a:t>nepilngadīga</a:t>
            </a:r>
            <a:r>
              <a:rPr lang="en-US" sz="1600" i="0">
                <a:solidFill>
                  <a:schemeClr val="tx1"/>
                </a:solidFill>
                <a:latin typeface="Verdana"/>
                <a:ea typeface="Verdana"/>
              </a:rPr>
              <a:t> </a:t>
            </a:r>
            <a:r>
              <a:rPr lang="en-US" sz="1600" i="0" err="1">
                <a:solidFill>
                  <a:schemeClr val="tx1"/>
                </a:solidFill>
                <a:latin typeface="Verdana"/>
                <a:ea typeface="Verdana"/>
              </a:rPr>
              <a:t>izglītojamā</a:t>
            </a:r>
            <a:r>
              <a:rPr lang="en-US" sz="1600" i="0">
                <a:solidFill>
                  <a:schemeClr val="tx1"/>
                </a:solidFill>
                <a:latin typeface="Verdana"/>
                <a:ea typeface="Verdana"/>
              </a:rPr>
              <a:t> </a:t>
            </a:r>
            <a:r>
              <a:rPr lang="en-US" sz="1600" i="0" err="1">
                <a:solidFill>
                  <a:schemeClr val="tx1"/>
                </a:solidFill>
                <a:latin typeface="Verdana"/>
                <a:ea typeface="Verdana"/>
              </a:rPr>
              <a:t>likumiskā</a:t>
            </a:r>
            <a:r>
              <a:rPr lang="en-US" sz="1600" i="0">
                <a:solidFill>
                  <a:schemeClr val="tx1"/>
                </a:solidFill>
                <a:latin typeface="Verdana"/>
                <a:ea typeface="Verdana"/>
              </a:rPr>
              <a:t> </a:t>
            </a:r>
            <a:r>
              <a:rPr lang="en-US" sz="1600" i="0" err="1">
                <a:solidFill>
                  <a:schemeClr val="tx1"/>
                </a:solidFill>
                <a:latin typeface="Verdana"/>
                <a:ea typeface="Verdana"/>
              </a:rPr>
              <a:t>pārstāvja</a:t>
            </a:r>
            <a:r>
              <a:rPr lang="en-US" sz="1600" i="0">
                <a:solidFill>
                  <a:schemeClr val="tx1"/>
                </a:solidFill>
                <a:latin typeface="Verdana"/>
                <a:ea typeface="Verdana"/>
              </a:rPr>
              <a:t> </a:t>
            </a:r>
            <a:r>
              <a:rPr lang="en-US" sz="1600" i="0" err="1">
                <a:solidFill>
                  <a:schemeClr val="tx1"/>
                </a:solidFill>
                <a:latin typeface="Verdana"/>
                <a:ea typeface="Verdana"/>
              </a:rPr>
              <a:t>iesniegumu</a:t>
            </a:r>
            <a:r>
              <a:rPr lang="en-US" sz="1600" i="0">
                <a:solidFill>
                  <a:schemeClr val="tx1"/>
                </a:solidFill>
                <a:latin typeface="Verdana"/>
                <a:ea typeface="Verdana"/>
              </a:rPr>
              <a:t>, kas </a:t>
            </a:r>
            <a:r>
              <a:rPr lang="en-US" sz="1600" i="0" err="1">
                <a:solidFill>
                  <a:schemeClr val="tx1"/>
                </a:solidFill>
                <a:latin typeface="Verdana"/>
                <a:ea typeface="Verdana"/>
              </a:rPr>
              <a:t>iesniegts</a:t>
            </a:r>
            <a:r>
              <a:rPr lang="en-US" sz="1600" i="0">
                <a:solidFill>
                  <a:schemeClr val="tx1"/>
                </a:solidFill>
                <a:latin typeface="Verdana"/>
                <a:ea typeface="Verdana"/>
              </a:rPr>
              <a:t> </a:t>
            </a:r>
            <a:r>
              <a:rPr lang="en-US" sz="1600" i="0" err="1">
                <a:solidFill>
                  <a:schemeClr val="tx1"/>
                </a:solidFill>
                <a:latin typeface="Verdana"/>
                <a:ea typeface="Verdana"/>
              </a:rPr>
              <a:t>Izglītības</a:t>
            </a:r>
            <a:r>
              <a:rPr lang="en-US" sz="1600" i="0">
                <a:solidFill>
                  <a:schemeClr val="tx1"/>
                </a:solidFill>
                <a:latin typeface="Verdana"/>
                <a:ea typeface="Verdana"/>
              </a:rPr>
              <a:t> un </a:t>
            </a:r>
            <a:r>
              <a:rPr lang="en-US" sz="1600" i="0" err="1">
                <a:solidFill>
                  <a:schemeClr val="tx1"/>
                </a:solidFill>
                <a:latin typeface="Verdana"/>
                <a:ea typeface="Verdana"/>
              </a:rPr>
              <a:t>zinātnes</a:t>
            </a:r>
            <a:r>
              <a:rPr lang="en-US" sz="1600" i="0">
                <a:solidFill>
                  <a:schemeClr val="tx1"/>
                </a:solidFill>
                <a:latin typeface="Verdana"/>
                <a:ea typeface="Verdana"/>
              </a:rPr>
              <a:t> </a:t>
            </a:r>
            <a:r>
              <a:rPr lang="en-US" sz="1600" i="0" err="1">
                <a:solidFill>
                  <a:schemeClr val="tx1"/>
                </a:solidFill>
                <a:latin typeface="Verdana"/>
                <a:ea typeface="Verdana"/>
              </a:rPr>
              <a:t>ministrijā</a:t>
            </a:r>
            <a:r>
              <a:rPr lang="en-US" sz="1600" i="0">
                <a:solidFill>
                  <a:schemeClr val="tx1"/>
                </a:solidFill>
                <a:latin typeface="Verdana"/>
                <a:ea typeface="Verdana"/>
              </a:rPr>
              <a:t> ne </a:t>
            </a:r>
            <a:r>
              <a:rPr lang="en-US" sz="1600" i="0" err="1">
                <a:solidFill>
                  <a:schemeClr val="tx1"/>
                </a:solidFill>
                <a:latin typeface="Verdana"/>
                <a:ea typeface="Verdana"/>
              </a:rPr>
              <a:t>vēlāk</a:t>
            </a:r>
            <a:r>
              <a:rPr lang="en-US" sz="1600" i="0">
                <a:solidFill>
                  <a:schemeClr val="tx1"/>
                </a:solidFill>
                <a:latin typeface="Verdana"/>
                <a:ea typeface="Verdana"/>
              </a:rPr>
              <a:t> </a:t>
            </a:r>
            <a:r>
              <a:rPr lang="en-US" sz="1600" i="0" err="1">
                <a:solidFill>
                  <a:schemeClr val="tx1"/>
                </a:solidFill>
                <a:latin typeface="Verdana"/>
                <a:ea typeface="Verdana"/>
              </a:rPr>
              <a:t>kā</a:t>
            </a:r>
            <a:r>
              <a:rPr lang="en-US" sz="1600" i="0">
                <a:solidFill>
                  <a:schemeClr val="tx1"/>
                </a:solidFill>
                <a:latin typeface="Verdana"/>
                <a:ea typeface="Verdana"/>
              </a:rPr>
              <a:t> </a:t>
            </a:r>
            <a:r>
              <a:rPr lang="en-US" sz="1600" i="0" err="1">
                <a:solidFill>
                  <a:schemeClr val="tx1"/>
                </a:solidFill>
                <a:latin typeface="Verdana"/>
                <a:ea typeface="Verdana"/>
              </a:rPr>
              <a:t>mēnesi</a:t>
            </a:r>
            <a:r>
              <a:rPr lang="en-US" sz="1600" i="0">
                <a:solidFill>
                  <a:schemeClr val="tx1"/>
                </a:solidFill>
                <a:latin typeface="Verdana"/>
                <a:ea typeface="Verdana"/>
              </a:rPr>
              <a:t> </a:t>
            </a:r>
            <a:r>
              <a:rPr lang="en-US" sz="1600" i="0" err="1">
                <a:solidFill>
                  <a:schemeClr val="tx1"/>
                </a:solidFill>
                <a:latin typeface="Verdana"/>
                <a:ea typeface="Verdana"/>
              </a:rPr>
              <a:t>pirms</a:t>
            </a:r>
            <a:r>
              <a:rPr lang="en-US" sz="1600" i="0">
                <a:solidFill>
                  <a:schemeClr val="tx1"/>
                </a:solidFill>
                <a:latin typeface="Verdana"/>
                <a:ea typeface="Verdana"/>
              </a:rPr>
              <a:t> </a:t>
            </a:r>
            <a:r>
              <a:rPr lang="en-US" sz="1600" i="0" err="1">
                <a:solidFill>
                  <a:schemeClr val="tx1"/>
                </a:solidFill>
                <a:latin typeface="Verdana"/>
                <a:ea typeface="Verdana"/>
              </a:rPr>
              <a:t>izglītojamā</a:t>
            </a:r>
            <a:r>
              <a:rPr lang="en-US" sz="1600" i="0">
                <a:solidFill>
                  <a:schemeClr val="tx1"/>
                </a:solidFill>
                <a:latin typeface="Verdana"/>
                <a:ea typeface="Verdana"/>
              </a:rPr>
              <a:t> </a:t>
            </a:r>
            <a:r>
              <a:rPr lang="en-US" sz="1600" i="0" err="1">
                <a:solidFill>
                  <a:schemeClr val="tx1"/>
                </a:solidFill>
                <a:latin typeface="Verdana"/>
                <a:ea typeface="Verdana"/>
              </a:rPr>
              <a:t>pirmā</a:t>
            </a:r>
            <a:r>
              <a:rPr lang="en-US" sz="1600" i="0">
                <a:solidFill>
                  <a:schemeClr val="tx1"/>
                </a:solidFill>
                <a:latin typeface="Verdana"/>
                <a:ea typeface="Verdana"/>
              </a:rPr>
              <a:t> </a:t>
            </a:r>
            <a:r>
              <a:rPr lang="en-US" sz="1600" i="0" err="1">
                <a:solidFill>
                  <a:schemeClr val="tx1"/>
                </a:solidFill>
                <a:latin typeface="Verdana"/>
                <a:ea typeface="Verdana"/>
              </a:rPr>
              <a:t>valsts</a:t>
            </a:r>
            <a:r>
              <a:rPr lang="en-US" sz="1600" i="0">
                <a:solidFill>
                  <a:schemeClr val="tx1"/>
                </a:solidFill>
                <a:latin typeface="Verdana"/>
                <a:ea typeface="Verdana"/>
              </a:rPr>
              <a:t> </a:t>
            </a:r>
            <a:r>
              <a:rPr lang="en-US" sz="1600" i="0" err="1">
                <a:solidFill>
                  <a:schemeClr val="tx1"/>
                </a:solidFill>
                <a:latin typeface="Verdana"/>
                <a:ea typeface="Verdana"/>
              </a:rPr>
              <a:t>pārbaudījuma</a:t>
            </a:r>
            <a:r>
              <a:rPr lang="en-US" sz="1600" i="0">
                <a:solidFill>
                  <a:schemeClr val="tx1"/>
                </a:solidFill>
                <a:latin typeface="Verdana"/>
                <a:ea typeface="Verdana"/>
              </a:rPr>
              <a:t> </a:t>
            </a:r>
            <a:r>
              <a:rPr lang="en-US" sz="1600" i="0" err="1">
                <a:solidFill>
                  <a:schemeClr val="tx1"/>
                </a:solidFill>
                <a:latin typeface="Verdana"/>
                <a:ea typeface="Verdana"/>
              </a:rPr>
              <a:t>norises</a:t>
            </a:r>
            <a:r>
              <a:rPr lang="en-US" sz="1600" i="0">
                <a:solidFill>
                  <a:schemeClr val="tx1"/>
                </a:solidFill>
                <a:latin typeface="Verdana"/>
                <a:ea typeface="Verdana"/>
              </a:rPr>
              <a:t> </a:t>
            </a:r>
            <a:r>
              <a:rPr lang="en-US" sz="1600" i="0" err="1">
                <a:solidFill>
                  <a:schemeClr val="tx1"/>
                </a:solidFill>
                <a:latin typeface="Verdana"/>
                <a:ea typeface="Verdana"/>
              </a:rPr>
              <a:t>dienas</a:t>
            </a:r>
            <a:r>
              <a:rPr lang="en-US" sz="1600" i="0">
                <a:solidFill>
                  <a:schemeClr val="tx1"/>
                </a:solidFill>
                <a:latin typeface="Verdana"/>
                <a:ea typeface="Verdana"/>
              </a:rPr>
              <a:t> </a:t>
            </a:r>
            <a:r>
              <a:rPr lang="en-US" sz="1600" i="0" err="1">
                <a:solidFill>
                  <a:schemeClr val="tx1"/>
                </a:solidFill>
                <a:latin typeface="Verdana"/>
                <a:ea typeface="Verdana"/>
              </a:rPr>
              <a:t>attiecīgajā</a:t>
            </a:r>
            <a:r>
              <a:rPr lang="en-US" sz="1600" i="0">
                <a:solidFill>
                  <a:schemeClr val="tx1"/>
                </a:solidFill>
                <a:latin typeface="Verdana"/>
                <a:ea typeface="Verdana"/>
              </a:rPr>
              <a:t> </a:t>
            </a:r>
            <a:r>
              <a:rPr lang="en-US" sz="1600" i="0" err="1">
                <a:solidFill>
                  <a:schemeClr val="tx1"/>
                </a:solidFill>
                <a:latin typeface="Verdana"/>
                <a:ea typeface="Verdana"/>
              </a:rPr>
              <a:t>mācību</a:t>
            </a:r>
            <a:r>
              <a:rPr lang="en-US" sz="1600" i="0">
                <a:solidFill>
                  <a:schemeClr val="tx1"/>
                </a:solidFill>
                <a:latin typeface="Verdana"/>
                <a:ea typeface="Verdana"/>
              </a:rPr>
              <a:t> </a:t>
            </a:r>
            <a:r>
              <a:rPr lang="en-US" sz="1600" i="0" err="1">
                <a:solidFill>
                  <a:schemeClr val="tx1"/>
                </a:solidFill>
                <a:latin typeface="Verdana"/>
                <a:ea typeface="Verdana"/>
              </a:rPr>
              <a:t>gadā</a:t>
            </a:r>
            <a:r>
              <a:rPr lang="en-US" sz="1600" i="0">
                <a:solidFill>
                  <a:schemeClr val="tx1"/>
                </a:solidFill>
                <a:latin typeface="Verdana"/>
                <a:ea typeface="Verdana"/>
              </a:rPr>
              <a:t> </a:t>
            </a:r>
            <a:r>
              <a:rPr lang="en-US" sz="1600" i="0" err="1">
                <a:solidFill>
                  <a:schemeClr val="tx1"/>
                </a:solidFill>
                <a:latin typeface="Verdana"/>
                <a:ea typeface="Verdana"/>
              </a:rPr>
              <a:t>atbilstoši</a:t>
            </a:r>
            <a:r>
              <a:rPr lang="en-US" sz="1600" i="0">
                <a:solidFill>
                  <a:schemeClr val="tx1"/>
                </a:solidFill>
                <a:latin typeface="Verdana"/>
                <a:ea typeface="Verdana"/>
              </a:rPr>
              <a:t> </a:t>
            </a:r>
            <a:r>
              <a:rPr lang="en-US" sz="1600" i="0" err="1">
                <a:solidFill>
                  <a:schemeClr val="tx1"/>
                </a:solidFill>
                <a:latin typeface="Verdana"/>
                <a:ea typeface="Verdana"/>
              </a:rPr>
              <a:t>normatīvajiem</a:t>
            </a:r>
            <a:r>
              <a:rPr lang="en-US" sz="1600" i="0">
                <a:solidFill>
                  <a:schemeClr val="tx1"/>
                </a:solidFill>
                <a:latin typeface="Verdana"/>
                <a:ea typeface="Verdana"/>
              </a:rPr>
              <a:t> </a:t>
            </a:r>
            <a:r>
              <a:rPr lang="en-US" sz="1600" i="0" err="1">
                <a:solidFill>
                  <a:schemeClr val="tx1"/>
                </a:solidFill>
                <a:latin typeface="Verdana"/>
                <a:ea typeface="Verdana"/>
              </a:rPr>
              <a:t>aktiem</a:t>
            </a:r>
            <a:r>
              <a:rPr lang="en-US" sz="1600" i="0">
                <a:solidFill>
                  <a:schemeClr val="tx1"/>
                </a:solidFill>
                <a:latin typeface="Verdana"/>
                <a:ea typeface="Verdana"/>
              </a:rPr>
              <a:t> par </a:t>
            </a:r>
            <a:r>
              <a:rPr lang="en-US" sz="1600" i="0" err="1">
                <a:solidFill>
                  <a:schemeClr val="tx1"/>
                </a:solidFill>
                <a:latin typeface="Verdana"/>
                <a:ea typeface="Verdana"/>
              </a:rPr>
              <a:t>valsts</a:t>
            </a:r>
            <a:r>
              <a:rPr lang="en-US" sz="1600" i="0">
                <a:solidFill>
                  <a:schemeClr val="tx1"/>
                </a:solidFill>
                <a:latin typeface="Verdana"/>
                <a:ea typeface="Verdana"/>
              </a:rPr>
              <a:t> </a:t>
            </a:r>
            <a:r>
              <a:rPr lang="en-US" sz="1600" i="0" err="1">
                <a:solidFill>
                  <a:schemeClr val="tx1"/>
                </a:solidFill>
                <a:latin typeface="Verdana"/>
                <a:ea typeface="Verdana"/>
              </a:rPr>
              <a:t>pārbaudes</a:t>
            </a:r>
            <a:r>
              <a:rPr lang="en-US" sz="1600" i="0">
                <a:solidFill>
                  <a:schemeClr val="tx1"/>
                </a:solidFill>
                <a:latin typeface="Verdana"/>
                <a:ea typeface="Verdana"/>
              </a:rPr>
              <a:t> </a:t>
            </a:r>
            <a:r>
              <a:rPr lang="en-US" sz="1600" i="0" err="1">
                <a:solidFill>
                  <a:schemeClr val="tx1"/>
                </a:solidFill>
                <a:latin typeface="Verdana"/>
                <a:ea typeface="Verdana"/>
              </a:rPr>
              <a:t>darbu</a:t>
            </a:r>
            <a:r>
              <a:rPr lang="en-US" sz="1600" i="0">
                <a:solidFill>
                  <a:schemeClr val="tx1"/>
                </a:solidFill>
                <a:latin typeface="Verdana"/>
                <a:ea typeface="Verdana"/>
              </a:rPr>
              <a:t> </a:t>
            </a:r>
            <a:r>
              <a:rPr lang="en-US" sz="1600" i="0" err="1">
                <a:solidFill>
                  <a:schemeClr val="tx1"/>
                </a:solidFill>
                <a:latin typeface="Verdana"/>
                <a:ea typeface="Verdana"/>
              </a:rPr>
              <a:t>norises</a:t>
            </a:r>
            <a:r>
              <a:rPr lang="en-US" sz="1600" i="0">
                <a:solidFill>
                  <a:schemeClr val="tx1"/>
                </a:solidFill>
                <a:latin typeface="Verdana"/>
                <a:ea typeface="Verdana"/>
              </a:rPr>
              <a:t> </a:t>
            </a:r>
            <a:r>
              <a:rPr lang="en-US" sz="1600" i="0" err="1">
                <a:solidFill>
                  <a:schemeClr val="tx1"/>
                </a:solidFill>
                <a:latin typeface="Verdana"/>
                <a:ea typeface="Verdana"/>
              </a:rPr>
              <a:t>laiku</a:t>
            </a:r>
            <a:r>
              <a:rPr lang="en-US" sz="1600" i="0">
                <a:solidFill>
                  <a:schemeClr val="tx1"/>
                </a:solidFill>
                <a:latin typeface="Verdana"/>
                <a:ea typeface="Verdana"/>
              </a:rPr>
              <a:t> </a:t>
            </a:r>
            <a:r>
              <a:rPr lang="en-US" sz="1600" i="0" err="1">
                <a:solidFill>
                  <a:schemeClr val="tx1"/>
                </a:solidFill>
                <a:latin typeface="Verdana"/>
                <a:ea typeface="Verdana"/>
              </a:rPr>
              <a:t>attiecīgajā</a:t>
            </a:r>
            <a:r>
              <a:rPr lang="en-US" sz="1600" i="0">
                <a:solidFill>
                  <a:schemeClr val="tx1"/>
                </a:solidFill>
                <a:latin typeface="Verdana"/>
                <a:ea typeface="Verdana"/>
              </a:rPr>
              <a:t> </a:t>
            </a:r>
            <a:r>
              <a:rPr lang="en-US" sz="1600" i="0" err="1">
                <a:solidFill>
                  <a:schemeClr val="tx1"/>
                </a:solidFill>
                <a:latin typeface="Verdana"/>
                <a:ea typeface="Verdana"/>
              </a:rPr>
              <a:t>mācību</a:t>
            </a:r>
            <a:r>
              <a:rPr lang="en-US" sz="1600" i="0">
                <a:solidFill>
                  <a:schemeClr val="tx1"/>
                </a:solidFill>
                <a:latin typeface="Verdana"/>
                <a:ea typeface="Verdana"/>
              </a:rPr>
              <a:t> </a:t>
            </a:r>
            <a:r>
              <a:rPr lang="en-US" sz="1600" i="0" err="1">
                <a:solidFill>
                  <a:schemeClr val="tx1"/>
                </a:solidFill>
                <a:latin typeface="Verdana"/>
                <a:ea typeface="Verdana"/>
              </a:rPr>
              <a:t>gadā</a:t>
            </a:r>
            <a:r>
              <a:rPr lang="en-US" sz="1600" i="0">
                <a:solidFill>
                  <a:schemeClr val="tx1"/>
                </a:solidFill>
                <a:latin typeface="Verdana"/>
                <a:ea typeface="Verdana"/>
              </a:rPr>
              <a:t>.</a:t>
            </a:r>
            <a:r>
              <a:rPr lang="en-US" sz="1600" b="1" i="0">
                <a:solidFill>
                  <a:schemeClr val="tx1"/>
                </a:solidFill>
                <a:latin typeface="Verdana"/>
                <a:ea typeface="Verdana"/>
              </a:rPr>
              <a:t> Iesniegumam </a:t>
            </a:r>
            <a:r>
              <a:rPr lang="en-US" sz="1600" b="1" i="0" err="1">
                <a:solidFill>
                  <a:schemeClr val="tx1"/>
                </a:solidFill>
                <a:latin typeface="Verdana"/>
                <a:ea typeface="Verdana"/>
              </a:rPr>
              <a:t>pievieno</a:t>
            </a:r>
            <a:r>
              <a:rPr lang="en-US" sz="1600" b="1" i="0">
                <a:solidFill>
                  <a:schemeClr val="tx1"/>
                </a:solidFill>
                <a:latin typeface="Verdana"/>
                <a:ea typeface="Verdana"/>
              </a:rPr>
              <a:t> </a:t>
            </a:r>
            <a:r>
              <a:rPr lang="en-US" sz="1600" b="1" i="0" err="1">
                <a:solidFill>
                  <a:schemeClr val="tx1"/>
                </a:solidFill>
                <a:latin typeface="Verdana"/>
                <a:ea typeface="Verdana"/>
              </a:rPr>
              <a:t>biedrības</a:t>
            </a:r>
            <a:r>
              <a:rPr lang="en-US" sz="1600" b="1" i="0">
                <a:solidFill>
                  <a:schemeClr val="tx1"/>
                </a:solidFill>
                <a:latin typeface="Verdana"/>
                <a:ea typeface="Verdana"/>
              </a:rPr>
              <a:t> "</a:t>
            </a:r>
            <a:r>
              <a:rPr lang="en-US" sz="1600" b="1" i="0" err="1">
                <a:solidFill>
                  <a:schemeClr val="tx1"/>
                </a:solidFill>
                <a:latin typeface="Verdana"/>
                <a:ea typeface="Verdana"/>
              </a:rPr>
              <a:t>Latvijas</a:t>
            </a:r>
            <a:r>
              <a:rPr lang="en-US" sz="1600" b="1" i="0">
                <a:solidFill>
                  <a:schemeClr val="tx1"/>
                </a:solidFill>
                <a:latin typeface="Verdana"/>
                <a:ea typeface="Verdana"/>
              </a:rPr>
              <a:t> </a:t>
            </a:r>
            <a:r>
              <a:rPr lang="en-US" sz="1600" b="1" i="0" err="1">
                <a:solidFill>
                  <a:schemeClr val="tx1"/>
                </a:solidFill>
                <a:latin typeface="Verdana"/>
                <a:ea typeface="Verdana"/>
              </a:rPr>
              <a:t>Sporta</a:t>
            </a:r>
            <a:r>
              <a:rPr lang="en-US" sz="1600" b="1" i="0">
                <a:solidFill>
                  <a:schemeClr val="tx1"/>
                </a:solidFill>
                <a:latin typeface="Verdana"/>
                <a:ea typeface="Verdana"/>
              </a:rPr>
              <a:t> </a:t>
            </a:r>
            <a:r>
              <a:rPr lang="en-US" sz="1600" b="1" i="0" err="1">
                <a:solidFill>
                  <a:schemeClr val="tx1"/>
                </a:solidFill>
                <a:latin typeface="Verdana"/>
                <a:ea typeface="Verdana"/>
              </a:rPr>
              <a:t>federāciju</a:t>
            </a:r>
            <a:r>
              <a:rPr lang="en-US" sz="1600" b="1" i="0">
                <a:solidFill>
                  <a:schemeClr val="tx1"/>
                </a:solidFill>
                <a:latin typeface="Verdana"/>
                <a:ea typeface="Verdana"/>
              </a:rPr>
              <a:t> </a:t>
            </a:r>
            <a:r>
              <a:rPr lang="en-US" sz="1600" b="1" i="0" err="1">
                <a:solidFill>
                  <a:schemeClr val="tx1"/>
                </a:solidFill>
                <a:latin typeface="Verdana"/>
                <a:ea typeface="Verdana"/>
              </a:rPr>
              <a:t>padome</a:t>
            </a:r>
            <a:r>
              <a:rPr lang="en-US" sz="1600" b="1" i="0">
                <a:solidFill>
                  <a:schemeClr val="tx1"/>
                </a:solidFill>
                <a:latin typeface="Verdana"/>
                <a:ea typeface="Verdana"/>
              </a:rPr>
              <a:t>" </a:t>
            </a:r>
            <a:r>
              <a:rPr lang="en-US" sz="1600" b="1" i="0" err="1">
                <a:solidFill>
                  <a:schemeClr val="tx1"/>
                </a:solidFill>
                <a:latin typeface="Verdana"/>
                <a:ea typeface="Verdana"/>
              </a:rPr>
              <a:t>apliecinājumu</a:t>
            </a:r>
            <a:r>
              <a:rPr lang="en-US" sz="1600" b="1" i="0">
                <a:solidFill>
                  <a:schemeClr val="tx1"/>
                </a:solidFill>
                <a:latin typeface="Verdana"/>
                <a:ea typeface="Verdana"/>
              </a:rPr>
              <a:t>, kas </a:t>
            </a:r>
            <a:r>
              <a:rPr lang="en-US" sz="1600" b="1" i="0" err="1">
                <a:solidFill>
                  <a:schemeClr val="tx1"/>
                </a:solidFill>
                <a:latin typeface="Verdana"/>
                <a:ea typeface="Verdana"/>
              </a:rPr>
              <a:t>uzskatāms</a:t>
            </a:r>
            <a:r>
              <a:rPr lang="en-US" sz="1600" b="1" i="0">
                <a:solidFill>
                  <a:schemeClr val="tx1"/>
                </a:solidFill>
                <a:latin typeface="Verdana"/>
                <a:ea typeface="Verdana"/>
              </a:rPr>
              <a:t> par </a:t>
            </a:r>
            <a:r>
              <a:rPr lang="en-US" sz="1600" b="1" i="0" err="1">
                <a:solidFill>
                  <a:schemeClr val="tx1"/>
                </a:solidFill>
                <a:latin typeface="Verdana"/>
                <a:ea typeface="Verdana"/>
              </a:rPr>
              <a:t>sporta</a:t>
            </a:r>
            <a:r>
              <a:rPr lang="en-US" sz="1600" b="1" i="0">
                <a:solidFill>
                  <a:schemeClr val="tx1"/>
                </a:solidFill>
                <a:latin typeface="Verdana"/>
                <a:ea typeface="Verdana"/>
              </a:rPr>
              <a:t> </a:t>
            </a:r>
            <a:r>
              <a:rPr lang="en-US" sz="1600" b="1" i="0" err="1">
                <a:solidFill>
                  <a:schemeClr val="tx1"/>
                </a:solidFill>
                <a:latin typeface="Verdana"/>
                <a:ea typeface="Verdana"/>
              </a:rPr>
              <a:t>nozares</a:t>
            </a:r>
            <a:r>
              <a:rPr lang="en-US" sz="1600" b="1" i="0">
                <a:solidFill>
                  <a:schemeClr val="tx1"/>
                </a:solidFill>
                <a:latin typeface="Verdana"/>
                <a:ea typeface="Verdana"/>
              </a:rPr>
              <a:t> </a:t>
            </a:r>
            <a:r>
              <a:rPr lang="en-US" sz="1600" b="1" i="0" err="1">
                <a:solidFill>
                  <a:schemeClr val="tx1"/>
                </a:solidFill>
                <a:latin typeface="Verdana"/>
                <a:ea typeface="Verdana"/>
              </a:rPr>
              <a:t>eksperta</a:t>
            </a:r>
            <a:r>
              <a:rPr lang="en-US" sz="1600" b="1" i="0">
                <a:solidFill>
                  <a:schemeClr val="tx1"/>
                </a:solidFill>
                <a:latin typeface="Verdana"/>
                <a:ea typeface="Verdana"/>
              </a:rPr>
              <a:t> </a:t>
            </a:r>
            <a:r>
              <a:rPr lang="en-US" sz="1600" b="1" i="0" err="1">
                <a:solidFill>
                  <a:schemeClr val="tx1"/>
                </a:solidFill>
                <a:latin typeface="Verdana"/>
                <a:ea typeface="Verdana"/>
              </a:rPr>
              <a:t>atzinumu</a:t>
            </a:r>
            <a:r>
              <a:rPr lang="en-US" sz="1600" b="1" i="0">
                <a:solidFill>
                  <a:schemeClr val="tx1"/>
                </a:solidFill>
                <a:latin typeface="Verdana"/>
                <a:ea typeface="Verdana"/>
              </a:rPr>
              <a:t> un </a:t>
            </a:r>
            <a:r>
              <a:rPr lang="en-US" sz="1600" b="1" i="0" err="1">
                <a:solidFill>
                  <a:schemeClr val="tx1"/>
                </a:solidFill>
                <a:latin typeface="Verdana"/>
                <a:ea typeface="Verdana"/>
              </a:rPr>
              <a:t>pamato</a:t>
            </a:r>
            <a:r>
              <a:rPr lang="en-US" sz="1600" b="1" i="0">
                <a:solidFill>
                  <a:schemeClr val="tx1"/>
                </a:solidFill>
                <a:latin typeface="Verdana"/>
                <a:ea typeface="Verdana"/>
              </a:rPr>
              <a:t>, ka </a:t>
            </a:r>
            <a:r>
              <a:rPr lang="en-US" sz="1600" b="1" i="0" err="1">
                <a:solidFill>
                  <a:schemeClr val="tx1"/>
                </a:solidFill>
                <a:latin typeface="Verdana"/>
                <a:ea typeface="Verdana"/>
              </a:rPr>
              <a:t>izglītojamais</a:t>
            </a:r>
            <a:r>
              <a:rPr lang="en-US" sz="1600" b="1" i="0">
                <a:solidFill>
                  <a:schemeClr val="tx1"/>
                </a:solidFill>
                <a:latin typeface="Verdana"/>
                <a:ea typeface="Verdana"/>
              </a:rPr>
              <a:t> </a:t>
            </a:r>
            <a:r>
              <a:rPr lang="en-US" sz="1600" b="1" i="0" err="1">
                <a:solidFill>
                  <a:schemeClr val="tx1"/>
                </a:solidFill>
                <a:latin typeface="Verdana"/>
                <a:ea typeface="Verdana"/>
              </a:rPr>
              <a:t>ir</a:t>
            </a:r>
            <a:r>
              <a:rPr lang="en-US" sz="1600" b="1" i="0">
                <a:solidFill>
                  <a:schemeClr val="tx1"/>
                </a:solidFill>
                <a:latin typeface="Verdana"/>
                <a:ea typeface="Verdana"/>
              </a:rPr>
              <a:t> </a:t>
            </a:r>
            <a:r>
              <a:rPr lang="en-US" sz="1600" b="1" i="0" err="1">
                <a:solidFill>
                  <a:schemeClr val="tx1"/>
                </a:solidFill>
                <a:latin typeface="Verdana"/>
                <a:ea typeface="Verdana"/>
              </a:rPr>
              <a:t>normatīvajos</a:t>
            </a:r>
            <a:r>
              <a:rPr lang="en-US" sz="1600" b="1" i="0">
                <a:solidFill>
                  <a:schemeClr val="tx1"/>
                </a:solidFill>
                <a:latin typeface="Verdana"/>
                <a:ea typeface="Verdana"/>
              </a:rPr>
              <a:t> </a:t>
            </a:r>
            <a:r>
              <a:rPr lang="en-US" sz="1600" b="1" i="0" err="1">
                <a:solidFill>
                  <a:schemeClr val="tx1"/>
                </a:solidFill>
                <a:latin typeface="Verdana"/>
                <a:ea typeface="Verdana"/>
              </a:rPr>
              <a:t>aktos</a:t>
            </a:r>
            <a:r>
              <a:rPr lang="en-US" sz="1600" b="1" i="0">
                <a:solidFill>
                  <a:schemeClr val="tx1"/>
                </a:solidFill>
                <a:latin typeface="Verdana"/>
                <a:ea typeface="Verdana"/>
              </a:rPr>
              <a:t> </a:t>
            </a:r>
            <a:r>
              <a:rPr lang="en-US" sz="1600" b="1" i="0" err="1">
                <a:solidFill>
                  <a:schemeClr val="tx1"/>
                </a:solidFill>
                <a:latin typeface="Verdana"/>
                <a:ea typeface="Verdana"/>
              </a:rPr>
              <a:t>noteiktajā</a:t>
            </a:r>
            <a:r>
              <a:rPr lang="en-US" sz="1600" b="1" i="0">
                <a:solidFill>
                  <a:schemeClr val="tx1"/>
                </a:solidFill>
                <a:latin typeface="Verdana"/>
                <a:ea typeface="Verdana"/>
              </a:rPr>
              <a:t> </a:t>
            </a:r>
            <a:r>
              <a:rPr lang="en-US" sz="1600" b="1" i="0" err="1">
                <a:solidFill>
                  <a:schemeClr val="tx1"/>
                </a:solidFill>
                <a:latin typeface="Verdana"/>
                <a:ea typeface="Verdana"/>
              </a:rPr>
              <a:t>kārtībā</a:t>
            </a:r>
            <a:r>
              <a:rPr lang="en-US" sz="1600" b="1" i="0">
                <a:solidFill>
                  <a:schemeClr val="tx1"/>
                </a:solidFill>
                <a:latin typeface="Verdana"/>
                <a:ea typeface="Verdana"/>
              </a:rPr>
              <a:t> </a:t>
            </a:r>
            <a:r>
              <a:rPr lang="en-US" sz="1600" b="1" i="0" err="1">
                <a:solidFill>
                  <a:schemeClr val="tx1"/>
                </a:solidFill>
                <a:latin typeface="Verdana"/>
                <a:ea typeface="Verdana"/>
              </a:rPr>
              <a:t>atzītas</a:t>
            </a:r>
            <a:r>
              <a:rPr lang="en-US" sz="1600" b="1" i="0">
                <a:solidFill>
                  <a:schemeClr val="tx1"/>
                </a:solidFill>
                <a:latin typeface="Verdana"/>
                <a:ea typeface="Verdana"/>
              </a:rPr>
              <a:t> </a:t>
            </a:r>
            <a:r>
              <a:rPr lang="en-US" sz="1600" b="1" i="0" err="1">
                <a:solidFill>
                  <a:schemeClr val="tx1"/>
                </a:solidFill>
                <a:latin typeface="Verdana"/>
                <a:ea typeface="Verdana"/>
              </a:rPr>
              <a:t>sporta</a:t>
            </a:r>
            <a:r>
              <a:rPr lang="en-US" sz="1600" b="1" i="0">
                <a:solidFill>
                  <a:schemeClr val="tx1"/>
                </a:solidFill>
                <a:latin typeface="Verdana"/>
                <a:ea typeface="Verdana"/>
              </a:rPr>
              <a:t> </a:t>
            </a:r>
            <a:r>
              <a:rPr lang="en-US" sz="1600" b="1" i="0" err="1">
                <a:solidFill>
                  <a:schemeClr val="tx1"/>
                </a:solidFill>
                <a:latin typeface="Verdana"/>
                <a:ea typeface="Verdana"/>
              </a:rPr>
              <a:t>federācijas</a:t>
            </a:r>
            <a:r>
              <a:rPr lang="en-US" sz="1600" b="1" i="0">
                <a:solidFill>
                  <a:schemeClr val="tx1"/>
                </a:solidFill>
                <a:latin typeface="Verdana"/>
                <a:ea typeface="Verdana"/>
              </a:rPr>
              <a:t> </a:t>
            </a:r>
            <a:r>
              <a:rPr lang="en-US" sz="1600" b="1" i="0" err="1">
                <a:solidFill>
                  <a:schemeClr val="tx1"/>
                </a:solidFill>
                <a:latin typeface="Verdana"/>
                <a:ea typeface="Verdana"/>
              </a:rPr>
              <a:t>pārstāvētā</a:t>
            </a:r>
            <a:r>
              <a:rPr lang="en-US" sz="1600" b="1" i="0">
                <a:solidFill>
                  <a:schemeClr val="tx1"/>
                </a:solidFill>
                <a:latin typeface="Verdana"/>
                <a:ea typeface="Verdana"/>
              </a:rPr>
              <a:t> </a:t>
            </a:r>
            <a:r>
              <a:rPr lang="en-US" sz="1600" b="1" i="0" err="1">
                <a:solidFill>
                  <a:schemeClr val="tx1"/>
                </a:solidFill>
                <a:latin typeface="Verdana"/>
                <a:ea typeface="Verdana"/>
              </a:rPr>
              <a:t>sporta</a:t>
            </a:r>
            <a:r>
              <a:rPr lang="en-US" sz="1600" b="1" i="0">
                <a:solidFill>
                  <a:schemeClr val="tx1"/>
                </a:solidFill>
                <a:latin typeface="Verdana"/>
                <a:ea typeface="Verdana"/>
              </a:rPr>
              <a:t> </a:t>
            </a:r>
            <a:r>
              <a:rPr lang="en-US" sz="1600" b="1" i="0" err="1">
                <a:solidFill>
                  <a:schemeClr val="tx1"/>
                </a:solidFill>
                <a:latin typeface="Verdana"/>
                <a:ea typeface="Verdana"/>
              </a:rPr>
              <a:t>veida</a:t>
            </a:r>
            <a:r>
              <a:rPr lang="en-US" sz="1600" b="1" i="0">
                <a:solidFill>
                  <a:schemeClr val="tx1"/>
                </a:solidFill>
                <a:latin typeface="Verdana"/>
                <a:ea typeface="Verdana"/>
              </a:rPr>
              <a:t> </a:t>
            </a:r>
            <a:r>
              <a:rPr lang="en-US" sz="1600" b="1" i="0" err="1">
                <a:solidFill>
                  <a:schemeClr val="tx1"/>
                </a:solidFill>
                <a:latin typeface="Verdana"/>
                <a:ea typeface="Verdana"/>
              </a:rPr>
              <a:t>valsts</a:t>
            </a:r>
            <a:r>
              <a:rPr lang="en-US" sz="1600" b="1" i="0">
                <a:solidFill>
                  <a:schemeClr val="tx1"/>
                </a:solidFill>
                <a:latin typeface="Verdana"/>
                <a:ea typeface="Verdana"/>
              </a:rPr>
              <a:t> </a:t>
            </a:r>
            <a:r>
              <a:rPr lang="en-US" sz="1600" b="1" i="0" err="1">
                <a:solidFill>
                  <a:schemeClr val="tx1"/>
                </a:solidFill>
                <a:latin typeface="Verdana"/>
                <a:ea typeface="Verdana"/>
              </a:rPr>
              <a:t>pieaugušo</a:t>
            </a:r>
            <a:r>
              <a:rPr lang="en-US" sz="1600" b="1" i="0">
                <a:solidFill>
                  <a:schemeClr val="tx1"/>
                </a:solidFill>
                <a:latin typeface="Verdana"/>
                <a:ea typeface="Verdana"/>
              </a:rPr>
              <a:t> </a:t>
            </a:r>
            <a:r>
              <a:rPr lang="en-US" sz="1600" b="1" i="0" err="1">
                <a:solidFill>
                  <a:schemeClr val="tx1"/>
                </a:solidFill>
                <a:latin typeface="Verdana"/>
                <a:ea typeface="Verdana"/>
              </a:rPr>
              <a:t>izlases</a:t>
            </a:r>
            <a:r>
              <a:rPr lang="en-US" sz="1600" b="1" i="0">
                <a:solidFill>
                  <a:schemeClr val="tx1"/>
                </a:solidFill>
                <a:latin typeface="Verdana"/>
                <a:ea typeface="Verdana"/>
              </a:rPr>
              <a:t> </a:t>
            </a:r>
            <a:r>
              <a:rPr lang="en-US" sz="1600" b="1" i="0" err="1">
                <a:solidFill>
                  <a:schemeClr val="tx1"/>
                </a:solidFill>
                <a:latin typeface="Verdana"/>
                <a:ea typeface="Verdana"/>
              </a:rPr>
              <a:t>komandas</a:t>
            </a:r>
            <a:r>
              <a:rPr lang="en-US" sz="1600" b="1" i="0">
                <a:solidFill>
                  <a:schemeClr val="tx1"/>
                </a:solidFill>
                <a:latin typeface="Verdana"/>
                <a:ea typeface="Verdana"/>
              </a:rPr>
              <a:t> </a:t>
            </a:r>
            <a:r>
              <a:rPr lang="en-US" sz="1600" b="1" i="0" err="1">
                <a:solidFill>
                  <a:schemeClr val="tx1"/>
                </a:solidFill>
                <a:latin typeface="Verdana"/>
                <a:ea typeface="Verdana"/>
              </a:rPr>
              <a:t>dalībnieks</a:t>
            </a:r>
            <a:r>
              <a:rPr lang="en-US" sz="1600" b="1" i="0">
                <a:solidFill>
                  <a:schemeClr val="tx1"/>
                </a:solidFill>
                <a:latin typeface="Verdana"/>
                <a:ea typeface="Verdana"/>
              </a:rPr>
              <a:t> un </a:t>
            </a:r>
            <a:r>
              <a:rPr lang="en-US" sz="1600" b="1" i="0" err="1">
                <a:solidFill>
                  <a:schemeClr val="tx1"/>
                </a:solidFill>
                <a:latin typeface="Verdana"/>
                <a:ea typeface="Verdana"/>
              </a:rPr>
              <a:t>valsts</a:t>
            </a:r>
            <a:r>
              <a:rPr lang="en-US" sz="1600" b="1" i="0">
                <a:solidFill>
                  <a:schemeClr val="tx1"/>
                </a:solidFill>
                <a:latin typeface="Verdana"/>
                <a:ea typeface="Verdana"/>
              </a:rPr>
              <a:t> </a:t>
            </a:r>
            <a:r>
              <a:rPr lang="en-US" sz="1600" b="1" i="0" err="1">
                <a:solidFill>
                  <a:schemeClr val="tx1"/>
                </a:solidFill>
                <a:latin typeface="Verdana"/>
                <a:ea typeface="Verdana"/>
              </a:rPr>
              <a:t>pārbaudījumu</a:t>
            </a:r>
            <a:r>
              <a:rPr lang="en-US" sz="1600" b="1" i="0">
                <a:solidFill>
                  <a:schemeClr val="tx1"/>
                </a:solidFill>
                <a:latin typeface="Verdana"/>
                <a:ea typeface="Verdana"/>
              </a:rPr>
              <a:t> </a:t>
            </a:r>
            <a:r>
              <a:rPr lang="en-US" sz="1600" b="1" i="0" err="1">
                <a:solidFill>
                  <a:schemeClr val="tx1"/>
                </a:solidFill>
                <a:latin typeface="Verdana"/>
                <a:ea typeface="Verdana"/>
              </a:rPr>
              <a:t>norises</a:t>
            </a:r>
            <a:r>
              <a:rPr lang="en-US" sz="1600" b="1" i="0">
                <a:solidFill>
                  <a:schemeClr val="tx1"/>
                </a:solidFill>
                <a:latin typeface="Verdana"/>
                <a:ea typeface="Verdana"/>
              </a:rPr>
              <a:t> </a:t>
            </a:r>
            <a:r>
              <a:rPr lang="en-US" sz="1600" b="1" i="0" err="1">
                <a:solidFill>
                  <a:schemeClr val="tx1"/>
                </a:solidFill>
                <a:latin typeface="Verdana"/>
                <a:ea typeface="Verdana"/>
              </a:rPr>
              <a:t>laikā</a:t>
            </a:r>
            <a:r>
              <a:rPr lang="en-US" sz="1600" b="1" i="0">
                <a:solidFill>
                  <a:schemeClr val="tx1"/>
                </a:solidFill>
                <a:latin typeface="Verdana"/>
                <a:ea typeface="Verdana"/>
              </a:rPr>
              <a:t> </a:t>
            </a:r>
            <a:r>
              <a:rPr lang="en-US" sz="1600" b="1" i="0" err="1">
                <a:solidFill>
                  <a:schemeClr val="tx1"/>
                </a:solidFill>
                <a:latin typeface="Verdana"/>
                <a:ea typeface="Verdana"/>
              </a:rPr>
              <a:t>piedalās</a:t>
            </a:r>
            <a:r>
              <a:rPr lang="en-US" sz="1600" b="1" i="0">
                <a:solidFill>
                  <a:schemeClr val="tx1"/>
                </a:solidFill>
                <a:latin typeface="Verdana"/>
                <a:ea typeface="Verdana"/>
              </a:rPr>
              <a:t> </a:t>
            </a:r>
            <a:r>
              <a:rPr lang="en-US" sz="1600" b="1" i="0" err="1">
                <a:solidFill>
                  <a:schemeClr val="tx1"/>
                </a:solidFill>
                <a:latin typeface="Verdana"/>
                <a:ea typeface="Verdana"/>
              </a:rPr>
              <a:t>sporta</a:t>
            </a:r>
            <a:r>
              <a:rPr lang="en-US" sz="1600" b="1" i="0">
                <a:solidFill>
                  <a:schemeClr val="tx1"/>
                </a:solidFill>
                <a:latin typeface="Verdana"/>
                <a:ea typeface="Verdana"/>
              </a:rPr>
              <a:t> </a:t>
            </a:r>
            <a:r>
              <a:rPr lang="en-US" sz="1600" b="1" i="0" err="1">
                <a:solidFill>
                  <a:schemeClr val="tx1"/>
                </a:solidFill>
                <a:latin typeface="Verdana"/>
                <a:ea typeface="Verdana"/>
              </a:rPr>
              <a:t>federācijas</a:t>
            </a:r>
            <a:r>
              <a:rPr lang="en-US" sz="1600" b="1" i="0">
                <a:solidFill>
                  <a:schemeClr val="tx1"/>
                </a:solidFill>
                <a:latin typeface="Verdana"/>
                <a:ea typeface="Verdana"/>
              </a:rPr>
              <a:t> </a:t>
            </a:r>
            <a:r>
              <a:rPr lang="en-US" sz="1600" b="1" i="0" err="1">
                <a:solidFill>
                  <a:schemeClr val="tx1"/>
                </a:solidFill>
                <a:latin typeface="Verdana"/>
                <a:ea typeface="Verdana"/>
              </a:rPr>
              <a:t>apstiprinātā</a:t>
            </a:r>
            <a:r>
              <a:rPr lang="en-US" sz="1600" b="1" i="0">
                <a:solidFill>
                  <a:schemeClr val="tx1"/>
                </a:solidFill>
                <a:latin typeface="Verdana"/>
                <a:ea typeface="Verdana"/>
              </a:rPr>
              <a:t> </a:t>
            </a:r>
            <a:r>
              <a:rPr lang="en-US" sz="1600" b="1" i="0" err="1">
                <a:solidFill>
                  <a:schemeClr val="tx1"/>
                </a:solidFill>
                <a:latin typeface="Verdana"/>
                <a:ea typeface="Verdana"/>
              </a:rPr>
              <a:t>sporta</a:t>
            </a:r>
            <a:r>
              <a:rPr lang="en-US" sz="1600" b="1" i="0">
                <a:solidFill>
                  <a:schemeClr val="tx1"/>
                </a:solidFill>
                <a:latin typeface="Verdana"/>
                <a:ea typeface="Verdana"/>
              </a:rPr>
              <a:t> </a:t>
            </a:r>
            <a:r>
              <a:rPr lang="en-US" sz="1600" b="1" i="0" err="1">
                <a:solidFill>
                  <a:schemeClr val="tx1"/>
                </a:solidFill>
                <a:latin typeface="Verdana"/>
                <a:ea typeface="Verdana"/>
              </a:rPr>
              <a:t>sacensību</a:t>
            </a:r>
            <a:r>
              <a:rPr lang="en-US" sz="1600" b="1" i="0">
                <a:solidFill>
                  <a:schemeClr val="tx1"/>
                </a:solidFill>
                <a:latin typeface="Verdana"/>
                <a:ea typeface="Verdana"/>
              </a:rPr>
              <a:t> </a:t>
            </a:r>
            <a:r>
              <a:rPr lang="en-US" sz="1600" b="1" i="0" err="1">
                <a:solidFill>
                  <a:schemeClr val="tx1"/>
                </a:solidFill>
                <a:latin typeface="Verdana"/>
                <a:ea typeface="Verdana"/>
              </a:rPr>
              <a:t>kalendārā</a:t>
            </a:r>
            <a:r>
              <a:rPr lang="en-US" sz="1600" b="1" i="0">
                <a:solidFill>
                  <a:schemeClr val="tx1"/>
                </a:solidFill>
                <a:latin typeface="Verdana"/>
                <a:ea typeface="Verdana"/>
              </a:rPr>
              <a:t> </a:t>
            </a:r>
            <a:r>
              <a:rPr lang="en-US" sz="1600" b="1" i="0" err="1">
                <a:solidFill>
                  <a:schemeClr val="tx1"/>
                </a:solidFill>
                <a:latin typeface="Verdana"/>
                <a:ea typeface="Verdana"/>
              </a:rPr>
              <a:t>iekļautajās</a:t>
            </a:r>
            <a:r>
              <a:rPr lang="en-US" sz="1600" b="1" i="0">
                <a:solidFill>
                  <a:schemeClr val="tx1"/>
                </a:solidFill>
                <a:latin typeface="Verdana"/>
                <a:ea typeface="Verdana"/>
              </a:rPr>
              <a:t> </a:t>
            </a:r>
            <a:r>
              <a:rPr lang="en-US" sz="1600" b="1" i="0" err="1">
                <a:solidFill>
                  <a:schemeClr val="tx1"/>
                </a:solidFill>
                <a:latin typeface="Verdana"/>
                <a:ea typeface="Verdana"/>
              </a:rPr>
              <a:t>starptautiskajās</a:t>
            </a:r>
            <a:r>
              <a:rPr lang="en-US" sz="1600" b="1" i="0">
                <a:solidFill>
                  <a:schemeClr val="tx1"/>
                </a:solidFill>
                <a:latin typeface="Verdana"/>
                <a:ea typeface="Verdana"/>
              </a:rPr>
              <a:t> </a:t>
            </a:r>
            <a:r>
              <a:rPr lang="en-US" sz="1600" b="1" i="0" err="1">
                <a:solidFill>
                  <a:schemeClr val="tx1"/>
                </a:solidFill>
                <a:latin typeface="Verdana"/>
                <a:ea typeface="Verdana"/>
              </a:rPr>
              <a:t>sporta</a:t>
            </a:r>
            <a:r>
              <a:rPr lang="en-US" sz="1600" b="1" i="0">
                <a:solidFill>
                  <a:schemeClr val="tx1"/>
                </a:solidFill>
                <a:latin typeface="Verdana"/>
                <a:ea typeface="Verdana"/>
              </a:rPr>
              <a:t> </a:t>
            </a:r>
            <a:r>
              <a:rPr lang="en-US" sz="1600" b="1" i="0" err="1">
                <a:solidFill>
                  <a:schemeClr val="tx1"/>
                </a:solidFill>
                <a:latin typeface="Verdana"/>
                <a:ea typeface="Verdana"/>
              </a:rPr>
              <a:t>sacensībās</a:t>
            </a:r>
            <a:r>
              <a:rPr lang="en-US" sz="1600" b="1" i="0">
                <a:solidFill>
                  <a:schemeClr val="tx1"/>
                </a:solidFill>
                <a:latin typeface="Verdana"/>
                <a:ea typeface="Verdana"/>
              </a:rPr>
              <a:t> </a:t>
            </a:r>
            <a:r>
              <a:rPr lang="en-US" sz="1600" b="1" i="0" err="1">
                <a:solidFill>
                  <a:schemeClr val="tx1"/>
                </a:solidFill>
                <a:latin typeface="Verdana"/>
                <a:ea typeface="Verdana"/>
              </a:rPr>
              <a:t>vai</a:t>
            </a:r>
            <a:r>
              <a:rPr lang="en-US" sz="1600" b="1" i="0">
                <a:solidFill>
                  <a:schemeClr val="tx1"/>
                </a:solidFill>
                <a:latin typeface="Verdana"/>
                <a:ea typeface="Verdana"/>
              </a:rPr>
              <a:t> </a:t>
            </a:r>
            <a:r>
              <a:rPr lang="en-US" sz="1600" b="1" i="0" err="1">
                <a:solidFill>
                  <a:schemeClr val="tx1"/>
                </a:solidFill>
                <a:latin typeface="Verdana"/>
                <a:ea typeface="Verdana"/>
              </a:rPr>
              <a:t>sporta</a:t>
            </a:r>
            <a:r>
              <a:rPr lang="en-US" sz="1600" b="1" i="0">
                <a:solidFill>
                  <a:schemeClr val="tx1"/>
                </a:solidFill>
                <a:latin typeface="Verdana"/>
                <a:ea typeface="Verdana"/>
              </a:rPr>
              <a:t> </a:t>
            </a:r>
            <a:r>
              <a:rPr lang="en-US" sz="1600" b="1" i="0" err="1">
                <a:solidFill>
                  <a:schemeClr val="tx1"/>
                </a:solidFill>
                <a:latin typeface="Verdana"/>
                <a:ea typeface="Verdana"/>
              </a:rPr>
              <a:t>nometnē</a:t>
            </a:r>
            <a:r>
              <a:rPr lang="en-US" sz="1600" b="1" i="0">
                <a:solidFill>
                  <a:schemeClr val="tx1"/>
                </a:solidFill>
                <a:latin typeface="Verdana"/>
                <a:ea typeface="Verdana"/>
              </a:rPr>
              <a:t> </a:t>
            </a:r>
            <a:r>
              <a:rPr lang="en-US" sz="1600" b="1" i="0" err="1">
                <a:solidFill>
                  <a:schemeClr val="tx1"/>
                </a:solidFill>
                <a:latin typeface="Verdana"/>
                <a:ea typeface="Verdana"/>
              </a:rPr>
              <a:t>ārpus</a:t>
            </a:r>
            <a:r>
              <a:rPr lang="en-US" sz="1600" b="1" i="0">
                <a:solidFill>
                  <a:schemeClr val="tx1"/>
                </a:solidFill>
                <a:latin typeface="Verdana"/>
                <a:ea typeface="Verdana"/>
              </a:rPr>
              <a:t> </a:t>
            </a:r>
            <a:r>
              <a:rPr lang="en-US" sz="1600" b="1" i="0" err="1">
                <a:solidFill>
                  <a:schemeClr val="tx1"/>
                </a:solidFill>
                <a:latin typeface="Verdana"/>
                <a:ea typeface="Verdana"/>
              </a:rPr>
              <a:t>Latvijas</a:t>
            </a:r>
            <a:r>
              <a:rPr lang="en-US" sz="1600" b="1" i="0">
                <a:solidFill>
                  <a:schemeClr val="tx1"/>
                </a:solidFill>
                <a:latin typeface="Verdana"/>
                <a:ea typeface="Verdana"/>
              </a:rPr>
              <a:t> </a:t>
            </a:r>
            <a:r>
              <a:rPr lang="en-US" sz="1600" b="1" i="0" err="1">
                <a:solidFill>
                  <a:schemeClr val="tx1"/>
                </a:solidFill>
                <a:latin typeface="Verdana"/>
                <a:ea typeface="Verdana"/>
              </a:rPr>
              <a:t>teritorijas</a:t>
            </a:r>
            <a:r>
              <a:rPr lang="en-US" sz="1600" b="1" i="0">
                <a:solidFill>
                  <a:schemeClr val="tx1"/>
                </a:solidFill>
                <a:latin typeface="Verdana"/>
                <a:ea typeface="Verdana"/>
              </a:rPr>
              <a:t>.</a:t>
            </a:r>
            <a:endParaRPr lang="en-US" sz="1600" b="1">
              <a:solidFill>
                <a:schemeClr val="tx1"/>
              </a:solidFill>
              <a:latin typeface="Verdana"/>
              <a:ea typeface="Verdana"/>
            </a:endParaRPr>
          </a:p>
          <a:p>
            <a:pPr algn="just"/>
            <a:endParaRPr lang="en-US" sz="1600" b="1">
              <a:solidFill>
                <a:schemeClr val="tx1"/>
              </a:solidFill>
              <a:latin typeface="Verdana"/>
              <a:ea typeface="Verdana"/>
            </a:endParaRPr>
          </a:p>
          <a:p>
            <a:pPr algn="just"/>
            <a:endParaRPr lang="en-US" sz="1600" b="1">
              <a:solidFill>
                <a:schemeClr val="tx1"/>
              </a:solidFill>
              <a:latin typeface="Verdana"/>
              <a:ea typeface="Verdana"/>
            </a:endParaRPr>
          </a:p>
          <a:p>
            <a:r>
              <a:rPr lang="en-US" sz="1600">
                <a:solidFill>
                  <a:schemeClr val="tx1"/>
                </a:solidFill>
                <a:highlight>
                  <a:srgbClr val="FFFFFF"/>
                </a:highlight>
                <a:latin typeface="Verdana"/>
                <a:ea typeface="Verdana"/>
              </a:rPr>
              <a:t>8.</a:t>
            </a:r>
            <a:r>
              <a:rPr lang="en-US" sz="1100" baseline="30000">
                <a:solidFill>
                  <a:schemeClr val="tx1"/>
                </a:solidFill>
                <a:latin typeface="Verdana"/>
                <a:ea typeface="Verdana"/>
              </a:rPr>
              <a:t>1</a:t>
            </a:r>
            <a:r>
              <a:rPr lang="en-US" sz="1600">
                <a:solidFill>
                  <a:schemeClr val="tx1"/>
                </a:solidFill>
                <a:highlight>
                  <a:srgbClr val="FFFFFF"/>
                </a:highlight>
                <a:latin typeface="Verdana"/>
                <a:ea typeface="Verdana"/>
              </a:rPr>
              <a:t> </a:t>
            </a:r>
            <a:r>
              <a:rPr lang="en-US" sz="1600" err="1">
                <a:solidFill>
                  <a:schemeClr val="tx1"/>
                </a:solidFill>
                <a:highlight>
                  <a:srgbClr val="FFFFFF"/>
                </a:highlight>
                <a:latin typeface="Verdana"/>
                <a:ea typeface="Verdana"/>
              </a:rPr>
              <a:t>Šo</a:t>
            </a:r>
            <a:r>
              <a:rPr lang="en-US" sz="1600">
                <a:solidFill>
                  <a:schemeClr val="tx1"/>
                </a:solidFill>
                <a:highlight>
                  <a:srgbClr val="FFFFFF"/>
                </a:highlight>
                <a:latin typeface="Verdana"/>
                <a:ea typeface="Verdana"/>
              </a:rPr>
              <a:t> </a:t>
            </a:r>
            <a:r>
              <a:rPr lang="en-US" sz="1600" err="1">
                <a:solidFill>
                  <a:schemeClr val="tx1"/>
                </a:solidFill>
                <a:highlight>
                  <a:srgbClr val="FFFFFF"/>
                </a:highlight>
                <a:latin typeface="Verdana"/>
                <a:ea typeface="Verdana"/>
              </a:rPr>
              <a:t>noteikumu</a:t>
            </a:r>
            <a:r>
              <a:rPr lang="en-US" sz="1600">
                <a:solidFill>
                  <a:schemeClr val="tx1"/>
                </a:solidFill>
                <a:highlight>
                  <a:srgbClr val="FFFFFF"/>
                </a:highlight>
                <a:latin typeface="Verdana"/>
                <a:ea typeface="Verdana"/>
              </a:rPr>
              <a:t> </a:t>
            </a:r>
            <a:r>
              <a:rPr lang="en-US" sz="1600">
                <a:solidFill>
                  <a:schemeClr val="tx1"/>
                </a:solidFill>
                <a:highlight>
                  <a:srgbClr val="FFFFFF"/>
                </a:highlight>
                <a:latin typeface="Verdana"/>
                <a:ea typeface="Verdana"/>
                <a:hlinkClick r:id="rId2">
                  <a:extLst>
                    <a:ext uri="{A12FA001-AC4F-418D-AE19-62706E023703}">
                      <ahyp:hlinkClr xmlns:ahyp="http://schemas.microsoft.com/office/drawing/2018/hyperlinkcolor" val="tx"/>
                    </a:ext>
                  </a:extLst>
                </a:hlinkClick>
              </a:rPr>
              <a:t>5.</a:t>
            </a:r>
            <a:r>
              <a:rPr lang="en-US" sz="1600">
                <a:solidFill>
                  <a:schemeClr val="tx1"/>
                </a:solidFill>
                <a:highlight>
                  <a:srgbClr val="FFFFFF"/>
                </a:highlight>
                <a:latin typeface="Verdana"/>
                <a:ea typeface="Verdana"/>
              </a:rPr>
              <a:t> un </a:t>
            </a:r>
            <a:r>
              <a:rPr lang="en-US" sz="1600">
                <a:solidFill>
                  <a:schemeClr val="tx1"/>
                </a:solidFill>
                <a:highlight>
                  <a:srgbClr val="FFFFFF"/>
                </a:highlight>
                <a:latin typeface="Verdana"/>
                <a:ea typeface="Verdana"/>
                <a:hlinkClick r:id="rId3">
                  <a:extLst>
                    <a:ext uri="{A12FA001-AC4F-418D-AE19-62706E023703}">
                      <ahyp:hlinkClr xmlns:ahyp="http://schemas.microsoft.com/office/drawing/2018/hyperlinkcolor" val="tx"/>
                    </a:ext>
                  </a:extLst>
                </a:hlinkClick>
              </a:rPr>
              <a:t>5.</a:t>
            </a:r>
            <a:r>
              <a:rPr lang="en-US" sz="1100" baseline="30000">
                <a:solidFill>
                  <a:schemeClr val="tx1"/>
                </a:solidFill>
                <a:latin typeface="Verdana"/>
                <a:ea typeface="Verdana"/>
                <a:hlinkClick r:id="rId3">
                  <a:extLst>
                    <a:ext uri="{A12FA001-AC4F-418D-AE19-62706E023703}">
                      <ahyp:hlinkClr xmlns:ahyp="http://schemas.microsoft.com/office/drawing/2018/hyperlinkcolor" val="tx"/>
                    </a:ext>
                  </a:extLst>
                </a:hlinkClick>
              </a:rPr>
              <a:t>1</a:t>
            </a:r>
            <a:r>
              <a:rPr lang="en-US" sz="1600">
                <a:solidFill>
                  <a:schemeClr val="tx1"/>
                </a:solidFill>
                <a:highlight>
                  <a:srgbClr val="FFFFFF"/>
                </a:highlight>
                <a:latin typeface="Verdana"/>
                <a:ea typeface="Verdana"/>
                <a:hlinkClick r:id="rId3">
                  <a:extLst>
                    <a:ext uri="{A12FA001-AC4F-418D-AE19-62706E023703}">
                      <ahyp:hlinkClr xmlns:ahyp="http://schemas.microsoft.com/office/drawing/2018/hyperlinkcolor" val="tx"/>
                    </a:ext>
                  </a:extLst>
                </a:hlinkClick>
              </a:rPr>
              <a:t> punktā</a:t>
            </a:r>
            <a:r>
              <a:rPr lang="en-US" sz="1600">
                <a:solidFill>
                  <a:schemeClr val="tx1"/>
                </a:solidFill>
                <a:highlight>
                  <a:srgbClr val="FFFFFF"/>
                </a:highlight>
                <a:latin typeface="Verdana"/>
                <a:ea typeface="Verdana"/>
              </a:rPr>
              <a:t>  </a:t>
            </a:r>
            <a:r>
              <a:rPr lang="en-US" sz="1600" err="1">
                <a:solidFill>
                  <a:schemeClr val="tx1"/>
                </a:solidFill>
                <a:highlight>
                  <a:srgbClr val="FFFFFF"/>
                </a:highlight>
                <a:latin typeface="Verdana"/>
                <a:ea typeface="Verdana"/>
              </a:rPr>
              <a:t>minēto</a:t>
            </a:r>
            <a:r>
              <a:rPr lang="en-US" sz="1600">
                <a:solidFill>
                  <a:schemeClr val="tx1"/>
                </a:solidFill>
                <a:highlight>
                  <a:srgbClr val="FFFFFF"/>
                </a:highlight>
                <a:latin typeface="Verdana"/>
                <a:ea typeface="Verdana"/>
              </a:rPr>
              <a:t> </a:t>
            </a:r>
            <a:r>
              <a:rPr lang="en-US" sz="1600" err="1">
                <a:solidFill>
                  <a:schemeClr val="tx1"/>
                </a:solidFill>
                <a:highlight>
                  <a:srgbClr val="FFFFFF"/>
                </a:highlight>
                <a:latin typeface="Verdana"/>
                <a:ea typeface="Verdana"/>
              </a:rPr>
              <a:t>iesniegumu</a:t>
            </a:r>
            <a:r>
              <a:rPr lang="en-US" sz="1600">
                <a:solidFill>
                  <a:schemeClr val="tx1"/>
                </a:solidFill>
                <a:highlight>
                  <a:srgbClr val="FFFFFF"/>
                </a:highlight>
                <a:latin typeface="Verdana"/>
                <a:ea typeface="Verdana"/>
              </a:rPr>
              <a:t> un </a:t>
            </a:r>
            <a:r>
              <a:rPr lang="en-US" sz="1600" err="1">
                <a:solidFill>
                  <a:schemeClr val="tx1"/>
                </a:solidFill>
                <a:highlight>
                  <a:srgbClr val="FFFFFF"/>
                </a:highlight>
                <a:latin typeface="Verdana"/>
                <a:ea typeface="Verdana"/>
              </a:rPr>
              <a:t>biedrības</a:t>
            </a:r>
            <a:r>
              <a:rPr lang="en-US" sz="1600">
                <a:solidFill>
                  <a:schemeClr val="tx1"/>
                </a:solidFill>
                <a:highlight>
                  <a:srgbClr val="FFFFFF"/>
                </a:highlight>
                <a:latin typeface="Verdana"/>
                <a:ea typeface="Verdana"/>
              </a:rPr>
              <a:t> "</a:t>
            </a:r>
            <a:r>
              <a:rPr lang="en-US" sz="1600" err="1">
                <a:solidFill>
                  <a:schemeClr val="tx1"/>
                </a:solidFill>
                <a:highlight>
                  <a:srgbClr val="FFFFFF"/>
                </a:highlight>
                <a:latin typeface="Verdana"/>
                <a:ea typeface="Verdana"/>
              </a:rPr>
              <a:t>Latvijas</a:t>
            </a:r>
            <a:r>
              <a:rPr lang="en-US" sz="1600">
                <a:solidFill>
                  <a:schemeClr val="tx1"/>
                </a:solidFill>
                <a:highlight>
                  <a:srgbClr val="FFFFFF"/>
                </a:highlight>
                <a:latin typeface="Verdana"/>
                <a:ea typeface="Verdana"/>
              </a:rPr>
              <a:t> </a:t>
            </a:r>
            <a:r>
              <a:rPr lang="en-US" sz="1600" err="1">
                <a:solidFill>
                  <a:schemeClr val="tx1"/>
                </a:solidFill>
                <a:highlight>
                  <a:srgbClr val="FFFFFF"/>
                </a:highlight>
                <a:latin typeface="Verdana"/>
                <a:ea typeface="Verdana"/>
              </a:rPr>
              <a:t>Sporta</a:t>
            </a:r>
            <a:r>
              <a:rPr lang="en-US" sz="1600">
                <a:solidFill>
                  <a:schemeClr val="tx1"/>
                </a:solidFill>
                <a:highlight>
                  <a:srgbClr val="FFFFFF"/>
                </a:highlight>
                <a:latin typeface="Verdana"/>
                <a:ea typeface="Verdana"/>
              </a:rPr>
              <a:t> </a:t>
            </a:r>
            <a:r>
              <a:rPr lang="en-US" sz="1600" err="1">
                <a:solidFill>
                  <a:schemeClr val="tx1"/>
                </a:solidFill>
                <a:highlight>
                  <a:srgbClr val="FFFFFF"/>
                </a:highlight>
                <a:latin typeface="Verdana"/>
                <a:ea typeface="Verdana"/>
              </a:rPr>
              <a:t>federāciju</a:t>
            </a:r>
            <a:r>
              <a:rPr lang="en-US" sz="1600">
                <a:solidFill>
                  <a:schemeClr val="tx1"/>
                </a:solidFill>
                <a:highlight>
                  <a:srgbClr val="FFFFFF"/>
                </a:highlight>
                <a:latin typeface="Verdana"/>
                <a:ea typeface="Verdana"/>
              </a:rPr>
              <a:t> </a:t>
            </a:r>
            <a:r>
              <a:rPr lang="en-US" sz="1600" err="1">
                <a:solidFill>
                  <a:schemeClr val="tx1"/>
                </a:solidFill>
                <a:highlight>
                  <a:srgbClr val="FFFFFF"/>
                </a:highlight>
                <a:latin typeface="Verdana"/>
                <a:ea typeface="Verdana"/>
              </a:rPr>
              <a:t>padome</a:t>
            </a:r>
            <a:r>
              <a:rPr lang="en-US" sz="1600">
                <a:solidFill>
                  <a:schemeClr val="tx1"/>
                </a:solidFill>
                <a:highlight>
                  <a:srgbClr val="FFFFFF"/>
                </a:highlight>
                <a:latin typeface="Verdana"/>
                <a:ea typeface="Verdana"/>
              </a:rPr>
              <a:t>" </a:t>
            </a:r>
            <a:r>
              <a:rPr lang="en-US" sz="1600" err="1">
                <a:solidFill>
                  <a:schemeClr val="tx1"/>
                </a:solidFill>
                <a:highlight>
                  <a:srgbClr val="FFFFFF"/>
                </a:highlight>
                <a:latin typeface="Verdana"/>
                <a:ea typeface="Verdana"/>
              </a:rPr>
              <a:t>apliecinājumu</a:t>
            </a:r>
            <a:r>
              <a:rPr lang="en-US" sz="1600">
                <a:solidFill>
                  <a:schemeClr val="tx1"/>
                </a:solidFill>
                <a:highlight>
                  <a:srgbClr val="FFFFFF"/>
                </a:highlight>
                <a:latin typeface="Verdana"/>
                <a:ea typeface="Verdana"/>
              </a:rPr>
              <a:t> 2025./2026. </a:t>
            </a:r>
            <a:r>
              <a:rPr lang="en-US" sz="1600" err="1">
                <a:solidFill>
                  <a:schemeClr val="tx1"/>
                </a:solidFill>
                <a:highlight>
                  <a:srgbClr val="FFFFFF"/>
                </a:highlight>
                <a:latin typeface="Verdana"/>
                <a:ea typeface="Verdana"/>
              </a:rPr>
              <a:t>mācību</a:t>
            </a:r>
            <a:r>
              <a:rPr lang="en-US" sz="1600">
                <a:solidFill>
                  <a:schemeClr val="tx1"/>
                </a:solidFill>
                <a:highlight>
                  <a:srgbClr val="FFFFFF"/>
                </a:highlight>
                <a:latin typeface="Verdana"/>
                <a:ea typeface="Verdana"/>
              </a:rPr>
              <a:t> </a:t>
            </a:r>
            <a:r>
              <a:rPr lang="en-US" sz="1600" err="1">
                <a:solidFill>
                  <a:schemeClr val="tx1"/>
                </a:solidFill>
                <a:highlight>
                  <a:srgbClr val="FFFFFF"/>
                </a:highlight>
                <a:latin typeface="Verdana"/>
                <a:ea typeface="Verdana"/>
              </a:rPr>
              <a:t>gadā</a:t>
            </a:r>
            <a:r>
              <a:rPr lang="en-US" sz="1600">
                <a:solidFill>
                  <a:schemeClr val="tx1"/>
                </a:solidFill>
                <a:highlight>
                  <a:srgbClr val="FFFFFF"/>
                </a:highlight>
                <a:latin typeface="Verdana"/>
                <a:ea typeface="Verdana"/>
              </a:rPr>
              <a:t> var </a:t>
            </a:r>
            <a:r>
              <a:rPr lang="en-US" sz="1600" err="1">
                <a:solidFill>
                  <a:schemeClr val="tx1"/>
                </a:solidFill>
                <a:highlight>
                  <a:srgbClr val="FFFFFF"/>
                </a:highlight>
                <a:latin typeface="Verdana"/>
                <a:ea typeface="Verdana"/>
              </a:rPr>
              <a:t>iesniegt</a:t>
            </a:r>
            <a:r>
              <a:rPr lang="en-US" sz="1600">
                <a:solidFill>
                  <a:schemeClr val="tx1"/>
                </a:solidFill>
                <a:highlight>
                  <a:srgbClr val="FFFFFF"/>
                </a:highlight>
                <a:latin typeface="Verdana"/>
                <a:ea typeface="Verdana"/>
              </a:rPr>
              <a:t> </a:t>
            </a:r>
            <a:r>
              <a:rPr lang="en-US" sz="1600" err="1">
                <a:solidFill>
                  <a:schemeClr val="tx1"/>
                </a:solidFill>
                <a:highlight>
                  <a:srgbClr val="FFFFFF"/>
                </a:highlight>
                <a:latin typeface="Verdana"/>
                <a:ea typeface="Verdana"/>
              </a:rPr>
              <a:t>Izglītības</a:t>
            </a:r>
            <a:r>
              <a:rPr lang="en-US" sz="1600">
                <a:solidFill>
                  <a:schemeClr val="tx1"/>
                </a:solidFill>
                <a:highlight>
                  <a:srgbClr val="FFFFFF"/>
                </a:highlight>
                <a:latin typeface="Verdana"/>
                <a:ea typeface="Verdana"/>
              </a:rPr>
              <a:t> un </a:t>
            </a:r>
            <a:r>
              <a:rPr lang="en-US" sz="1600" err="1">
                <a:solidFill>
                  <a:schemeClr val="tx1"/>
                </a:solidFill>
                <a:highlight>
                  <a:srgbClr val="FFFFFF"/>
                </a:highlight>
                <a:latin typeface="Verdana"/>
                <a:ea typeface="Verdana"/>
              </a:rPr>
              <a:t>zinātnes</a:t>
            </a:r>
            <a:r>
              <a:rPr lang="en-US" sz="1600">
                <a:solidFill>
                  <a:schemeClr val="tx1"/>
                </a:solidFill>
                <a:highlight>
                  <a:srgbClr val="FFFFFF"/>
                </a:highlight>
                <a:latin typeface="Verdana"/>
                <a:ea typeface="Verdana"/>
              </a:rPr>
              <a:t> </a:t>
            </a:r>
            <a:r>
              <a:rPr lang="en-US" sz="1600" err="1">
                <a:solidFill>
                  <a:schemeClr val="tx1"/>
                </a:solidFill>
                <a:highlight>
                  <a:srgbClr val="FFFFFF"/>
                </a:highlight>
                <a:latin typeface="Verdana"/>
                <a:ea typeface="Verdana"/>
              </a:rPr>
              <a:t>ministrijā</a:t>
            </a:r>
            <a:r>
              <a:rPr lang="en-US" sz="1600">
                <a:solidFill>
                  <a:schemeClr val="tx1"/>
                </a:solidFill>
                <a:highlight>
                  <a:srgbClr val="FFFFFF"/>
                </a:highlight>
                <a:latin typeface="Verdana"/>
                <a:ea typeface="Verdana"/>
              </a:rPr>
              <a:t> </a:t>
            </a:r>
            <a:r>
              <a:rPr lang="en-US" sz="1600" err="1">
                <a:solidFill>
                  <a:schemeClr val="tx1"/>
                </a:solidFill>
                <a:highlight>
                  <a:srgbClr val="FFFFFF"/>
                </a:highlight>
                <a:latin typeface="Verdana"/>
                <a:ea typeface="Verdana"/>
              </a:rPr>
              <a:t>līdz</a:t>
            </a:r>
            <a:r>
              <a:rPr lang="en-US" sz="1600">
                <a:solidFill>
                  <a:schemeClr val="tx1"/>
                </a:solidFill>
                <a:highlight>
                  <a:srgbClr val="FFFFFF"/>
                </a:highlight>
                <a:latin typeface="Verdana"/>
                <a:ea typeface="Verdana"/>
              </a:rPr>
              <a:t> 2026. gada 12. </a:t>
            </a:r>
            <a:r>
              <a:rPr lang="en-US" sz="1600" err="1">
                <a:solidFill>
                  <a:schemeClr val="tx1"/>
                </a:solidFill>
                <a:highlight>
                  <a:srgbClr val="FFFFFF"/>
                </a:highlight>
                <a:latin typeface="Verdana"/>
                <a:ea typeface="Verdana"/>
              </a:rPr>
              <a:t>jūnijam</a:t>
            </a:r>
            <a:r>
              <a:rPr lang="en-US" sz="1600">
                <a:solidFill>
                  <a:schemeClr val="tx1"/>
                </a:solidFill>
                <a:highlight>
                  <a:srgbClr val="FFFFFF"/>
                </a:highlight>
                <a:latin typeface="Verdana"/>
                <a:ea typeface="Verdana"/>
              </a:rPr>
              <a:t>.</a:t>
            </a:r>
            <a:endParaRPr lang="en-US" sz="1600">
              <a:solidFill>
                <a:schemeClr val="tx1"/>
              </a:solidFill>
              <a:latin typeface="Verdana"/>
              <a:ea typeface="Verdana"/>
            </a:endParaRPr>
          </a:p>
          <a:p>
            <a:pPr>
              <a:lnSpc>
                <a:spcPct val="150000"/>
              </a:lnSpc>
            </a:pPr>
            <a:endParaRPr lang="en-US" sz="1600" b="1">
              <a:solidFill>
                <a:schemeClr val="tx1"/>
              </a:solidFill>
            </a:endParaRPr>
          </a:p>
          <a:p>
            <a:pPr algn="ctr"/>
            <a:endParaRPr lang="en-GB" sz="1600" i="1"/>
          </a:p>
        </p:txBody>
      </p:sp>
      <p:sp>
        <p:nvSpPr>
          <p:cNvPr id="4" name="TextBox 3">
            <a:extLst>
              <a:ext uri="{FF2B5EF4-FFF2-40B4-BE49-F238E27FC236}">
                <a16:creationId xmlns:a16="http://schemas.microsoft.com/office/drawing/2014/main" id="{9261AD9E-DBD8-0066-704C-DB6F020971D2}"/>
              </a:ext>
            </a:extLst>
          </p:cNvPr>
          <p:cNvSpPr txBox="1"/>
          <p:nvPr/>
        </p:nvSpPr>
        <p:spPr>
          <a:xfrm>
            <a:off x="714375" y="1057275"/>
            <a:ext cx="1016317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800" i="0" u="none" strike="noStrike" baseline="0">
                <a:solidFill>
                  <a:srgbClr val="664690"/>
                </a:solidFill>
                <a:latin typeface="Verdana"/>
              </a:rPr>
              <a:t>Nr. 31 "</a:t>
            </a:r>
            <a:r>
              <a:rPr lang="en-US" sz="1800" i="0" u="none" strike="noStrike" baseline="0" err="1">
                <a:solidFill>
                  <a:srgbClr val="664690"/>
                </a:solidFill>
                <a:latin typeface="Verdana"/>
              </a:rPr>
              <a:t>Kārtība</a:t>
            </a:r>
            <a:r>
              <a:rPr lang="en-US" sz="1800" i="0" u="none" strike="noStrike" baseline="0">
                <a:solidFill>
                  <a:srgbClr val="664690"/>
                </a:solidFill>
                <a:latin typeface="Verdana"/>
              </a:rPr>
              <a:t>, </a:t>
            </a:r>
            <a:r>
              <a:rPr lang="en-US" sz="1800" i="0" u="none" strike="noStrike" baseline="0" err="1">
                <a:solidFill>
                  <a:srgbClr val="664690"/>
                </a:solidFill>
                <a:latin typeface="Verdana"/>
              </a:rPr>
              <a:t>kādā</a:t>
            </a:r>
            <a:r>
              <a:rPr lang="en-US" sz="1800" i="0" u="none" strike="noStrike" baseline="0">
                <a:solidFill>
                  <a:srgbClr val="664690"/>
                </a:solidFill>
                <a:latin typeface="Verdana"/>
              </a:rPr>
              <a:t> </a:t>
            </a:r>
            <a:r>
              <a:rPr lang="en-US" sz="1800" i="0" u="none" strike="noStrike" baseline="0" err="1">
                <a:solidFill>
                  <a:srgbClr val="664690"/>
                </a:solidFill>
                <a:latin typeface="Verdana"/>
              </a:rPr>
              <a:t>izglītojamie</a:t>
            </a:r>
            <a:r>
              <a:rPr lang="en-US" sz="1800" i="0" u="none" strike="noStrike" baseline="0">
                <a:solidFill>
                  <a:srgbClr val="664690"/>
                </a:solidFill>
                <a:latin typeface="Verdana"/>
              </a:rPr>
              <a:t> </a:t>
            </a:r>
            <a:r>
              <a:rPr lang="en-US" sz="1800" i="0" u="none" strike="noStrike" baseline="0" err="1">
                <a:solidFill>
                  <a:srgbClr val="664690"/>
                </a:solidFill>
                <a:latin typeface="Verdana"/>
              </a:rPr>
              <a:t>atbrīvojami</a:t>
            </a:r>
            <a:r>
              <a:rPr lang="en-US" sz="1800" i="0" u="none" strike="noStrike" baseline="0">
                <a:solidFill>
                  <a:srgbClr val="664690"/>
                </a:solidFill>
                <a:latin typeface="Verdana"/>
              </a:rPr>
              <a:t> no </a:t>
            </a:r>
            <a:r>
              <a:rPr lang="en-US" sz="1800" i="0" u="none" strike="noStrike" baseline="0" err="1">
                <a:solidFill>
                  <a:srgbClr val="664690"/>
                </a:solidFill>
                <a:latin typeface="Verdana"/>
              </a:rPr>
              <a:t>noteiktajiem</a:t>
            </a:r>
            <a:r>
              <a:rPr lang="en-US" sz="1800" i="0" u="none" strike="noStrike" baseline="0">
                <a:solidFill>
                  <a:srgbClr val="664690"/>
                </a:solidFill>
                <a:latin typeface="Verdana"/>
              </a:rPr>
              <a:t> </a:t>
            </a:r>
            <a:r>
              <a:rPr lang="en-US" sz="1800" i="0" u="none" strike="noStrike" baseline="0" err="1">
                <a:solidFill>
                  <a:srgbClr val="664690"/>
                </a:solidFill>
                <a:latin typeface="Verdana"/>
              </a:rPr>
              <a:t>valsts</a:t>
            </a:r>
            <a:r>
              <a:rPr lang="en-US" sz="1800" i="0" u="none" strike="noStrike" baseline="0">
                <a:solidFill>
                  <a:srgbClr val="664690"/>
                </a:solidFill>
                <a:latin typeface="Verdana"/>
              </a:rPr>
              <a:t> </a:t>
            </a:r>
            <a:r>
              <a:rPr lang="en-US" sz="1800" i="0" u="none" strike="noStrike" baseline="0" err="1">
                <a:solidFill>
                  <a:srgbClr val="664690"/>
                </a:solidFill>
                <a:latin typeface="Verdana"/>
              </a:rPr>
              <a:t>pārbaudījumiem</a:t>
            </a:r>
            <a:r>
              <a:rPr lang="en-US" sz="1800" i="0" u="none" strike="noStrike" baseline="0">
                <a:solidFill>
                  <a:srgbClr val="664690"/>
                </a:solidFill>
                <a:latin typeface="Verdana"/>
              </a:rPr>
              <a:t>"</a:t>
            </a:r>
            <a:r>
              <a:rPr sz="1800" b="0" i="0">
                <a:solidFill>
                  <a:srgbClr val="000000"/>
                </a:solidFill>
                <a:latin typeface="Verdana"/>
                <a:ea typeface="Verdana"/>
                <a:cs typeface="Verdana"/>
              </a:rPr>
              <a:t>​</a:t>
            </a:r>
            <a:endParaRPr lang="en-US" sz="1800"/>
          </a:p>
        </p:txBody>
      </p:sp>
    </p:spTree>
    <p:extLst>
      <p:ext uri="{BB962C8B-B14F-4D97-AF65-F5344CB8AC3E}">
        <p14:creationId xmlns:p14="http://schemas.microsoft.com/office/powerpoint/2010/main" val="1010155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36A198-AFAD-44E2-512C-7BAC10B5DA2E}"/>
            </a:ext>
          </a:extLst>
        </p:cNvPr>
        <p:cNvGrpSpPr/>
        <p:nvPr/>
      </p:nvGrpSpPr>
      <p:grpSpPr>
        <a:xfrm>
          <a:off x="0" y="0"/>
          <a:ext cx="0" cy="0"/>
          <a:chOff x="0" y="0"/>
          <a:chExt cx="0" cy="0"/>
        </a:xfrm>
      </p:grpSpPr>
      <p:sp>
        <p:nvSpPr>
          <p:cNvPr id="3" name="Slaida numura vietturis 2">
            <a:extLst>
              <a:ext uri="{FF2B5EF4-FFF2-40B4-BE49-F238E27FC236}">
                <a16:creationId xmlns:a16="http://schemas.microsoft.com/office/drawing/2014/main" id="{39D0AB2C-DD58-A697-6572-09F9F5064FF8}"/>
              </a:ext>
            </a:extLst>
          </p:cNvPr>
          <p:cNvSpPr>
            <a:spLocks noGrp="1"/>
          </p:cNvSpPr>
          <p:nvPr>
            <p:ph type="sldNum" idx="12"/>
          </p:nvPr>
        </p:nvSpPr>
        <p:spPr/>
        <p:txBody>
          <a:bodyPr/>
          <a:lstStyle/>
          <a:p>
            <a:fld id="{00000000-1234-1234-1234-123412341234}" type="slidenum">
              <a:rPr lang="lv-LV" smtClean="0"/>
              <a:pPr/>
              <a:t>5</a:t>
            </a:fld>
            <a:endParaRPr lang="lv-LV"/>
          </a:p>
        </p:txBody>
      </p:sp>
      <p:sp>
        <p:nvSpPr>
          <p:cNvPr id="6" name="TextBox 5">
            <a:extLst>
              <a:ext uri="{FF2B5EF4-FFF2-40B4-BE49-F238E27FC236}">
                <a16:creationId xmlns:a16="http://schemas.microsoft.com/office/drawing/2014/main" id="{61B1F3F9-58AA-A76C-10D6-6B9AD3EA4E11}"/>
              </a:ext>
            </a:extLst>
          </p:cNvPr>
          <p:cNvSpPr txBox="1"/>
          <p:nvPr/>
        </p:nvSpPr>
        <p:spPr>
          <a:xfrm>
            <a:off x="714375" y="1841500"/>
            <a:ext cx="10390187" cy="338554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600" b="1">
              <a:solidFill>
                <a:srgbClr val="414142"/>
              </a:solidFill>
            </a:endParaRPr>
          </a:p>
          <a:p>
            <a:r>
              <a:rPr lang="en-US" sz="1800">
                <a:solidFill>
                  <a:schemeClr val="tx1"/>
                </a:solidFill>
                <a:highlight>
                  <a:srgbClr val="FFFFFF"/>
                </a:highlight>
                <a:latin typeface="Verdana"/>
                <a:ea typeface="Verdana"/>
              </a:rPr>
              <a:t>6.</a:t>
            </a:r>
            <a:r>
              <a:rPr lang="en-US" sz="1800" baseline="30000">
                <a:solidFill>
                  <a:schemeClr val="tx1"/>
                </a:solidFill>
                <a:highlight>
                  <a:srgbClr val="FFFFFF"/>
                </a:highlight>
                <a:latin typeface="Verdana"/>
                <a:ea typeface="Verdana"/>
              </a:rPr>
              <a:t>1</a:t>
            </a:r>
            <a:r>
              <a:rPr lang="en-US" sz="1800">
                <a:solidFill>
                  <a:schemeClr val="tx1"/>
                </a:solidFill>
                <a:highlight>
                  <a:srgbClr val="FFFFFF"/>
                </a:highlight>
                <a:latin typeface="Verdana"/>
                <a:ea typeface="Verdana"/>
              </a:rPr>
              <a:t> </a:t>
            </a:r>
            <a:r>
              <a:rPr lang="en-US" sz="1800" err="1">
                <a:solidFill>
                  <a:schemeClr val="tx1"/>
                </a:solidFill>
                <a:highlight>
                  <a:srgbClr val="FFFFFF"/>
                </a:highlight>
                <a:latin typeface="Verdana"/>
                <a:ea typeface="Verdana"/>
              </a:rPr>
              <a:t>Izglītojamo</a:t>
            </a:r>
            <a:r>
              <a:rPr lang="en-US" sz="1800">
                <a:solidFill>
                  <a:schemeClr val="tx1"/>
                </a:solidFill>
                <a:highlight>
                  <a:srgbClr val="FFFFFF"/>
                </a:highlight>
                <a:latin typeface="Verdana"/>
                <a:ea typeface="Verdana"/>
              </a:rPr>
              <a:t> no </a:t>
            </a:r>
            <a:r>
              <a:rPr lang="en-US" sz="1800" err="1">
                <a:solidFill>
                  <a:schemeClr val="tx1"/>
                </a:solidFill>
                <a:highlight>
                  <a:srgbClr val="FFFFFF"/>
                </a:highlight>
                <a:latin typeface="Verdana"/>
                <a:ea typeface="Verdana"/>
              </a:rPr>
              <a:t>valsts</a:t>
            </a:r>
            <a:r>
              <a:rPr lang="en-US" sz="1800">
                <a:solidFill>
                  <a:schemeClr val="tx1"/>
                </a:solidFill>
                <a:highlight>
                  <a:srgbClr val="FFFFFF"/>
                </a:highlight>
                <a:latin typeface="Verdana"/>
                <a:ea typeface="Verdana"/>
              </a:rPr>
              <a:t> </a:t>
            </a:r>
            <a:r>
              <a:rPr lang="en-US" sz="1800" err="1">
                <a:solidFill>
                  <a:schemeClr val="tx1"/>
                </a:solidFill>
                <a:highlight>
                  <a:srgbClr val="FFFFFF"/>
                </a:highlight>
                <a:latin typeface="Verdana"/>
                <a:ea typeface="Verdana"/>
              </a:rPr>
              <a:t>pārbaudes</a:t>
            </a:r>
            <a:r>
              <a:rPr lang="en-US" sz="1800">
                <a:solidFill>
                  <a:schemeClr val="tx1"/>
                </a:solidFill>
                <a:highlight>
                  <a:srgbClr val="FFFFFF"/>
                </a:highlight>
                <a:latin typeface="Verdana"/>
                <a:ea typeface="Verdana"/>
              </a:rPr>
              <a:t> </a:t>
            </a:r>
            <a:r>
              <a:rPr lang="en-US" sz="1800" err="1">
                <a:solidFill>
                  <a:schemeClr val="tx1"/>
                </a:solidFill>
                <a:highlight>
                  <a:srgbClr val="FFFFFF"/>
                </a:highlight>
                <a:latin typeface="Verdana"/>
                <a:ea typeface="Verdana"/>
              </a:rPr>
              <a:t>darba</a:t>
            </a:r>
            <a:r>
              <a:rPr lang="en-US" sz="1800">
                <a:solidFill>
                  <a:schemeClr val="tx1"/>
                </a:solidFill>
                <a:highlight>
                  <a:srgbClr val="FFFFFF"/>
                </a:highlight>
                <a:latin typeface="Verdana"/>
                <a:ea typeface="Verdana"/>
              </a:rPr>
              <a:t> </a:t>
            </a:r>
            <a:r>
              <a:rPr lang="en-US" sz="1800" err="1">
                <a:solidFill>
                  <a:schemeClr val="tx1"/>
                </a:solidFill>
                <a:highlight>
                  <a:srgbClr val="FFFFFF"/>
                </a:highlight>
                <a:latin typeface="Verdana"/>
                <a:ea typeface="Verdana"/>
              </a:rPr>
              <a:t>atbrīvo</a:t>
            </a:r>
            <a:r>
              <a:rPr lang="en-US" sz="1800">
                <a:solidFill>
                  <a:schemeClr val="tx1"/>
                </a:solidFill>
                <a:highlight>
                  <a:srgbClr val="FFFFFF"/>
                </a:highlight>
                <a:latin typeface="Verdana"/>
                <a:ea typeface="Verdana"/>
              </a:rPr>
              <a:t> </a:t>
            </a:r>
            <a:r>
              <a:rPr lang="en-US" sz="1800" err="1">
                <a:solidFill>
                  <a:schemeClr val="tx1"/>
                </a:solidFill>
                <a:highlight>
                  <a:srgbClr val="FFFFFF"/>
                </a:highlight>
                <a:latin typeface="Verdana"/>
                <a:ea typeface="Verdana"/>
              </a:rPr>
              <a:t>ar</a:t>
            </a:r>
            <a:r>
              <a:rPr lang="en-US" sz="1800">
                <a:solidFill>
                  <a:schemeClr val="tx1"/>
                </a:solidFill>
                <a:highlight>
                  <a:srgbClr val="FFFFFF"/>
                </a:highlight>
                <a:latin typeface="Verdana"/>
                <a:ea typeface="Verdana"/>
              </a:rPr>
              <a:t> </a:t>
            </a:r>
            <a:r>
              <a:rPr lang="en-US" sz="1800" err="1">
                <a:solidFill>
                  <a:schemeClr val="tx1"/>
                </a:solidFill>
                <a:highlight>
                  <a:srgbClr val="FFFFFF"/>
                </a:highlight>
                <a:latin typeface="Verdana"/>
                <a:ea typeface="Verdana"/>
              </a:rPr>
              <a:t>izglītības</a:t>
            </a:r>
            <a:r>
              <a:rPr lang="en-US" sz="1800">
                <a:solidFill>
                  <a:schemeClr val="tx1"/>
                </a:solidFill>
                <a:highlight>
                  <a:srgbClr val="FFFFFF"/>
                </a:highlight>
                <a:latin typeface="Verdana"/>
                <a:ea typeface="Verdana"/>
              </a:rPr>
              <a:t> un </a:t>
            </a:r>
            <a:r>
              <a:rPr lang="en-US" sz="1800" err="1">
                <a:solidFill>
                  <a:schemeClr val="tx1"/>
                </a:solidFill>
                <a:highlight>
                  <a:srgbClr val="FFFFFF"/>
                </a:highlight>
                <a:latin typeface="Verdana"/>
                <a:ea typeface="Verdana"/>
              </a:rPr>
              <a:t>zinātnes</a:t>
            </a:r>
            <a:r>
              <a:rPr lang="en-US" sz="1800">
                <a:solidFill>
                  <a:schemeClr val="tx1"/>
                </a:solidFill>
                <a:highlight>
                  <a:srgbClr val="FFFFFF"/>
                </a:highlight>
                <a:latin typeface="Verdana"/>
                <a:ea typeface="Verdana"/>
              </a:rPr>
              <a:t> </a:t>
            </a:r>
            <a:r>
              <a:rPr lang="en-US" sz="1800" err="1">
                <a:solidFill>
                  <a:schemeClr val="tx1"/>
                </a:solidFill>
                <a:highlight>
                  <a:srgbClr val="FFFFFF"/>
                </a:highlight>
                <a:latin typeface="Verdana"/>
                <a:ea typeface="Verdana"/>
              </a:rPr>
              <a:t>ministra</a:t>
            </a:r>
            <a:r>
              <a:rPr lang="en-US" sz="1800">
                <a:solidFill>
                  <a:schemeClr val="tx1"/>
                </a:solidFill>
                <a:highlight>
                  <a:srgbClr val="FFFFFF"/>
                </a:highlight>
                <a:latin typeface="Verdana"/>
                <a:ea typeface="Verdana"/>
              </a:rPr>
              <a:t> </a:t>
            </a:r>
            <a:r>
              <a:rPr lang="en-US" sz="1800" err="1">
                <a:solidFill>
                  <a:schemeClr val="tx1"/>
                </a:solidFill>
                <a:highlight>
                  <a:srgbClr val="FFFFFF"/>
                </a:highlight>
                <a:latin typeface="Verdana"/>
                <a:ea typeface="Verdana"/>
              </a:rPr>
              <a:t>lēmumu</a:t>
            </a:r>
            <a:r>
              <a:rPr lang="en-US" sz="1800">
                <a:solidFill>
                  <a:schemeClr val="tx1"/>
                </a:solidFill>
                <a:highlight>
                  <a:srgbClr val="FFFFFF"/>
                </a:highlight>
                <a:latin typeface="Verdana"/>
                <a:ea typeface="Verdana"/>
              </a:rPr>
              <a:t>, ja </a:t>
            </a:r>
            <a:r>
              <a:rPr lang="en-US" sz="1800" err="1">
                <a:solidFill>
                  <a:schemeClr val="tx1"/>
                </a:solidFill>
                <a:highlight>
                  <a:srgbClr val="FFFFFF"/>
                </a:highlight>
                <a:latin typeface="Verdana"/>
                <a:ea typeface="Verdana"/>
              </a:rPr>
              <a:t>ārkārtas</a:t>
            </a:r>
            <a:r>
              <a:rPr lang="en-US" sz="1800">
                <a:solidFill>
                  <a:schemeClr val="tx1"/>
                </a:solidFill>
                <a:highlight>
                  <a:srgbClr val="FFFFFF"/>
                </a:highlight>
                <a:latin typeface="Verdana"/>
                <a:ea typeface="Verdana"/>
              </a:rPr>
              <a:t> </a:t>
            </a:r>
            <a:r>
              <a:rPr lang="en-US" sz="1800" err="1">
                <a:solidFill>
                  <a:schemeClr val="tx1"/>
                </a:solidFill>
                <a:highlight>
                  <a:srgbClr val="FFFFFF"/>
                </a:highlight>
                <a:latin typeface="Verdana"/>
                <a:ea typeface="Verdana"/>
              </a:rPr>
              <a:t>apstākļu</a:t>
            </a:r>
            <a:r>
              <a:rPr lang="en-US" sz="1800">
                <a:solidFill>
                  <a:schemeClr val="tx1"/>
                </a:solidFill>
                <a:highlight>
                  <a:srgbClr val="FFFFFF"/>
                </a:highlight>
                <a:latin typeface="Verdana"/>
                <a:ea typeface="Verdana"/>
              </a:rPr>
              <a:t> </a:t>
            </a:r>
            <a:r>
              <a:rPr lang="en-US" sz="1800" err="1">
                <a:solidFill>
                  <a:schemeClr val="tx1"/>
                </a:solidFill>
                <a:highlight>
                  <a:srgbClr val="FFFFFF"/>
                </a:highlight>
                <a:latin typeface="Verdana"/>
                <a:ea typeface="Verdana"/>
              </a:rPr>
              <a:t>dēļ</a:t>
            </a:r>
            <a:r>
              <a:rPr lang="en-US" sz="1800">
                <a:solidFill>
                  <a:schemeClr val="tx1"/>
                </a:solidFill>
                <a:highlight>
                  <a:srgbClr val="FFFFFF"/>
                </a:highlight>
                <a:latin typeface="Verdana"/>
                <a:ea typeface="Verdana"/>
              </a:rPr>
              <a:t> </a:t>
            </a:r>
            <a:r>
              <a:rPr lang="en-US" sz="1800" err="1">
                <a:solidFill>
                  <a:schemeClr val="tx1"/>
                </a:solidFill>
                <a:highlight>
                  <a:srgbClr val="FFFFFF"/>
                </a:highlight>
                <a:latin typeface="Verdana"/>
                <a:ea typeface="Verdana"/>
              </a:rPr>
              <a:t>valsts</a:t>
            </a:r>
            <a:r>
              <a:rPr lang="en-US" sz="1800">
                <a:solidFill>
                  <a:schemeClr val="tx1"/>
                </a:solidFill>
                <a:highlight>
                  <a:srgbClr val="FFFFFF"/>
                </a:highlight>
                <a:latin typeface="Verdana"/>
                <a:ea typeface="Verdana"/>
              </a:rPr>
              <a:t> </a:t>
            </a:r>
            <a:r>
              <a:rPr lang="en-US" sz="1800" err="1">
                <a:solidFill>
                  <a:schemeClr val="tx1"/>
                </a:solidFill>
                <a:highlight>
                  <a:srgbClr val="FFFFFF"/>
                </a:highlight>
                <a:latin typeface="Verdana"/>
                <a:ea typeface="Verdana"/>
              </a:rPr>
              <a:t>pārbaudes</a:t>
            </a:r>
            <a:r>
              <a:rPr lang="en-US" sz="1800">
                <a:solidFill>
                  <a:schemeClr val="tx1"/>
                </a:solidFill>
                <a:highlight>
                  <a:srgbClr val="FFFFFF"/>
                </a:highlight>
                <a:latin typeface="Verdana"/>
                <a:ea typeface="Verdana"/>
              </a:rPr>
              <a:t> </a:t>
            </a:r>
            <a:r>
              <a:rPr lang="en-US" sz="1800" err="1">
                <a:solidFill>
                  <a:schemeClr val="tx1"/>
                </a:solidFill>
                <a:highlight>
                  <a:srgbClr val="FFFFFF"/>
                </a:highlight>
                <a:latin typeface="Verdana"/>
                <a:ea typeface="Verdana"/>
              </a:rPr>
              <a:t>darba</a:t>
            </a:r>
            <a:r>
              <a:rPr lang="en-US" sz="1800">
                <a:solidFill>
                  <a:schemeClr val="tx1"/>
                </a:solidFill>
                <a:highlight>
                  <a:srgbClr val="FFFFFF"/>
                </a:highlight>
                <a:latin typeface="Verdana"/>
                <a:ea typeface="Verdana"/>
              </a:rPr>
              <a:t> </a:t>
            </a:r>
            <a:r>
              <a:rPr lang="en-US" sz="1800" err="1">
                <a:solidFill>
                  <a:schemeClr val="tx1"/>
                </a:solidFill>
                <a:highlight>
                  <a:srgbClr val="FFFFFF"/>
                </a:highlight>
                <a:latin typeface="Verdana"/>
                <a:ea typeface="Verdana"/>
              </a:rPr>
              <a:t>norise</a:t>
            </a:r>
            <a:r>
              <a:rPr lang="en-US" sz="1800">
                <a:solidFill>
                  <a:schemeClr val="tx1"/>
                </a:solidFill>
                <a:highlight>
                  <a:srgbClr val="FFFFFF"/>
                </a:highlight>
                <a:latin typeface="Verdana"/>
                <a:ea typeface="Verdana"/>
              </a:rPr>
              <a:t> </a:t>
            </a:r>
            <a:r>
              <a:rPr lang="en-US" sz="1800" err="1">
                <a:solidFill>
                  <a:schemeClr val="tx1"/>
                </a:solidFill>
                <a:highlight>
                  <a:srgbClr val="FFFFFF"/>
                </a:highlight>
                <a:latin typeface="Verdana"/>
                <a:ea typeface="Verdana"/>
              </a:rPr>
              <a:t>ir</a:t>
            </a:r>
            <a:r>
              <a:rPr lang="en-US" sz="1800">
                <a:solidFill>
                  <a:schemeClr val="tx1"/>
                </a:solidFill>
                <a:highlight>
                  <a:srgbClr val="FFFFFF"/>
                </a:highlight>
                <a:latin typeface="Verdana"/>
                <a:ea typeface="Verdana"/>
              </a:rPr>
              <a:t> </a:t>
            </a:r>
            <a:r>
              <a:rPr lang="en-US" sz="1800" err="1">
                <a:solidFill>
                  <a:schemeClr val="tx1"/>
                </a:solidFill>
                <a:highlight>
                  <a:srgbClr val="FFFFFF"/>
                </a:highlight>
                <a:latin typeface="Verdana"/>
                <a:ea typeface="Verdana"/>
              </a:rPr>
              <a:t>atcelta</a:t>
            </a:r>
            <a:r>
              <a:rPr lang="en-US" sz="1800">
                <a:solidFill>
                  <a:schemeClr val="tx1"/>
                </a:solidFill>
                <a:highlight>
                  <a:srgbClr val="FFFFFF"/>
                </a:highlight>
                <a:latin typeface="Verdana"/>
                <a:ea typeface="Verdana"/>
              </a:rPr>
              <a:t> </a:t>
            </a:r>
            <a:r>
              <a:rPr lang="en-US" sz="1800" err="1">
                <a:solidFill>
                  <a:schemeClr val="tx1"/>
                </a:solidFill>
                <a:highlight>
                  <a:srgbClr val="FFFFFF"/>
                </a:highlight>
                <a:latin typeface="Verdana"/>
                <a:ea typeface="Verdana"/>
              </a:rPr>
              <a:t>vai</a:t>
            </a:r>
            <a:r>
              <a:rPr lang="en-US" sz="1800">
                <a:solidFill>
                  <a:schemeClr val="tx1"/>
                </a:solidFill>
                <a:highlight>
                  <a:srgbClr val="FFFFFF"/>
                </a:highlight>
                <a:latin typeface="Verdana"/>
                <a:ea typeface="Verdana"/>
              </a:rPr>
              <a:t> </a:t>
            </a:r>
            <a:r>
              <a:rPr lang="en-US" sz="1800" err="1">
                <a:solidFill>
                  <a:schemeClr val="tx1"/>
                </a:solidFill>
                <a:highlight>
                  <a:srgbClr val="FFFFFF"/>
                </a:highlight>
                <a:latin typeface="Verdana"/>
                <a:ea typeface="Verdana"/>
              </a:rPr>
              <a:t>pārtraukta</a:t>
            </a:r>
            <a:r>
              <a:rPr lang="en-US" sz="1800">
                <a:solidFill>
                  <a:schemeClr val="tx1"/>
                </a:solidFill>
                <a:highlight>
                  <a:srgbClr val="FFFFFF"/>
                </a:highlight>
                <a:latin typeface="Verdana"/>
                <a:ea typeface="Verdana"/>
              </a:rPr>
              <a:t>. </a:t>
            </a:r>
            <a:endParaRPr lang="en-US" sz="1800" i="1">
              <a:solidFill>
                <a:schemeClr val="tx1"/>
              </a:solidFill>
              <a:highlight>
                <a:srgbClr val="FFFFFF"/>
              </a:highlight>
              <a:latin typeface="Verdana"/>
              <a:ea typeface="Verdana"/>
            </a:endParaRPr>
          </a:p>
          <a:p>
            <a:endParaRPr lang="en-US" sz="1800" i="1">
              <a:solidFill>
                <a:schemeClr val="tx1"/>
              </a:solidFill>
              <a:highlight>
                <a:srgbClr val="FFFFFF"/>
              </a:highlight>
              <a:latin typeface="Verdana"/>
              <a:ea typeface="Verdana"/>
            </a:endParaRPr>
          </a:p>
          <a:p>
            <a:endParaRPr lang="en-US" sz="1800" i="1">
              <a:solidFill>
                <a:schemeClr val="tx1"/>
              </a:solidFill>
              <a:highlight>
                <a:srgbClr val="FFFFFF"/>
              </a:highlight>
              <a:latin typeface="Verdana"/>
              <a:ea typeface="Verdana"/>
            </a:endParaRPr>
          </a:p>
          <a:p>
            <a:r>
              <a:rPr lang="lv" sz="1800">
                <a:solidFill>
                  <a:schemeClr val="tx1"/>
                </a:solidFill>
                <a:highlight>
                  <a:srgbClr val="FFFFFF"/>
                </a:highlight>
                <a:latin typeface="Verdana"/>
                <a:ea typeface="Verdana"/>
                <a:cs typeface="Times New Roman"/>
              </a:rPr>
              <a:t>Atbrīvojuma piemērošana paredzēta gadījumiem, j</a:t>
            </a:r>
            <a:r>
              <a:rPr lang="lv-LV" sz="1800">
                <a:solidFill>
                  <a:schemeClr val="tx1"/>
                </a:solidFill>
                <a:highlight>
                  <a:srgbClr val="FFFFFF"/>
                </a:highlight>
                <a:latin typeface="Verdana"/>
                <a:ea typeface="Verdana"/>
                <a:cs typeface="Times New Roman"/>
              </a:rPr>
              <a:t>a valsts gaisa telpas apdraudējuma vai cita veida apdraudējuma dēļ attiecīgo eksāmenu nav bijis iespējams kārtot M</a:t>
            </a:r>
            <a:r>
              <a:rPr lang="lv" sz="1800">
                <a:solidFill>
                  <a:schemeClr val="tx1"/>
                </a:solidFill>
                <a:highlight>
                  <a:srgbClr val="FFFFFF"/>
                </a:highlight>
                <a:latin typeface="Verdana"/>
                <a:ea typeface="Verdana"/>
                <a:cs typeface="Times New Roman"/>
              </a:rPr>
              <a:t>inistru kabineta 2025.gada 4.novembra noteikumu Nr.656 “Noteikumi par valsts pārbaudes darbu norises laiku 2025./2026. mācību gadā” </a:t>
            </a:r>
            <a:r>
              <a:rPr lang="lv-LV" sz="1800">
                <a:solidFill>
                  <a:schemeClr val="tx1"/>
                </a:solidFill>
                <a:highlight>
                  <a:srgbClr val="FFFFFF"/>
                </a:highlight>
                <a:latin typeface="Verdana"/>
                <a:ea typeface="Verdana"/>
                <a:cs typeface="Times New Roman"/>
              </a:rPr>
              <a:t>6., 8. vai 10.punktā noteiktajā laikā (papildtermiņa laikā).</a:t>
            </a:r>
            <a:endParaRPr lang="en-US" sz="1800">
              <a:solidFill>
                <a:schemeClr val="tx1"/>
              </a:solidFill>
              <a:latin typeface="Verdana"/>
              <a:ea typeface="Verdana"/>
            </a:endParaRPr>
          </a:p>
          <a:p>
            <a:pPr algn="ctr"/>
            <a:endParaRPr lang="en-GB" sz="1800" i="1">
              <a:solidFill>
                <a:schemeClr val="tx1"/>
              </a:solidFill>
              <a:latin typeface="Verdana"/>
              <a:ea typeface="Verdana"/>
            </a:endParaRPr>
          </a:p>
        </p:txBody>
      </p:sp>
      <p:sp>
        <p:nvSpPr>
          <p:cNvPr id="5" name="TextBox 4">
            <a:extLst>
              <a:ext uri="{FF2B5EF4-FFF2-40B4-BE49-F238E27FC236}">
                <a16:creationId xmlns:a16="http://schemas.microsoft.com/office/drawing/2014/main" id="{98909C8A-3DB0-B8BD-0A18-C97DB9419F22}"/>
              </a:ext>
            </a:extLst>
          </p:cNvPr>
          <p:cNvSpPr txBox="1"/>
          <p:nvPr/>
        </p:nvSpPr>
        <p:spPr>
          <a:xfrm>
            <a:off x="713010" y="546100"/>
            <a:ext cx="10393140" cy="4308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b="1" err="1">
                <a:solidFill>
                  <a:srgbClr val="664690"/>
                </a:solidFill>
                <a:latin typeface="Verdana"/>
                <a:ea typeface="Verdana"/>
              </a:rPr>
              <a:t>GROZĪJUMI</a:t>
            </a:r>
            <a:r>
              <a:rPr lang="en-US" sz="2200" b="1">
                <a:solidFill>
                  <a:srgbClr val="664690"/>
                </a:solidFill>
                <a:latin typeface="Verdana"/>
                <a:ea typeface="Verdana"/>
              </a:rPr>
              <a:t> 2023. GADA 24. </a:t>
            </a:r>
            <a:r>
              <a:rPr lang="en-US" sz="2200" b="1" err="1">
                <a:solidFill>
                  <a:srgbClr val="664690"/>
                </a:solidFill>
                <a:latin typeface="Verdana"/>
                <a:ea typeface="Verdana"/>
              </a:rPr>
              <a:t>JANVĀRA</a:t>
            </a:r>
            <a:r>
              <a:rPr lang="en-US" sz="2200" b="1">
                <a:solidFill>
                  <a:srgbClr val="664690"/>
                </a:solidFill>
                <a:latin typeface="Verdana"/>
                <a:ea typeface="Verdana"/>
              </a:rPr>
              <a:t> MK </a:t>
            </a:r>
            <a:r>
              <a:rPr lang="en-US" sz="2200" b="1" err="1">
                <a:solidFill>
                  <a:srgbClr val="664690"/>
                </a:solidFill>
                <a:latin typeface="Verdana"/>
                <a:ea typeface="Verdana"/>
              </a:rPr>
              <a:t>NOTEIKUMOS</a:t>
            </a:r>
            <a:r>
              <a:rPr lang="en-US" sz="2200" b="1" i="0">
                <a:solidFill>
                  <a:srgbClr val="664690"/>
                </a:solidFill>
                <a:latin typeface="Verdana"/>
                <a:ea typeface="Verdana"/>
              </a:rPr>
              <a:t> </a:t>
            </a:r>
            <a:endParaRPr lang="en-US" sz="2200" b="1" i="0">
              <a:latin typeface="Verdana"/>
              <a:ea typeface="Verdana"/>
            </a:endParaRPr>
          </a:p>
        </p:txBody>
      </p:sp>
      <p:sp>
        <p:nvSpPr>
          <p:cNvPr id="8" name="TextBox 7">
            <a:extLst>
              <a:ext uri="{FF2B5EF4-FFF2-40B4-BE49-F238E27FC236}">
                <a16:creationId xmlns:a16="http://schemas.microsoft.com/office/drawing/2014/main" id="{594559DA-9B0B-7194-3E02-AC9081273299}"/>
              </a:ext>
            </a:extLst>
          </p:cNvPr>
          <p:cNvSpPr txBox="1"/>
          <p:nvPr/>
        </p:nvSpPr>
        <p:spPr>
          <a:xfrm>
            <a:off x="714375" y="1057275"/>
            <a:ext cx="1016317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800" i="0" u="none" strike="noStrike" baseline="0">
                <a:solidFill>
                  <a:srgbClr val="664690"/>
                </a:solidFill>
                <a:latin typeface="Verdana"/>
              </a:rPr>
              <a:t>Nr. 31 "</a:t>
            </a:r>
            <a:r>
              <a:rPr lang="en-US" sz="1800" i="0" u="none" strike="noStrike" baseline="0" err="1">
                <a:solidFill>
                  <a:srgbClr val="664690"/>
                </a:solidFill>
                <a:latin typeface="Verdana"/>
              </a:rPr>
              <a:t>Kārtība</a:t>
            </a:r>
            <a:r>
              <a:rPr lang="en-US" sz="1800" i="0" u="none" strike="noStrike" baseline="0">
                <a:solidFill>
                  <a:srgbClr val="664690"/>
                </a:solidFill>
                <a:latin typeface="Verdana"/>
              </a:rPr>
              <a:t>, </a:t>
            </a:r>
            <a:r>
              <a:rPr lang="en-US" sz="1800" i="0" u="none" strike="noStrike" baseline="0" err="1">
                <a:solidFill>
                  <a:srgbClr val="664690"/>
                </a:solidFill>
                <a:latin typeface="Verdana"/>
              </a:rPr>
              <a:t>kādā</a:t>
            </a:r>
            <a:r>
              <a:rPr lang="en-US" sz="1800" i="0" u="none" strike="noStrike" baseline="0">
                <a:solidFill>
                  <a:srgbClr val="664690"/>
                </a:solidFill>
                <a:latin typeface="Verdana"/>
              </a:rPr>
              <a:t> </a:t>
            </a:r>
            <a:r>
              <a:rPr lang="en-US" sz="1800" i="0" u="none" strike="noStrike" baseline="0" err="1">
                <a:solidFill>
                  <a:srgbClr val="664690"/>
                </a:solidFill>
                <a:latin typeface="Verdana"/>
              </a:rPr>
              <a:t>izglītojamie</a:t>
            </a:r>
            <a:r>
              <a:rPr lang="en-US" sz="1800" i="0" u="none" strike="noStrike" baseline="0">
                <a:solidFill>
                  <a:srgbClr val="664690"/>
                </a:solidFill>
                <a:latin typeface="Verdana"/>
              </a:rPr>
              <a:t> </a:t>
            </a:r>
            <a:r>
              <a:rPr lang="en-US" sz="1800" i="0" u="none" strike="noStrike" baseline="0" err="1">
                <a:solidFill>
                  <a:srgbClr val="664690"/>
                </a:solidFill>
                <a:latin typeface="Verdana"/>
              </a:rPr>
              <a:t>atbrīvojami</a:t>
            </a:r>
            <a:r>
              <a:rPr lang="en-US" sz="1800" i="0" u="none" strike="noStrike" baseline="0">
                <a:solidFill>
                  <a:srgbClr val="664690"/>
                </a:solidFill>
                <a:latin typeface="Verdana"/>
              </a:rPr>
              <a:t> no </a:t>
            </a:r>
            <a:r>
              <a:rPr lang="en-US" sz="1800" i="0" u="none" strike="noStrike" baseline="0" err="1">
                <a:solidFill>
                  <a:srgbClr val="664690"/>
                </a:solidFill>
                <a:latin typeface="Verdana"/>
              </a:rPr>
              <a:t>noteiktajiem</a:t>
            </a:r>
            <a:r>
              <a:rPr lang="en-US" sz="1800" i="0" u="none" strike="noStrike" baseline="0">
                <a:solidFill>
                  <a:srgbClr val="664690"/>
                </a:solidFill>
                <a:latin typeface="Verdana"/>
              </a:rPr>
              <a:t> </a:t>
            </a:r>
            <a:r>
              <a:rPr lang="en-US" sz="1800" i="0" u="none" strike="noStrike" baseline="0" err="1">
                <a:solidFill>
                  <a:srgbClr val="664690"/>
                </a:solidFill>
                <a:latin typeface="Verdana"/>
              </a:rPr>
              <a:t>valsts</a:t>
            </a:r>
            <a:r>
              <a:rPr lang="en-US" sz="1800" i="0" u="none" strike="noStrike" baseline="0">
                <a:solidFill>
                  <a:srgbClr val="664690"/>
                </a:solidFill>
                <a:latin typeface="Verdana"/>
              </a:rPr>
              <a:t> </a:t>
            </a:r>
            <a:r>
              <a:rPr lang="en-US" sz="1800" i="0" u="none" strike="noStrike" baseline="0" err="1">
                <a:solidFill>
                  <a:srgbClr val="664690"/>
                </a:solidFill>
                <a:latin typeface="Verdana"/>
              </a:rPr>
              <a:t>pārbaudījumiem</a:t>
            </a:r>
            <a:r>
              <a:rPr lang="en-US" sz="1800" i="0" u="none" strike="noStrike" baseline="0">
                <a:solidFill>
                  <a:srgbClr val="664690"/>
                </a:solidFill>
                <a:latin typeface="Verdana"/>
              </a:rPr>
              <a:t>"</a:t>
            </a:r>
            <a:r>
              <a:rPr sz="1800" b="0" i="0">
                <a:solidFill>
                  <a:srgbClr val="000000"/>
                </a:solidFill>
                <a:latin typeface="Verdana"/>
                <a:ea typeface="Verdana"/>
                <a:cs typeface="Verdana"/>
              </a:rPr>
              <a:t>​</a:t>
            </a:r>
            <a:endParaRPr lang="en-US" sz="1800"/>
          </a:p>
        </p:txBody>
      </p:sp>
    </p:spTree>
    <p:extLst>
      <p:ext uri="{BB962C8B-B14F-4D97-AF65-F5344CB8AC3E}">
        <p14:creationId xmlns:p14="http://schemas.microsoft.com/office/powerpoint/2010/main" val="1753508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297701-7B7C-06E9-61F6-1D61070F3F82}"/>
            </a:ext>
          </a:extLst>
        </p:cNvPr>
        <p:cNvGrpSpPr/>
        <p:nvPr/>
      </p:nvGrpSpPr>
      <p:grpSpPr>
        <a:xfrm>
          <a:off x="0" y="0"/>
          <a:ext cx="0" cy="0"/>
          <a:chOff x="0" y="0"/>
          <a:chExt cx="0" cy="0"/>
        </a:xfrm>
      </p:grpSpPr>
      <p:sp>
        <p:nvSpPr>
          <p:cNvPr id="3" name="Slaida numura vietturis 2">
            <a:extLst>
              <a:ext uri="{FF2B5EF4-FFF2-40B4-BE49-F238E27FC236}">
                <a16:creationId xmlns:a16="http://schemas.microsoft.com/office/drawing/2014/main" id="{E37852E5-046A-AE92-70D2-AAC1E0E626D1}"/>
              </a:ext>
            </a:extLst>
          </p:cNvPr>
          <p:cNvSpPr>
            <a:spLocks noGrp="1"/>
          </p:cNvSpPr>
          <p:nvPr>
            <p:ph type="sldNum" idx="12"/>
          </p:nvPr>
        </p:nvSpPr>
        <p:spPr/>
        <p:txBody>
          <a:bodyPr/>
          <a:lstStyle/>
          <a:p>
            <a:fld id="{00000000-1234-1234-1234-123412341234}" type="slidenum">
              <a:rPr lang="lv-LV" smtClean="0"/>
              <a:pPr/>
              <a:t>6</a:t>
            </a:fld>
            <a:endParaRPr lang="lv-LV"/>
          </a:p>
        </p:txBody>
      </p:sp>
      <p:sp>
        <p:nvSpPr>
          <p:cNvPr id="6" name="TextBox 5">
            <a:extLst>
              <a:ext uri="{FF2B5EF4-FFF2-40B4-BE49-F238E27FC236}">
                <a16:creationId xmlns:a16="http://schemas.microsoft.com/office/drawing/2014/main" id="{F360877A-7451-A466-F45E-541012575BC9}"/>
              </a:ext>
            </a:extLst>
          </p:cNvPr>
          <p:cNvSpPr txBox="1"/>
          <p:nvPr/>
        </p:nvSpPr>
        <p:spPr>
          <a:xfrm>
            <a:off x="714375" y="1841500"/>
            <a:ext cx="10390187" cy="338554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err="1">
                <a:solidFill>
                  <a:schemeClr val="tx1"/>
                </a:solidFill>
                <a:latin typeface="Verdana"/>
                <a:ea typeface="Verdana"/>
              </a:rPr>
              <a:t>Plānots</a:t>
            </a:r>
            <a:r>
              <a:rPr lang="en-US" sz="2000">
                <a:solidFill>
                  <a:schemeClr val="tx1"/>
                </a:solidFill>
                <a:latin typeface="Verdana"/>
                <a:ea typeface="Verdana"/>
              </a:rPr>
              <a:t> </a:t>
            </a:r>
            <a:r>
              <a:rPr lang="en-US" sz="2000" err="1">
                <a:solidFill>
                  <a:schemeClr val="tx1"/>
                </a:solidFill>
                <a:latin typeface="Verdana"/>
                <a:ea typeface="Verdana"/>
              </a:rPr>
              <a:t>mainīt</a:t>
            </a:r>
            <a:r>
              <a:rPr lang="en-US" sz="2000">
                <a:solidFill>
                  <a:schemeClr val="tx1"/>
                </a:solidFill>
                <a:latin typeface="Verdana"/>
                <a:ea typeface="Verdana"/>
              </a:rPr>
              <a:t> </a:t>
            </a:r>
            <a:r>
              <a:rPr lang="en-US" sz="2000" err="1">
                <a:solidFill>
                  <a:schemeClr val="tx1"/>
                </a:solidFill>
                <a:latin typeface="Verdana"/>
                <a:ea typeface="Verdana"/>
              </a:rPr>
              <a:t>fizikas</a:t>
            </a:r>
            <a:r>
              <a:rPr lang="en-US" sz="2000">
                <a:solidFill>
                  <a:schemeClr val="tx1"/>
                </a:solidFill>
                <a:latin typeface="Verdana"/>
                <a:ea typeface="Verdana"/>
              </a:rPr>
              <a:t> </a:t>
            </a:r>
            <a:r>
              <a:rPr lang="en-US" sz="2000" err="1">
                <a:solidFill>
                  <a:schemeClr val="tx1"/>
                </a:solidFill>
                <a:latin typeface="Verdana"/>
                <a:ea typeface="Verdana"/>
              </a:rPr>
              <a:t>optimālā</a:t>
            </a:r>
            <a:r>
              <a:rPr lang="en-US" sz="2000">
                <a:solidFill>
                  <a:schemeClr val="tx1"/>
                </a:solidFill>
                <a:latin typeface="Verdana"/>
                <a:ea typeface="Verdana"/>
              </a:rPr>
              <a:t> un </a:t>
            </a:r>
            <a:r>
              <a:rPr lang="en-US" sz="2000" err="1">
                <a:solidFill>
                  <a:schemeClr val="tx1"/>
                </a:solidFill>
                <a:latin typeface="Verdana"/>
                <a:ea typeface="Verdana"/>
              </a:rPr>
              <a:t>augstākā</a:t>
            </a:r>
            <a:r>
              <a:rPr lang="en-US" sz="2000">
                <a:solidFill>
                  <a:schemeClr val="tx1"/>
                </a:solidFill>
                <a:latin typeface="Verdana"/>
                <a:ea typeface="Verdana"/>
              </a:rPr>
              <a:t> </a:t>
            </a:r>
            <a:r>
              <a:rPr lang="en-US" sz="2000" err="1">
                <a:solidFill>
                  <a:schemeClr val="tx1"/>
                </a:solidFill>
                <a:latin typeface="Verdana"/>
                <a:ea typeface="Verdana"/>
              </a:rPr>
              <a:t>līmeņa</a:t>
            </a:r>
            <a:r>
              <a:rPr lang="en-US" sz="2000">
                <a:solidFill>
                  <a:schemeClr val="tx1"/>
                </a:solidFill>
                <a:latin typeface="Verdana"/>
                <a:ea typeface="Verdana"/>
              </a:rPr>
              <a:t> CE </a:t>
            </a:r>
            <a:r>
              <a:rPr lang="en-US" sz="2000" err="1">
                <a:solidFill>
                  <a:schemeClr val="tx1"/>
                </a:solidFill>
                <a:latin typeface="Verdana"/>
                <a:ea typeface="Verdana"/>
              </a:rPr>
              <a:t>papildtermiņa</a:t>
            </a:r>
            <a:r>
              <a:rPr lang="en-US" sz="2000">
                <a:solidFill>
                  <a:schemeClr val="tx1"/>
                </a:solidFill>
                <a:latin typeface="Verdana"/>
                <a:ea typeface="Verdana"/>
              </a:rPr>
              <a:t> </a:t>
            </a:r>
            <a:r>
              <a:rPr lang="en-US" sz="2000" err="1">
                <a:solidFill>
                  <a:schemeClr val="tx1"/>
                </a:solidFill>
                <a:latin typeface="Verdana"/>
                <a:ea typeface="Verdana"/>
              </a:rPr>
              <a:t>norises</a:t>
            </a:r>
            <a:r>
              <a:rPr lang="en-US" sz="2000">
                <a:solidFill>
                  <a:schemeClr val="tx1"/>
                </a:solidFill>
                <a:latin typeface="Verdana"/>
                <a:ea typeface="Verdana"/>
              </a:rPr>
              <a:t> </a:t>
            </a:r>
            <a:r>
              <a:rPr lang="en-US" sz="2000" err="1">
                <a:solidFill>
                  <a:schemeClr val="tx1"/>
                </a:solidFill>
                <a:latin typeface="Verdana"/>
                <a:ea typeface="Verdana"/>
              </a:rPr>
              <a:t>laiku</a:t>
            </a:r>
            <a:r>
              <a:rPr lang="en-US" sz="2000">
                <a:solidFill>
                  <a:schemeClr val="tx1"/>
                </a:solidFill>
                <a:latin typeface="Verdana"/>
                <a:ea typeface="Verdana"/>
              </a:rPr>
              <a:t> no 2.jūlija </a:t>
            </a:r>
            <a:r>
              <a:rPr lang="en-US" sz="2000" err="1">
                <a:solidFill>
                  <a:schemeClr val="tx1"/>
                </a:solidFill>
                <a:latin typeface="Verdana"/>
                <a:ea typeface="Verdana"/>
              </a:rPr>
              <a:t>uz</a:t>
            </a:r>
            <a:r>
              <a:rPr lang="en-US" sz="2000">
                <a:solidFill>
                  <a:schemeClr val="tx1"/>
                </a:solidFill>
                <a:latin typeface="Verdana"/>
                <a:ea typeface="Verdana"/>
              </a:rPr>
              <a:t> 19.jūniju. </a:t>
            </a:r>
          </a:p>
          <a:p>
            <a:endParaRPr lang="en-US" sz="2000">
              <a:solidFill>
                <a:schemeClr val="tx1"/>
              </a:solidFill>
              <a:latin typeface="Verdana"/>
              <a:ea typeface="Verdana"/>
            </a:endParaRPr>
          </a:p>
          <a:p>
            <a:r>
              <a:rPr lang="en-US" sz="2000" err="1">
                <a:solidFill>
                  <a:schemeClr val="tx1"/>
                </a:solidFill>
                <a:latin typeface="Verdana"/>
                <a:ea typeface="Verdana"/>
              </a:rPr>
              <a:t>Plānots</a:t>
            </a:r>
            <a:r>
              <a:rPr lang="en-US" sz="2000">
                <a:solidFill>
                  <a:schemeClr val="tx1"/>
                </a:solidFill>
                <a:latin typeface="Verdana"/>
                <a:ea typeface="Verdana"/>
              </a:rPr>
              <a:t> </a:t>
            </a:r>
            <a:r>
              <a:rPr lang="en-US" sz="2000" err="1">
                <a:solidFill>
                  <a:schemeClr val="tx1"/>
                </a:solidFill>
                <a:latin typeface="Verdana"/>
                <a:ea typeface="Verdana"/>
              </a:rPr>
              <a:t>noteikt</a:t>
            </a:r>
            <a:r>
              <a:rPr lang="en-US" sz="2000">
                <a:solidFill>
                  <a:schemeClr val="tx1"/>
                </a:solidFill>
                <a:latin typeface="Verdana"/>
                <a:ea typeface="Verdana"/>
              </a:rPr>
              <a:t>, ka </a:t>
            </a:r>
            <a:r>
              <a:rPr lang="en-US" sz="2000" err="1">
                <a:solidFill>
                  <a:schemeClr val="tx1"/>
                </a:solidFill>
                <a:latin typeface="Verdana"/>
                <a:ea typeface="Verdana"/>
              </a:rPr>
              <a:t>papildu</a:t>
            </a:r>
            <a:r>
              <a:rPr lang="en-US" sz="2000">
                <a:solidFill>
                  <a:schemeClr val="tx1"/>
                </a:solidFill>
                <a:latin typeface="Verdana"/>
                <a:ea typeface="Verdana"/>
              </a:rPr>
              <a:t> </a:t>
            </a:r>
            <a:r>
              <a:rPr lang="en-US" sz="2000" err="1">
                <a:solidFill>
                  <a:schemeClr val="tx1"/>
                </a:solidFill>
                <a:latin typeface="Verdana"/>
                <a:ea typeface="Verdana"/>
              </a:rPr>
              <a:t>laiku</a:t>
            </a:r>
            <a:r>
              <a:rPr lang="en-US" sz="2000">
                <a:solidFill>
                  <a:schemeClr val="tx1"/>
                </a:solidFill>
                <a:latin typeface="Verdana"/>
                <a:ea typeface="Verdana"/>
              </a:rPr>
              <a:t> </a:t>
            </a:r>
            <a:r>
              <a:rPr lang="en-US" sz="2000" err="1">
                <a:solidFill>
                  <a:schemeClr val="tx1"/>
                </a:solidFill>
                <a:latin typeface="Verdana"/>
                <a:ea typeface="Verdana"/>
              </a:rPr>
              <a:t>centralizēto</a:t>
            </a:r>
            <a:r>
              <a:rPr lang="en-US" sz="2000">
                <a:solidFill>
                  <a:schemeClr val="tx1"/>
                </a:solidFill>
                <a:latin typeface="Verdana"/>
                <a:ea typeface="Verdana"/>
              </a:rPr>
              <a:t> </a:t>
            </a:r>
            <a:r>
              <a:rPr lang="en-US" sz="2000" err="1">
                <a:solidFill>
                  <a:schemeClr val="tx1"/>
                </a:solidFill>
                <a:latin typeface="Verdana"/>
                <a:ea typeface="Verdana"/>
              </a:rPr>
              <a:t>eksāmenu</a:t>
            </a:r>
            <a:r>
              <a:rPr lang="en-US" sz="2000">
                <a:solidFill>
                  <a:schemeClr val="tx1"/>
                </a:solidFill>
                <a:latin typeface="Verdana"/>
                <a:ea typeface="Verdana"/>
              </a:rPr>
              <a:t> </a:t>
            </a:r>
            <a:r>
              <a:rPr lang="en-US" sz="2000" err="1">
                <a:solidFill>
                  <a:schemeClr val="tx1"/>
                </a:solidFill>
                <a:latin typeface="Verdana"/>
                <a:ea typeface="Verdana"/>
              </a:rPr>
              <a:t>norisei</a:t>
            </a:r>
            <a:r>
              <a:rPr lang="en-US" sz="2000">
                <a:solidFill>
                  <a:schemeClr val="tx1"/>
                </a:solidFill>
                <a:latin typeface="Verdana"/>
                <a:ea typeface="Verdana"/>
              </a:rPr>
              <a:t> </a:t>
            </a:r>
            <a:r>
              <a:rPr lang="en-US" sz="2000" err="1">
                <a:solidFill>
                  <a:schemeClr val="tx1"/>
                </a:solidFill>
                <a:latin typeface="Verdana"/>
                <a:ea typeface="Verdana"/>
              </a:rPr>
              <a:t>tiem</a:t>
            </a:r>
            <a:r>
              <a:rPr lang="en-US" sz="2000">
                <a:solidFill>
                  <a:schemeClr val="tx1"/>
                </a:solidFill>
                <a:latin typeface="Verdana"/>
                <a:ea typeface="Verdana"/>
              </a:rPr>
              <a:t> </a:t>
            </a:r>
            <a:r>
              <a:rPr lang="en-US" sz="2000" err="1">
                <a:solidFill>
                  <a:schemeClr val="tx1"/>
                </a:solidFill>
                <a:latin typeface="Verdana"/>
                <a:ea typeface="Verdana"/>
              </a:rPr>
              <a:t>izglītojamiem</a:t>
            </a:r>
            <a:r>
              <a:rPr lang="en-US" sz="2000">
                <a:solidFill>
                  <a:schemeClr val="tx1"/>
                </a:solidFill>
                <a:latin typeface="Verdana"/>
                <a:ea typeface="Verdana"/>
              </a:rPr>
              <a:t>, </a:t>
            </a:r>
            <a:r>
              <a:rPr lang="en-US" sz="2000" err="1">
                <a:solidFill>
                  <a:schemeClr val="tx1"/>
                </a:solidFill>
                <a:latin typeface="Verdana"/>
                <a:ea typeface="Verdana"/>
              </a:rPr>
              <a:t>kuriem</a:t>
            </a:r>
            <a:r>
              <a:rPr lang="en-US" sz="2000">
                <a:solidFill>
                  <a:schemeClr val="tx1"/>
                </a:solidFill>
                <a:latin typeface="Verdana"/>
                <a:ea typeface="Verdana"/>
              </a:rPr>
              <a:t> </a:t>
            </a:r>
            <a:r>
              <a:rPr lang="en-US" sz="2000" err="1">
                <a:solidFill>
                  <a:schemeClr val="tx1"/>
                </a:solidFill>
                <a:latin typeface="Verdana"/>
                <a:ea typeface="Verdana"/>
              </a:rPr>
              <a:t>attiecīgā</a:t>
            </a:r>
            <a:r>
              <a:rPr lang="en-US" sz="2000">
                <a:solidFill>
                  <a:schemeClr val="tx1"/>
                </a:solidFill>
                <a:latin typeface="Verdana"/>
                <a:ea typeface="Verdana"/>
              </a:rPr>
              <a:t> </a:t>
            </a:r>
            <a:r>
              <a:rPr lang="en-US" sz="2000" err="1">
                <a:solidFill>
                  <a:schemeClr val="tx1"/>
                </a:solidFill>
                <a:latin typeface="Verdana"/>
                <a:ea typeface="Verdana"/>
              </a:rPr>
              <a:t>centralizētā</a:t>
            </a:r>
            <a:r>
              <a:rPr lang="en-US" sz="2000">
                <a:solidFill>
                  <a:schemeClr val="tx1"/>
                </a:solidFill>
                <a:latin typeface="Verdana"/>
                <a:ea typeface="Verdana"/>
              </a:rPr>
              <a:t> </a:t>
            </a:r>
            <a:r>
              <a:rPr lang="en-US" sz="2000" err="1">
                <a:solidFill>
                  <a:schemeClr val="tx1"/>
                </a:solidFill>
                <a:latin typeface="Verdana"/>
                <a:ea typeface="Verdana"/>
              </a:rPr>
              <a:t>eksāmena</a:t>
            </a:r>
            <a:r>
              <a:rPr lang="en-US" sz="2000">
                <a:solidFill>
                  <a:schemeClr val="tx1"/>
                </a:solidFill>
                <a:latin typeface="Verdana"/>
                <a:ea typeface="Verdana"/>
              </a:rPr>
              <a:t> </a:t>
            </a:r>
            <a:r>
              <a:rPr lang="en-US" sz="2000" err="1">
                <a:solidFill>
                  <a:schemeClr val="tx1"/>
                </a:solidFill>
                <a:latin typeface="Verdana"/>
                <a:ea typeface="Verdana"/>
              </a:rPr>
              <a:t>rezultāts</a:t>
            </a:r>
            <a:r>
              <a:rPr lang="en-US" sz="2000">
                <a:solidFill>
                  <a:schemeClr val="tx1"/>
                </a:solidFill>
                <a:latin typeface="Verdana"/>
                <a:ea typeface="Verdana"/>
              </a:rPr>
              <a:t> </a:t>
            </a:r>
            <a:r>
              <a:rPr lang="en-US" sz="2000" err="1">
                <a:solidFill>
                  <a:schemeClr val="tx1"/>
                </a:solidFill>
                <a:latin typeface="Verdana"/>
                <a:ea typeface="Verdana"/>
              </a:rPr>
              <a:t>ir</a:t>
            </a:r>
            <a:r>
              <a:rPr lang="en-US" sz="2000">
                <a:solidFill>
                  <a:schemeClr val="tx1"/>
                </a:solidFill>
                <a:latin typeface="Verdana"/>
                <a:ea typeface="Verdana"/>
              </a:rPr>
              <a:t> </a:t>
            </a:r>
            <a:r>
              <a:rPr lang="en-US" sz="2000" err="1">
                <a:solidFill>
                  <a:schemeClr val="tx1"/>
                </a:solidFill>
                <a:latin typeface="Verdana"/>
                <a:ea typeface="Verdana"/>
              </a:rPr>
              <a:t>nepieciešams</a:t>
            </a:r>
            <a:r>
              <a:rPr lang="en-US" sz="2000">
                <a:solidFill>
                  <a:schemeClr val="tx1"/>
                </a:solidFill>
                <a:latin typeface="Verdana"/>
                <a:ea typeface="Verdana"/>
              </a:rPr>
              <a:t> </a:t>
            </a:r>
            <a:r>
              <a:rPr lang="en-US" sz="2000" err="1">
                <a:solidFill>
                  <a:schemeClr val="tx1"/>
                </a:solidFill>
                <a:latin typeface="Verdana"/>
                <a:ea typeface="Verdana"/>
              </a:rPr>
              <a:t>izglītības</a:t>
            </a:r>
            <a:r>
              <a:rPr lang="en-US" sz="2000">
                <a:solidFill>
                  <a:schemeClr val="tx1"/>
                </a:solidFill>
                <a:latin typeface="Verdana"/>
                <a:ea typeface="Verdana"/>
              </a:rPr>
              <a:t> </a:t>
            </a:r>
            <a:r>
              <a:rPr lang="en-US" sz="2000" err="1">
                <a:solidFill>
                  <a:schemeClr val="tx1"/>
                </a:solidFill>
                <a:latin typeface="Verdana"/>
                <a:ea typeface="Verdana"/>
              </a:rPr>
              <a:t>turpināšanai</a:t>
            </a:r>
            <a:r>
              <a:rPr lang="en-US" sz="2000">
                <a:solidFill>
                  <a:schemeClr val="tx1"/>
                </a:solidFill>
                <a:latin typeface="Verdana"/>
                <a:ea typeface="Verdana"/>
              </a:rPr>
              <a:t> </a:t>
            </a:r>
            <a:r>
              <a:rPr lang="en-US" sz="2000" err="1">
                <a:solidFill>
                  <a:schemeClr val="tx1"/>
                </a:solidFill>
                <a:latin typeface="Verdana"/>
                <a:ea typeface="Verdana"/>
              </a:rPr>
              <a:t>nākamajā</a:t>
            </a:r>
            <a:r>
              <a:rPr lang="en-US" sz="2000">
                <a:solidFill>
                  <a:schemeClr val="tx1"/>
                </a:solidFill>
                <a:latin typeface="Verdana"/>
                <a:ea typeface="Verdana"/>
              </a:rPr>
              <a:t> </a:t>
            </a:r>
            <a:r>
              <a:rPr lang="en-US" sz="2000" err="1">
                <a:solidFill>
                  <a:schemeClr val="tx1"/>
                </a:solidFill>
                <a:latin typeface="Verdana"/>
                <a:ea typeface="Verdana"/>
              </a:rPr>
              <a:t>izglītības</a:t>
            </a:r>
            <a:r>
              <a:rPr lang="en-US" sz="2000">
                <a:solidFill>
                  <a:schemeClr val="tx1"/>
                </a:solidFill>
                <a:latin typeface="Verdana"/>
                <a:ea typeface="Verdana"/>
              </a:rPr>
              <a:t> </a:t>
            </a:r>
            <a:r>
              <a:rPr lang="en-US" sz="2000" err="1">
                <a:solidFill>
                  <a:schemeClr val="tx1"/>
                </a:solidFill>
                <a:latin typeface="Verdana"/>
                <a:ea typeface="Verdana"/>
              </a:rPr>
              <a:t>pakāpē</a:t>
            </a:r>
            <a:r>
              <a:rPr lang="en-US" sz="2000">
                <a:solidFill>
                  <a:schemeClr val="tx1"/>
                </a:solidFill>
                <a:latin typeface="Verdana"/>
                <a:ea typeface="Verdana"/>
              </a:rPr>
              <a:t> un </a:t>
            </a:r>
            <a:r>
              <a:rPr lang="en-US" sz="2000" err="1">
                <a:solidFill>
                  <a:schemeClr val="tx1"/>
                </a:solidFill>
                <a:latin typeface="Verdana"/>
                <a:ea typeface="Verdana"/>
              </a:rPr>
              <a:t>kuriem</a:t>
            </a:r>
            <a:r>
              <a:rPr lang="en-US" sz="2000">
                <a:solidFill>
                  <a:schemeClr val="tx1"/>
                </a:solidFill>
                <a:latin typeface="Verdana"/>
                <a:ea typeface="Verdana"/>
              </a:rPr>
              <a:t> </a:t>
            </a:r>
            <a:r>
              <a:rPr lang="en-US" sz="2000" err="1">
                <a:solidFill>
                  <a:schemeClr val="tx1"/>
                </a:solidFill>
                <a:latin typeface="Verdana"/>
                <a:ea typeface="Verdana"/>
              </a:rPr>
              <a:t>valsts</a:t>
            </a:r>
            <a:r>
              <a:rPr lang="en-US" sz="2000">
                <a:solidFill>
                  <a:schemeClr val="tx1"/>
                </a:solidFill>
                <a:latin typeface="Verdana"/>
                <a:ea typeface="Verdana"/>
              </a:rPr>
              <a:t> </a:t>
            </a:r>
            <a:r>
              <a:rPr lang="en-US" sz="2000" err="1">
                <a:solidFill>
                  <a:schemeClr val="tx1"/>
                </a:solidFill>
                <a:latin typeface="Verdana"/>
                <a:ea typeface="Verdana"/>
              </a:rPr>
              <a:t>gaisa</a:t>
            </a:r>
            <a:r>
              <a:rPr lang="en-US" sz="2000">
                <a:solidFill>
                  <a:schemeClr val="tx1"/>
                </a:solidFill>
                <a:latin typeface="Verdana"/>
                <a:ea typeface="Verdana"/>
              </a:rPr>
              <a:t> </a:t>
            </a:r>
            <a:r>
              <a:rPr lang="en-US" sz="2000" err="1">
                <a:solidFill>
                  <a:schemeClr val="tx1"/>
                </a:solidFill>
                <a:latin typeface="Verdana"/>
                <a:ea typeface="Verdana"/>
              </a:rPr>
              <a:t>telpas</a:t>
            </a:r>
            <a:r>
              <a:rPr lang="en-US" sz="2000">
                <a:solidFill>
                  <a:schemeClr val="tx1"/>
                </a:solidFill>
                <a:latin typeface="Verdana"/>
                <a:ea typeface="Verdana"/>
              </a:rPr>
              <a:t> </a:t>
            </a:r>
            <a:r>
              <a:rPr lang="en-US" sz="2000" err="1">
                <a:solidFill>
                  <a:schemeClr val="tx1"/>
                </a:solidFill>
                <a:latin typeface="Verdana"/>
                <a:ea typeface="Verdana"/>
              </a:rPr>
              <a:t>apdraudējuma</a:t>
            </a:r>
            <a:r>
              <a:rPr lang="en-US" sz="2000">
                <a:solidFill>
                  <a:schemeClr val="tx1"/>
                </a:solidFill>
                <a:latin typeface="Verdana"/>
                <a:ea typeface="Verdana"/>
              </a:rPr>
              <a:t> </a:t>
            </a:r>
            <a:r>
              <a:rPr lang="en-US" sz="2000" err="1">
                <a:solidFill>
                  <a:schemeClr val="tx1"/>
                </a:solidFill>
                <a:latin typeface="Verdana"/>
                <a:ea typeface="Verdana"/>
              </a:rPr>
              <a:t>vai</a:t>
            </a:r>
            <a:r>
              <a:rPr lang="en-US" sz="2000">
                <a:solidFill>
                  <a:schemeClr val="tx1"/>
                </a:solidFill>
                <a:latin typeface="Verdana"/>
                <a:ea typeface="Verdana"/>
              </a:rPr>
              <a:t> </a:t>
            </a:r>
            <a:r>
              <a:rPr lang="en-US" sz="2000" err="1">
                <a:solidFill>
                  <a:schemeClr val="tx1"/>
                </a:solidFill>
                <a:latin typeface="Verdana"/>
                <a:ea typeface="Verdana"/>
              </a:rPr>
              <a:t>cita</a:t>
            </a:r>
            <a:r>
              <a:rPr lang="en-US" sz="2000">
                <a:solidFill>
                  <a:schemeClr val="tx1"/>
                </a:solidFill>
                <a:latin typeface="Verdana"/>
                <a:ea typeface="Verdana"/>
              </a:rPr>
              <a:t> </a:t>
            </a:r>
            <a:r>
              <a:rPr lang="en-US" sz="2000" err="1">
                <a:solidFill>
                  <a:schemeClr val="tx1"/>
                </a:solidFill>
                <a:latin typeface="Verdana"/>
                <a:ea typeface="Verdana"/>
              </a:rPr>
              <a:t>veida</a:t>
            </a:r>
            <a:r>
              <a:rPr lang="en-US" sz="2000">
                <a:solidFill>
                  <a:schemeClr val="tx1"/>
                </a:solidFill>
                <a:latin typeface="Verdana"/>
                <a:ea typeface="Verdana"/>
              </a:rPr>
              <a:t> </a:t>
            </a:r>
            <a:r>
              <a:rPr lang="en-US" sz="2000" err="1">
                <a:solidFill>
                  <a:schemeClr val="tx1"/>
                </a:solidFill>
                <a:latin typeface="Verdana"/>
                <a:ea typeface="Verdana"/>
              </a:rPr>
              <a:t>apdraudējuma</a:t>
            </a:r>
            <a:r>
              <a:rPr lang="en-US" sz="2000">
                <a:solidFill>
                  <a:schemeClr val="tx1"/>
                </a:solidFill>
                <a:latin typeface="Verdana"/>
                <a:ea typeface="Verdana"/>
              </a:rPr>
              <a:t> </a:t>
            </a:r>
            <a:r>
              <a:rPr lang="en-US" sz="2000" err="1">
                <a:solidFill>
                  <a:schemeClr val="tx1"/>
                </a:solidFill>
                <a:latin typeface="Verdana"/>
                <a:ea typeface="Verdana"/>
              </a:rPr>
              <a:t>dēļ</a:t>
            </a:r>
            <a:r>
              <a:rPr lang="en-US" sz="2000">
                <a:solidFill>
                  <a:schemeClr val="tx1"/>
                </a:solidFill>
                <a:latin typeface="Verdana"/>
                <a:ea typeface="Verdana"/>
              </a:rPr>
              <a:t> </a:t>
            </a:r>
            <a:r>
              <a:rPr lang="en-US" sz="2000" err="1">
                <a:solidFill>
                  <a:schemeClr val="tx1"/>
                </a:solidFill>
                <a:latin typeface="Verdana"/>
                <a:ea typeface="Verdana"/>
              </a:rPr>
              <a:t>attiecīgo</a:t>
            </a:r>
            <a:r>
              <a:rPr lang="en-US" sz="2000">
                <a:solidFill>
                  <a:schemeClr val="tx1"/>
                </a:solidFill>
                <a:latin typeface="Verdana"/>
                <a:ea typeface="Verdana"/>
              </a:rPr>
              <a:t> </a:t>
            </a:r>
            <a:r>
              <a:rPr lang="en-US" sz="2000" err="1">
                <a:solidFill>
                  <a:schemeClr val="tx1"/>
                </a:solidFill>
                <a:latin typeface="Verdana"/>
                <a:ea typeface="Verdana"/>
              </a:rPr>
              <a:t>centralizēto</a:t>
            </a:r>
            <a:r>
              <a:rPr lang="en-US" sz="2000">
                <a:solidFill>
                  <a:schemeClr val="tx1"/>
                </a:solidFill>
                <a:latin typeface="Verdana"/>
                <a:ea typeface="Verdana"/>
              </a:rPr>
              <a:t> </a:t>
            </a:r>
            <a:r>
              <a:rPr lang="en-US" sz="2000" err="1">
                <a:solidFill>
                  <a:schemeClr val="tx1"/>
                </a:solidFill>
                <a:latin typeface="Verdana"/>
                <a:ea typeface="Verdana"/>
              </a:rPr>
              <a:t>eksāmenu</a:t>
            </a:r>
            <a:r>
              <a:rPr lang="en-US" sz="2000">
                <a:solidFill>
                  <a:schemeClr val="tx1"/>
                </a:solidFill>
                <a:latin typeface="Verdana"/>
                <a:ea typeface="Verdana"/>
              </a:rPr>
              <a:t> nav </a:t>
            </a:r>
            <a:r>
              <a:rPr lang="en-US" sz="2000" err="1">
                <a:solidFill>
                  <a:schemeClr val="tx1"/>
                </a:solidFill>
                <a:latin typeface="Verdana"/>
                <a:ea typeface="Verdana"/>
              </a:rPr>
              <a:t>bijis</a:t>
            </a:r>
            <a:r>
              <a:rPr lang="en-US" sz="2000">
                <a:solidFill>
                  <a:schemeClr val="tx1"/>
                </a:solidFill>
                <a:latin typeface="Verdana"/>
                <a:ea typeface="Verdana"/>
              </a:rPr>
              <a:t> </a:t>
            </a:r>
            <a:r>
              <a:rPr lang="en-US" sz="2000" err="1">
                <a:solidFill>
                  <a:schemeClr val="tx1"/>
                </a:solidFill>
                <a:latin typeface="Verdana"/>
                <a:ea typeface="Verdana"/>
              </a:rPr>
              <a:t>iespējams</a:t>
            </a:r>
            <a:r>
              <a:rPr lang="en-US" sz="2000">
                <a:solidFill>
                  <a:schemeClr val="tx1"/>
                </a:solidFill>
                <a:latin typeface="Verdana"/>
                <a:ea typeface="Verdana"/>
              </a:rPr>
              <a:t> </a:t>
            </a:r>
            <a:r>
              <a:rPr lang="en-US" sz="2000" err="1">
                <a:solidFill>
                  <a:schemeClr val="tx1"/>
                </a:solidFill>
                <a:latin typeface="Verdana"/>
                <a:ea typeface="Verdana"/>
              </a:rPr>
              <a:t>kārtot</a:t>
            </a:r>
            <a:r>
              <a:rPr lang="en-US" sz="2000">
                <a:solidFill>
                  <a:schemeClr val="tx1"/>
                </a:solidFill>
                <a:latin typeface="Verdana"/>
                <a:ea typeface="Verdana"/>
              </a:rPr>
              <a:t> </a:t>
            </a:r>
            <a:r>
              <a:rPr lang="en-US" sz="2000" err="1">
                <a:solidFill>
                  <a:schemeClr val="tx1"/>
                </a:solidFill>
                <a:latin typeface="Verdana"/>
                <a:ea typeface="Verdana"/>
              </a:rPr>
              <a:t>šajos</a:t>
            </a:r>
            <a:r>
              <a:rPr lang="en-US" sz="2000">
                <a:solidFill>
                  <a:schemeClr val="tx1"/>
                </a:solidFill>
                <a:latin typeface="Verdana"/>
                <a:ea typeface="Verdana"/>
              </a:rPr>
              <a:t> </a:t>
            </a:r>
            <a:r>
              <a:rPr lang="en-US" sz="2000" err="1">
                <a:solidFill>
                  <a:schemeClr val="tx1"/>
                </a:solidFill>
                <a:latin typeface="Verdana"/>
                <a:ea typeface="Verdana"/>
              </a:rPr>
              <a:t>noteikumos</a:t>
            </a:r>
            <a:r>
              <a:rPr lang="en-US" sz="2000">
                <a:solidFill>
                  <a:schemeClr val="tx1"/>
                </a:solidFill>
                <a:latin typeface="Verdana"/>
                <a:ea typeface="Verdana"/>
              </a:rPr>
              <a:t> </a:t>
            </a:r>
            <a:r>
              <a:rPr lang="en-US" sz="2000" err="1">
                <a:solidFill>
                  <a:schemeClr val="tx1"/>
                </a:solidFill>
                <a:latin typeface="Verdana"/>
                <a:ea typeface="Verdana"/>
              </a:rPr>
              <a:t>noteiktajā</a:t>
            </a:r>
            <a:r>
              <a:rPr lang="en-US" sz="2000">
                <a:solidFill>
                  <a:schemeClr val="tx1"/>
                </a:solidFill>
                <a:latin typeface="Verdana"/>
                <a:ea typeface="Verdana"/>
              </a:rPr>
              <a:t> </a:t>
            </a:r>
            <a:r>
              <a:rPr lang="en-US" sz="2000" err="1">
                <a:solidFill>
                  <a:schemeClr val="tx1"/>
                </a:solidFill>
                <a:latin typeface="Verdana"/>
                <a:ea typeface="Verdana"/>
              </a:rPr>
              <a:t>papildtermiņa</a:t>
            </a:r>
            <a:r>
              <a:rPr lang="en-US" sz="2000">
                <a:solidFill>
                  <a:schemeClr val="tx1"/>
                </a:solidFill>
                <a:latin typeface="Verdana"/>
                <a:ea typeface="Verdana"/>
              </a:rPr>
              <a:t> </a:t>
            </a:r>
            <a:r>
              <a:rPr lang="en-US" sz="2000" err="1">
                <a:solidFill>
                  <a:schemeClr val="tx1"/>
                </a:solidFill>
                <a:latin typeface="Verdana"/>
                <a:ea typeface="Verdana"/>
              </a:rPr>
              <a:t>laikā</a:t>
            </a:r>
            <a:r>
              <a:rPr lang="en-US" sz="2000">
                <a:solidFill>
                  <a:schemeClr val="tx1"/>
                </a:solidFill>
                <a:latin typeface="Verdana"/>
                <a:ea typeface="Verdana"/>
              </a:rPr>
              <a:t>, </a:t>
            </a:r>
            <a:r>
              <a:rPr lang="en-US" sz="2000" err="1">
                <a:solidFill>
                  <a:schemeClr val="tx1"/>
                </a:solidFill>
                <a:latin typeface="Verdana"/>
                <a:ea typeface="Verdana"/>
              </a:rPr>
              <a:t>nosaka</a:t>
            </a:r>
            <a:r>
              <a:rPr lang="en-US" sz="2000">
                <a:solidFill>
                  <a:schemeClr val="tx1"/>
                </a:solidFill>
                <a:latin typeface="Verdana"/>
                <a:ea typeface="Verdana"/>
              </a:rPr>
              <a:t> </a:t>
            </a:r>
            <a:r>
              <a:rPr lang="en-US" sz="2000" err="1">
                <a:solidFill>
                  <a:schemeClr val="tx1"/>
                </a:solidFill>
                <a:latin typeface="Verdana"/>
                <a:ea typeface="Verdana"/>
              </a:rPr>
              <a:t>izglītības</a:t>
            </a:r>
            <a:r>
              <a:rPr lang="en-US" sz="2000">
                <a:solidFill>
                  <a:schemeClr val="tx1"/>
                </a:solidFill>
                <a:latin typeface="Verdana"/>
                <a:ea typeface="Verdana"/>
              </a:rPr>
              <a:t> un </a:t>
            </a:r>
            <a:r>
              <a:rPr lang="en-US" sz="2000" err="1">
                <a:solidFill>
                  <a:schemeClr val="tx1"/>
                </a:solidFill>
                <a:latin typeface="Verdana"/>
                <a:ea typeface="Verdana"/>
              </a:rPr>
              <a:t>zinātnes</a:t>
            </a:r>
            <a:r>
              <a:rPr lang="en-US" sz="2000">
                <a:solidFill>
                  <a:schemeClr val="tx1"/>
                </a:solidFill>
                <a:latin typeface="Verdana"/>
                <a:ea typeface="Verdana"/>
              </a:rPr>
              <a:t> </a:t>
            </a:r>
            <a:r>
              <a:rPr lang="en-US" sz="2000" err="1">
                <a:solidFill>
                  <a:schemeClr val="tx1"/>
                </a:solidFill>
                <a:latin typeface="Verdana"/>
                <a:ea typeface="Verdana"/>
              </a:rPr>
              <a:t>ministrs</a:t>
            </a:r>
            <a:r>
              <a:rPr lang="en-US" sz="2000">
                <a:solidFill>
                  <a:schemeClr val="tx1"/>
                </a:solidFill>
                <a:latin typeface="Verdana"/>
                <a:ea typeface="Verdana"/>
              </a:rPr>
              <a:t>, </a:t>
            </a:r>
            <a:r>
              <a:rPr lang="en-US" sz="2000" err="1">
                <a:solidFill>
                  <a:schemeClr val="tx1"/>
                </a:solidFill>
                <a:latin typeface="Verdana"/>
                <a:ea typeface="Verdana"/>
              </a:rPr>
              <a:t>izdodot</a:t>
            </a:r>
            <a:r>
              <a:rPr lang="en-US" sz="2000">
                <a:solidFill>
                  <a:schemeClr val="tx1"/>
                </a:solidFill>
                <a:latin typeface="Verdana"/>
                <a:ea typeface="Verdana"/>
              </a:rPr>
              <a:t> </a:t>
            </a:r>
            <a:r>
              <a:rPr lang="en-US" sz="2000" err="1">
                <a:solidFill>
                  <a:schemeClr val="tx1"/>
                </a:solidFill>
                <a:latin typeface="Verdana"/>
                <a:ea typeface="Verdana"/>
              </a:rPr>
              <a:t>attiecīgu</a:t>
            </a:r>
            <a:r>
              <a:rPr lang="en-US" sz="2000">
                <a:solidFill>
                  <a:schemeClr val="tx1"/>
                </a:solidFill>
                <a:latin typeface="Verdana"/>
                <a:ea typeface="Verdana"/>
              </a:rPr>
              <a:t> </a:t>
            </a:r>
            <a:r>
              <a:rPr lang="en-US" sz="2000" err="1">
                <a:solidFill>
                  <a:schemeClr val="tx1"/>
                </a:solidFill>
                <a:latin typeface="Verdana"/>
                <a:ea typeface="Verdana"/>
              </a:rPr>
              <a:t>rīkojumu</a:t>
            </a:r>
            <a:r>
              <a:rPr lang="en-US" sz="2000">
                <a:solidFill>
                  <a:schemeClr val="tx1"/>
                </a:solidFill>
                <a:latin typeface="Verdana"/>
                <a:ea typeface="Verdana"/>
              </a:rPr>
              <a:t>.</a:t>
            </a:r>
          </a:p>
          <a:p>
            <a:endParaRPr lang="en-US" sz="2000">
              <a:solidFill>
                <a:srgbClr val="414142"/>
              </a:solidFill>
            </a:endParaRPr>
          </a:p>
          <a:p>
            <a:pPr algn="ctr"/>
            <a:endParaRPr lang="en-GB"/>
          </a:p>
        </p:txBody>
      </p:sp>
      <p:sp>
        <p:nvSpPr>
          <p:cNvPr id="5" name="TextBox 4">
            <a:extLst>
              <a:ext uri="{FF2B5EF4-FFF2-40B4-BE49-F238E27FC236}">
                <a16:creationId xmlns:a16="http://schemas.microsoft.com/office/drawing/2014/main" id="{A9212EB2-C787-F727-9FF0-145CF548A2FA}"/>
              </a:ext>
            </a:extLst>
          </p:cNvPr>
          <p:cNvSpPr txBox="1"/>
          <p:nvPr/>
        </p:nvSpPr>
        <p:spPr>
          <a:xfrm>
            <a:off x="712714" y="756499"/>
            <a:ext cx="10983469"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err="1">
                <a:solidFill>
                  <a:schemeClr val="tx1"/>
                </a:solidFill>
                <a:latin typeface="Verdana"/>
                <a:ea typeface="Verdana"/>
              </a:rPr>
              <a:t>MINISTRU</a:t>
            </a:r>
            <a:r>
              <a:rPr lang="en-US" sz="2000" b="1">
                <a:solidFill>
                  <a:schemeClr val="tx1"/>
                </a:solidFill>
                <a:latin typeface="Verdana"/>
                <a:ea typeface="Verdana"/>
              </a:rPr>
              <a:t> </a:t>
            </a:r>
            <a:r>
              <a:rPr lang="en-US" sz="2000" b="1" err="1">
                <a:solidFill>
                  <a:schemeClr val="tx1"/>
                </a:solidFill>
                <a:latin typeface="Verdana"/>
                <a:ea typeface="Verdana"/>
              </a:rPr>
              <a:t>KABINETA</a:t>
            </a:r>
            <a:r>
              <a:rPr lang="en-US" sz="2000" b="1">
                <a:solidFill>
                  <a:schemeClr val="tx1"/>
                </a:solidFill>
                <a:latin typeface="Verdana"/>
                <a:ea typeface="Verdana"/>
              </a:rPr>
              <a:t> 2026</a:t>
            </a:r>
            <a:r>
              <a:rPr lang="en-US" sz="2000" b="1" i="0" u="none" strike="noStrike" baseline="0">
                <a:solidFill>
                  <a:schemeClr val="tx1"/>
                </a:solidFill>
                <a:latin typeface="Verdana"/>
                <a:ea typeface="Verdana"/>
              </a:rPr>
              <a:t>. </a:t>
            </a:r>
            <a:r>
              <a:rPr lang="en-US" sz="2000" b="1">
                <a:solidFill>
                  <a:schemeClr val="tx1"/>
                </a:solidFill>
                <a:latin typeface="Verdana"/>
                <a:ea typeface="Verdana"/>
              </a:rPr>
              <a:t>GADA 4</a:t>
            </a:r>
            <a:r>
              <a:rPr lang="en-US" sz="2000" b="1" i="0" u="none" strike="noStrike" baseline="0">
                <a:solidFill>
                  <a:schemeClr val="tx1"/>
                </a:solidFill>
                <a:latin typeface="Verdana"/>
                <a:ea typeface="Verdana"/>
              </a:rPr>
              <a:t>. </a:t>
            </a:r>
            <a:r>
              <a:rPr lang="en-US" sz="2000" b="1" err="1">
                <a:solidFill>
                  <a:schemeClr val="tx1"/>
                </a:solidFill>
                <a:latin typeface="Verdana"/>
                <a:ea typeface="Verdana"/>
              </a:rPr>
              <a:t>NOVEMBRA</a:t>
            </a:r>
            <a:r>
              <a:rPr lang="en-US" sz="2000" b="1">
                <a:solidFill>
                  <a:schemeClr val="tx1"/>
                </a:solidFill>
                <a:latin typeface="Verdana"/>
                <a:ea typeface="Verdana"/>
              </a:rPr>
              <a:t> </a:t>
            </a:r>
            <a:r>
              <a:rPr lang="en-US" sz="2000" b="1" err="1">
                <a:solidFill>
                  <a:schemeClr val="tx1"/>
                </a:solidFill>
                <a:latin typeface="Verdana"/>
                <a:ea typeface="Verdana"/>
              </a:rPr>
              <a:t>NOTEIKUMOS</a:t>
            </a:r>
            <a:r>
              <a:rPr lang="en-US" sz="2000" b="1">
                <a:solidFill>
                  <a:schemeClr val="tx1"/>
                </a:solidFill>
                <a:latin typeface="Verdana"/>
                <a:ea typeface="Verdana"/>
              </a:rPr>
              <a:t> </a:t>
            </a:r>
            <a:r>
              <a:rPr sz="2000" b="0" i="0">
                <a:solidFill>
                  <a:schemeClr val="tx1"/>
                </a:solidFill>
                <a:latin typeface="Verdana"/>
                <a:ea typeface="Verdana"/>
              </a:rPr>
              <a:t>​</a:t>
            </a:r>
            <a:r>
              <a:rPr lang="en-US" sz="2000" b="1">
                <a:solidFill>
                  <a:schemeClr val="tx1"/>
                </a:solidFill>
                <a:latin typeface="Verdana"/>
                <a:ea typeface="Verdana"/>
              </a:rPr>
              <a:t>NR</a:t>
            </a:r>
            <a:r>
              <a:rPr lang="en-US" sz="2000" b="1" i="0" u="none" strike="noStrike" baseline="0">
                <a:solidFill>
                  <a:schemeClr val="tx1"/>
                </a:solidFill>
                <a:latin typeface="Verdana"/>
                <a:ea typeface="Verdana"/>
              </a:rPr>
              <a:t>. </a:t>
            </a:r>
            <a:r>
              <a:rPr lang="en-US" sz="2000" b="1">
                <a:solidFill>
                  <a:schemeClr val="tx1"/>
                </a:solidFill>
                <a:latin typeface="Verdana"/>
                <a:ea typeface="Verdana"/>
              </a:rPr>
              <a:t>656</a:t>
            </a:r>
            <a:r>
              <a:rPr lang="en-US" sz="2000" b="1">
                <a:solidFill>
                  <a:srgbClr val="414142"/>
                </a:solidFill>
                <a:latin typeface="Verdana"/>
                <a:ea typeface="Verdana"/>
              </a:rPr>
              <a:t> </a:t>
            </a:r>
            <a:endParaRPr lang="en-US" sz="2000">
              <a:latin typeface="Verdana"/>
              <a:ea typeface="Verdana"/>
            </a:endParaRPr>
          </a:p>
        </p:txBody>
      </p:sp>
      <p:sp>
        <p:nvSpPr>
          <p:cNvPr id="2" name="TextBox 1">
            <a:extLst>
              <a:ext uri="{FF2B5EF4-FFF2-40B4-BE49-F238E27FC236}">
                <a16:creationId xmlns:a16="http://schemas.microsoft.com/office/drawing/2014/main" id="{53CF4109-F7D2-CAC2-E921-556FFDCC70FD}"/>
              </a:ext>
            </a:extLst>
          </p:cNvPr>
          <p:cNvSpPr txBox="1"/>
          <p:nvPr/>
        </p:nvSpPr>
        <p:spPr>
          <a:xfrm>
            <a:off x="714375" y="295275"/>
            <a:ext cx="3286125" cy="4308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b="1" i="0" u="none" strike="noStrike" baseline="0">
                <a:solidFill>
                  <a:srgbClr val="FF8C00"/>
                </a:solidFill>
                <a:latin typeface="Verdana"/>
                <a:ea typeface="Verdana"/>
              </a:rPr>
              <a:t>Grozījumu projekts</a:t>
            </a:r>
            <a:endParaRPr lang="en-US" sz="2200" b="1">
              <a:solidFill>
                <a:srgbClr val="414142"/>
              </a:solidFill>
              <a:latin typeface="Verdana"/>
              <a:ea typeface="Verdana"/>
            </a:endParaRPr>
          </a:p>
        </p:txBody>
      </p:sp>
      <p:sp>
        <p:nvSpPr>
          <p:cNvPr id="4" name="TextBox 3">
            <a:extLst>
              <a:ext uri="{FF2B5EF4-FFF2-40B4-BE49-F238E27FC236}">
                <a16:creationId xmlns:a16="http://schemas.microsoft.com/office/drawing/2014/main" id="{67AE0224-DA84-D8CE-EE77-40A548B58544}"/>
              </a:ext>
            </a:extLst>
          </p:cNvPr>
          <p:cNvSpPr txBox="1"/>
          <p:nvPr/>
        </p:nvSpPr>
        <p:spPr>
          <a:xfrm>
            <a:off x="714375" y="1162050"/>
            <a:ext cx="11163300"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i="0" u="none" strike="noStrike" baseline="0">
                <a:solidFill>
                  <a:schemeClr val="tx1"/>
                </a:solidFill>
                <a:latin typeface="Verdana"/>
                <a:ea typeface="Verdana"/>
                <a:cs typeface="Segoe UI"/>
              </a:rPr>
              <a:t>"</a:t>
            </a:r>
            <a:r>
              <a:rPr lang="en-US" sz="2000" i="0" u="none" strike="noStrike" baseline="0" err="1">
                <a:solidFill>
                  <a:schemeClr val="tx1"/>
                </a:solidFill>
                <a:latin typeface="Verdana"/>
                <a:ea typeface="Verdana"/>
                <a:cs typeface="Segoe UI"/>
              </a:rPr>
              <a:t>Noteikumi</a:t>
            </a:r>
            <a:r>
              <a:rPr lang="en-US" sz="2000" i="0" u="none" strike="noStrike" baseline="0">
                <a:solidFill>
                  <a:schemeClr val="tx1"/>
                </a:solidFill>
                <a:latin typeface="Verdana"/>
                <a:ea typeface="Verdana"/>
                <a:cs typeface="Segoe UI"/>
              </a:rPr>
              <a:t> par </a:t>
            </a:r>
            <a:r>
              <a:rPr lang="en-US" sz="2000" i="0" u="none" strike="noStrike" baseline="0" err="1">
                <a:solidFill>
                  <a:schemeClr val="tx1"/>
                </a:solidFill>
                <a:latin typeface="Verdana"/>
                <a:ea typeface="Verdana"/>
                <a:cs typeface="Segoe UI"/>
              </a:rPr>
              <a:t>valsts</a:t>
            </a:r>
            <a:r>
              <a:rPr lang="en-US" sz="2000" i="0" u="none" strike="noStrike" baseline="0">
                <a:solidFill>
                  <a:schemeClr val="tx1"/>
                </a:solidFill>
                <a:latin typeface="Verdana"/>
                <a:ea typeface="Verdana"/>
                <a:cs typeface="Segoe UI"/>
              </a:rPr>
              <a:t> </a:t>
            </a:r>
            <a:r>
              <a:rPr lang="en-US" sz="2000" i="0" u="none" strike="noStrike" baseline="0" err="1">
                <a:solidFill>
                  <a:schemeClr val="tx1"/>
                </a:solidFill>
                <a:latin typeface="Verdana"/>
                <a:ea typeface="Verdana"/>
                <a:cs typeface="Segoe UI"/>
              </a:rPr>
              <a:t>pārbaudes</a:t>
            </a:r>
            <a:r>
              <a:rPr lang="en-US" sz="2000" i="0" u="none" strike="noStrike" baseline="0">
                <a:solidFill>
                  <a:schemeClr val="tx1"/>
                </a:solidFill>
                <a:latin typeface="Verdana"/>
                <a:ea typeface="Verdana"/>
                <a:cs typeface="Segoe UI"/>
              </a:rPr>
              <a:t> </a:t>
            </a:r>
            <a:r>
              <a:rPr lang="en-US" sz="2000" i="0" u="none" strike="noStrike" baseline="0" err="1">
                <a:solidFill>
                  <a:schemeClr val="tx1"/>
                </a:solidFill>
                <a:latin typeface="Verdana"/>
                <a:ea typeface="Verdana"/>
                <a:cs typeface="Segoe UI"/>
              </a:rPr>
              <a:t>darbu</a:t>
            </a:r>
            <a:r>
              <a:rPr lang="en-US" sz="2000" i="0" u="none" strike="noStrike" baseline="0">
                <a:solidFill>
                  <a:schemeClr val="tx1"/>
                </a:solidFill>
                <a:latin typeface="Verdana"/>
                <a:ea typeface="Verdana"/>
                <a:cs typeface="Segoe UI"/>
              </a:rPr>
              <a:t> </a:t>
            </a:r>
            <a:r>
              <a:rPr lang="en-US" sz="2000" i="0" u="none" strike="noStrike" baseline="0" err="1">
                <a:solidFill>
                  <a:schemeClr val="tx1"/>
                </a:solidFill>
                <a:latin typeface="Verdana"/>
                <a:ea typeface="Verdana"/>
                <a:cs typeface="Segoe UI"/>
              </a:rPr>
              <a:t>norises</a:t>
            </a:r>
            <a:r>
              <a:rPr lang="en-US" sz="2000" i="0" u="none" strike="noStrike" baseline="0">
                <a:solidFill>
                  <a:schemeClr val="tx1"/>
                </a:solidFill>
                <a:latin typeface="Verdana"/>
                <a:ea typeface="Verdana"/>
                <a:cs typeface="Segoe UI"/>
              </a:rPr>
              <a:t> </a:t>
            </a:r>
            <a:r>
              <a:rPr lang="en-US" sz="2000" i="0" u="none" strike="noStrike" baseline="0" err="1">
                <a:solidFill>
                  <a:schemeClr val="tx1"/>
                </a:solidFill>
                <a:latin typeface="Verdana"/>
                <a:ea typeface="Verdana"/>
                <a:cs typeface="Segoe UI"/>
              </a:rPr>
              <a:t>laiku</a:t>
            </a:r>
            <a:r>
              <a:rPr lang="en-US" sz="2000" i="0" u="none" strike="noStrike" baseline="0">
                <a:solidFill>
                  <a:schemeClr val="tx1"/>
                </a:solidFill>
                <a:latin typeface="Verdana"/>
                <a:ea typeface="Verdana"/>
                <a:cs typeface="Segoe UI"/>
              </a:rPr>
              <a:t> 2025./2026.mācībugadā"</a:t>
            </a:r>
            <a:r>
              <a:rPr lang="en-US" sz="2000" b="0" i="0" u="none" strike="noStrike" baseline="0">
                <a:solidFill>
                  <a:schemeClr val="tx1"/>
                </a:solidFill>
                <a:latin typeface="Verdana"/>
                <a:ea typeface="Verdana"/>
                <a:cs typeface="Segoe UI"/>
              </a:rPr>
              <a:t>​</a:t>
            </a:r>
            <a:r>
              <a:rPr sz="2000" b="0" i="0">
                <a:solidFill>
                  <a:schemeClr val="tx1"/>
                </a:solidFill>
                <a:latin typeface="Verdana"/>
                <a:ea typeface="Verdana"/>
              </a:rPr>
              <a:t>​</a:t>
            </a:r>
            <a:endParaRPr lang="en-US" sz="2000">
              <a:solidFill>
                <a:schemeClr val="tx1"/>
              </a:solidFill>
              <a:latin typeface="Verdana"/>
              <a:ea typeface="Verdana"/>
            </a:endParaRPr>
          </a:p>
        </p:txBody>
      </p:sp>
    </p:spTree>
    <p:extLst>
      <p:ext uri="{BB962C8B-B14F-4D97-AF65-F5344CB8AC3E}">
        <p14:creationId xmlns:p14="http://schemas.microsoft.com/office/powerpoint/2010/main" val="2141890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F1F7C-067E-7715-DFC4-CD4097C2D4CF}"/>
            </a:ext>
          </a:extLst>
        </p:cNvPr>
        <p:cNvGrpSpPr/>
        <p:nvPr/>
      </p:nvGrpSpPr>
      <p:grpSpPr>
        <a:xfrm>
          <a:off x="0" y="0"/>
          <a:ext cx="0" cy="0"/>
          <a:chOff x="0" y="0"/>
          <a:chExt cx="0" cy="0"/>
        </a:xfrm>
      </p:grpSpPr>
      <p:sp>
        <p:nvSpPr>
          <p:cNvPr id="4" name="Virsraksts 3">
            <a:extLst>
              <a:ext uri="{FF2B5EF4-FFF2-40B4-BE49-F238E27FC236}">
                <a16:creationId xmlns:a16="http://schemas.microsoft.com/office/drawing/2014/main" id="{87150A01-5D17-E819-0744-6DFDE1E23D1C}"/>
              </a:ext>
            </a:extLst>
          </p:cNvPr>
          <p:cNvSpPr>
            <a:spLocks noGrp="1"/>
          </p:cNvSpPr>
          <p:nvPr>
            <p:ph type="title"/>
          </p:nvPr>
        </p:nvSpPr>
        <p:spPr>
          <a:xfrm>
            <a:off x="974348" y="428845"/>
            <a:ext cx="10326992" cy="1142815"/>
          </a:xfrm>
        </p:spPr>
        <p:txBody>
          <a:bodyPr/>
          <a:lstStyle/>
          <a:p>
            <a:r>
              <a:rPr lang="lv-LV" altLang="lv-LV" sz="2800">
                <a:solidFill>
                  <a:srgbClr val="543378"/>
                </a:solidFill>
                <a:cs typeface="Times New Roman"/>
              </a:rPr>
              <a:t>CE PROCEDŪRAS KOMISIJĀ IZSKATĀMIE JAUTĀJUMI</a:t>
            </a:r>
          </a:p>
        </p:txBody>
      </p:sp>
      <p:sp>
        <p:nvSpPr>
          <p:cNvPr id="3" name="Slaida numura vietturis 2">
            <a:extLst>
              <a:ext uri="{FF2B5EF4-FFF2-40B4-BE49-F238E27FC236}">
                <a16:creationId xmlns:a16="http://schemas.microsoft.com/office/drawing/2014/main" id="{692D9CEF-8B5E-F089-7D0A-8AC50DA3D131}"/>
              </a:ext>
            </a:extLst>
          </p:cNvPr>
          <p:cNvSpPr>
            <a:spLocks noGrp="1"/>
          </p:cNvSpPr>
          <p:nvPr>
            <p:ph type="sldNum" idx="12"/>
          </p:nvPr>
        </p:nvSpPr>
        <p:spPr/>
        <p:txBody>
          <a:bodyPr/>
          <a:lstStyle/>
          <a:p>
            <a:fld id="{00000000-1234-1234-1234-123412341234}" type="slidenum">
              <a:rPr lang="lv-LV" smtClean="0"/>
              <a:pPr/>
              <a:t>7</a:t>
            </a:fld>
            <a:endParaRPr lang="lv-LV"/>
          </a:p>
        </p:txBody>
      </p:sp>
      <p:sp>
        <p:nvSpPr>
          <p:cNvPr id="5" name="TextBox 4">
            <a:extLst>
              <a:ext uri="{FF2B5EF4-FFF2-40B4-BE49-F238E27FC236}">
                <a16:creationId xmlns:a16="http://schemas.microsoft.com/office/drawing/2014/main" id="{6B749DDE-4DB9-0DD2-2693-9B6F5E14334E}"/>
              </a:ext>
            </a:extLst>
          </p:cNvPr>
          <p:cNvSpPr txBox="1"/>
          <p:nvPr/>
        </p:nvSpPr>
        <p:spPr>
          <a:xfrm>
            <a:off x="816800" y="1928514"/>
            <a:ext cx="10690167" cy="2708434"/>
          </a:xfrm>
          <a:prstGeom prst="rect">
            <a:avLst/>
          </a:prstGeom>
          <a:noFill/>
        </p:spPr>
        <p:txBody>
          <a:bodyPr wrap="square" lIns="91440" tIns="45720" rIns="91440" bIns="45720" rtlCol="0" anchor="t">
            <a:spAutoFit/>
          </a:bodyPr>
          <a:lstStyle/>
          <a:p>
            <a:pPr marL="0" indent="0">
              <a:lnSpc>
                <a:spcPct val="150000"/>
              </a:lnSpc>
              <a:spcBef>
                <a:spcPct val="0"/>
              </a:spcBef>
              <a:buFontTx/>
              <a:buChar char="•"/>
            </a:pPr>
            <a:r>
              <a:rPr lang="lv-LV" altLang="lv-LV" sz="1800">
                <a:solidFill>
                  <a:srgbClr val="543378"/>
                </a:solidFill>
                <a:latin typeface="+mn-lt"/>
                <a:cs typeface="Times New Roman"/>
              </a:rPr>
              <a:t> </a:t>
            </a:r>
            <a:r>
              <a:rPr lang="lv-LV" altLang="lv-LV" sz="2000">
                <a:solidFill>
                  <a:srgbClr val="543378"/>
                </a:solidFill>
                <a:latin typeface="+mn-lt"/>
                <a:cs typeface="Times New Roman"/>
              </a:rPr>
              <a:t>No skolām neesam uzreiz saņēmuši visu skolēnu darbus</a:t>
            </a:r>
          </a:p>
          <a:p>
            <a:pPr>
              <a:lnSpc>
                <a:spcPct val="150000"/>
              </a:lnSpc>
              <a:spcBef>
                <a:spcPct val="0"/>
              </a:spcBef>
              <a:buFontTx/>
              <a:buChar char="•"/>
            </a:pPr>
            <a:r>
              <a:rPr lang="lv-LV" altLang="lv-LV" sz="2000">
                <a:solidFill>
                  <a:srgbClr val="543378"/>
                </a:solidFill>
                <a:latin typeface="+mn-lt"/>
                <a:cs typeface="Times New Roman"/>
              </a:rPr>
              <a:t> </a:t>
            </a:r>
            <a:r>
              <a:rPr lang="en-GB" altLang="lv-LV" sz="2000">
                <a:solidFill>
                  <a:srgbClr val="543378"/>
                </a:solidFill>
                <a:latin typeface="+mn-lt"/>
                <a:cs typeface="Times New Roman"/>
              </a:rPr>
              <a:t>Skolēnu </a:t>
            </a:r>
            <a:r>
              <a:rPr lang="en-GB" altLang="lv-LV" sz="2000" err="1">
                <a:solidFill>
                  <a:srgbClr val="543378"/>
                </a:solidFill>
                <a:latin typeface="+mn-lt"/>
                <a:cs typeface="Times New Roman"/>
              </a:rPr>
              <a:t>pieteikumu</a:t>
            </a:r>
            <a:r>
              <a:rPr lang="en-GB" altLang="lv-LV" sz="2000">
                <a:solidFill>
                  <a:srgbClr val="543378"/>
                </a:solidFill>
                <a:latin typeface="+mn-lt"/>
                <a:cs typeface="Times New Roman"/>
              </a:rPr>
              <a:t> </a:t>
            </a:r>
            <a:r>
              <a:rPr lang="en-GB" altLang="lv-LV" sz="2000" err="1">
                <a:solidFill>
                  <a:srgbClr val="543378"/>
                </a:solidFill>
                <a:latin typeface="+mn-lt"/>
                <a:cs typeface="Times New Roman"/>
              </a:rPr>
              <a:t>pārbaude</a:t>
            </a:r>
            <a:r>
              <a:rPr lang="en-GB" altLang="lv-LV" sz="2000">
                <a:solidFill>
                  <a:srgbClr val="543378"/>
                </a:solidFill>
                <a:latin typeface="+mn-lt"/>
                <a:cs typeface="Times New Roman"/>
              </a:rPr>
              <a:t> CE </a:t>
            </a:r>
            <a:r>
              <a:rPr lang="en-GB" altLang="lv-LV" sz="2000" err="1">
                <a:solidFill>
                  <a:srgbClr val="543378"/>
                </a:solidFill>
                <a:latin typeface="+mn-lt"/>
                <a:cs typeface="Times New Roman"/>
              </a:rPr>
              <a:t>kārtošanai</a:t>
            </a:r>
            <a:r>
              <a:rPr lang="en-GB" altLang="lv-LV" sz="2000">
                <a:solidFill>
                  <a:srgbClr val="543378"/>
                </a:solidFill>
                <a:latin typeface="+mn-lt"/>
                <a:cs typeface="Times New Roman"/>
              </a:rPr>
              <a:t> VPS</a:t>
            </a:r>
            <a:endParaRPr lang="lv-LV" altLang="lv-LV" sz="2000">
              <a:solidFill>
                <a:srgbClr val="543378"/>
              </a:solidFill>
              <a:latin typeface="+mn-lt"/>
              <a:cs typeface="Times New Roman"/>
            </a:endParaRPr>
          </a:p>
          <a:p>
            <a:pPr>
              <a:lnSpc>
                <a:spcPct val="150000"/>
              </a:lnSpc>
              <a:spcBef>
                <a:spcPct val="0"/>
              </a:spcBef>
              <a:buFontTx/>
              <a:buChar char="•"/>
            </a:pPr>
            <a:r>
              <a:rPr lang="lv-LV" altLang="lv-LV" sz="2000">
                <a:solidFill>
                  <a:srgbClr val="543378"/>
                </a:solidFill>
                <a:latin typeface="+mn-lt"/>
                <a:cs typeface="Times New Roman"/>
              </a:rPr>
              <a:t> </a:t>
            </a:r>
            <a:r>
              <a:rPr lang="en-GB" altLang="lv-LV" sz="2000" err="1">
                <a:solidFill>
                  <a:srgbClr val="543378"/>
                </a:solidFill>
                <a:latin typeface="+mn-lt"/>
                <a:cs typeface="Times New Roman"/>
              </a:rPr>
              <a:t>Skolēnu</a:t>
            </a:r>
            <a:r>
              <a:rPr lang="en-GB" altLang="lv-LV" sz="2000">
                <a:solidFill>
                  <a:srgbClr val="543378"/>
                </a:solidFill>
                <a:latin typeface="+mn-lt"/>
                <a:cs typeface="Times New Roman"/>
              </a:rPr>
              <a:t> un </a:t>
            </a:r>
            <a:r>
              <a:rPr lang="en-GB" altLang="lv-LV" sz="2000" err="1">
                <a:solidFill>
                  <a:srgbClr val="543378"/>
                </a:solidFill>
                <a:latin typeface="+mn-lt"/>
                <a:cs typeface="Times New Roman"/>
              </a:rPr>
              <a:t>vecāku</a:t>
            </a:r>
            <a:r>
              <a:rPr lang="en-GB" altLang="lv-LV" sz="2000">
                <a:solidFill>
                  <a:srgbClr val="543378"/>
                </a:solidFill>
                <a:latin typeface="+mn-lt"/>
                <a:cs typeface="Times New Roman"/>
              </a:rPr>
              <a:t> </a:t>
            </a:r>
            <a:r>
              <a:rPr lang="en-GB" altLang="lv-LV" sz="2000" err="1">
                <a:solidFill>
                  <a:srgbClr val="543378"/>
                </a:solidFill>
                <a:latin typeface="+mn-lt"/>
                <a:cs typeface="Times New Roman"/>
              </a:rPr>
              <a:t>sūdzības</a:t>
            </a:r>
            <a:r>
              <a:rPr lang="en-GB" altLang="lv-LV" sz="2000">
                <a:solidFill>
                  <a:srgbClr val="543378"/>
                </a:solidFill>
                <a:latin typeface="+mn-lt"/>
                <a:cs typeface="Times New Roman"/>
              </a:rPr>
              <a:t> par </a:t>
            </a:r>
            <a:r>
              <a:rPr lang="en-GB" altLang="lv-LV" sz="2000" err="1">
                <a:solidFill>
                  <a:srgbClr val="543378"/>
                </a:solidFill>
                <a:latin typeface="+mn-lt"/>
                <a:cs typeface="Times New Roman"/>
              </a:rPr>
              <a:t>kalkulatoru</a:t>
            </a:r>
            <a:r>
              <a:rPr lang="en-GB" altLang="lv-LV" sz="2000">
                <a:solidFill>
                  <a:srgbClr val="543378"/>
                </a:solidFill>
                <a:latin typeface="+mn-lt"/>
                <a:cs typeface="Times New Roman"/>
              </a:rPr>
              <a:t> </a:t>
            </a:r>
            <a:r>
              <a:rPr lang="en-GB" altLang="lv-LV" sz="2000" err="1">
                <a:solidFill>
                  <a:srgbClr val="543378"/>
                </a:solidFill>
                <a:latin typeface="+mn-lt"/>
                <a:cs typeface="Times New Roman"/>
              </a:rPr>
              <a:t>nodrošinājumu</a:t>
            </a:r>
            <a:endParaRPr lang="lv-LV" altLang="lv-LV" sz="2000">
              <a:solidFill>
                <a:srgbClr val="543378"/>
              </a:solidFill>
              <a:latin typeface="+mn-lt"/>
              <a:cs typeface="Times New Roman"/>
            </a:endParaRPr>
          </a:p>
          <a:p>
            <a:pPr marL="0" indent="0">
              <a:lnSpc>
                <a:spcPct val="150000"/>
              </a:lnSpc>
              <a:spcBef>
                <a:spcPct val="0"/>
              </a:spcBef>
              <a:buFontTx/>
              <a:buChar char="•"/>
            </a:pPr>
            <a:r>
              <a:rPr lang="en-GB" altLang="lv-LV" sz="2000">
                <a:solidFill>
                  <a:srgbClr val="543378"/>
                </a:solidFill>
                <a:latin typeface="+mn-lt"/>
                <a:cs typeface="Times New Roman"/>
              </a:rPr>
              <a:t> </a:t>
            </a:r>
            <a:r>
              <a:rPr lang="en-GB" altLang="lv-LV" sz="2000" err="1">
                <a:solidFill>
                  <a:srgbClr val="543378"/>
                </a:solidFill>
                <a:latin typeface="+mn-lt"/>
                <a:cs typeface="Times New Roman"/>
              </a:rPr>
              <a:t>Interneta</a:t>
            </a:r>
            <a:r>
              <a:rPr lang="en-GB" altLang="lv-LV" sz="2000">
                <a:solidFill>
                  <a:srgbClr val="543378"/>
                </a:solidFill>
                <a:latin typeface="+mn-lt"/>
                <a:cs typeface="Times New Roman"/>
              </a:rPr>
              <a:t> </a:t>
            </a:r>
            <a:r>
              <a:rPr lang="en-GB" altLang="lv-LV" sz="2000" err="1">
                <a:solidFill>
                  <a:srgbClr val="543378"/>
                </a:solidFill>
                <a:latin typeface="+mn-lt"/>
                <a:cs typeface="Times New Roman"/>
              </a:rPr>
              <a:t>kvalitāte</a:t>
            </a:r>
            <a:r>
              <a:rPr lang="en-GB" altLang="lv-LV" sz="2000">
                <a:solidFill>
                  <a:srgbClr val="543378"/>
                </a:solidFill>
                <a:latin typeface="+mn-lt"/>
                <a:cs typeface="Times New Roman"/>
              </a:rPr>
              <a:t> </a:t>
            </a:r>
            <a:r>
              <a:rPr lang="en-GB" altLang="lv-LV" sz="2000" err="1">
                <a:solidFill>
                  <a:srgbClr val="543378"/>
                </a:solidFill>
                <a:latin typeface="+mn-lt"/>
                <a:cs typeface="Times New Roman"/>
              </a:rPr>
              <a:t>tiešsaistes</a:t>
            </a:r>
            <a:r>
              <a:rPr lang="en-GB" altLang="lv-LV" sz="2000">
                <a:solidFill>
                  <a:srgbClr val="543378"/>
                </a:solidFill>
                <a:latin typeface="+mn-lt"/>
                <a:cs typeface="Times New Roman"/>
              </a:rPr>
              <a:t> </a:t>
            </a:r>
            <a:r>
              <a:rPr lang="en-GB" altLang="lv-LV" sz="2000" err="1">
                <a:solidFill>
                  <a:srgbClr val="543378"/>
                </a:solidFill>
                <a:latin typeface="+mn-lt"/>
                <a:cs typeface="Times New Roman"/>
              </a:rPr>
              <a:t>darbos</a:t>
            </a:r>
            <a:endParaRPr lang="en-GB" altLang="lv-LV" sz="2000">
              <a:solidFill>
                <a:srgbClr val="543378"/>
              </a:solidFill>
              <a:latin typeface="+mn-lt"/>
              <a:cs typeface="Times New Roman"/>
            </a:endParaRPr>
          </a:p>
          <a:p>
            <a:pPr>
              <a:lnSpc>
                <a:spcPct val="150000"/>
              </a:lnSpc>
              <a:spcBef>
                <a:spcPct val="0"/>
              </a:spcBef>
              <a:buFontTx/>
              <a:buChar char="•"/>
            </a:pPr>
            <a:r>
              <a:rPr lang="en-GB" altLang="lv-LV" sz="2000">
                <a:solidFill>
                  <a:srgbClr val="543378"/>
                </a:solidFill>
                <a:latin typeface="+mn-lt"/>
                <a:ea typeface="MS PGothic"/>
                <a:cs typeface="Times New Roman"/>
              </a:rPr>
              <a:t> Neatļautu </a:t>
            </a:r>
            <a:r>
              <a:rPr lang="en-GB" altLang="lv-LV" sz="2000" err="1">
                <a:solidFill>
                  <a:srgbClr val="543378"/>
                </a:solidFill>
                <a:latin typeface="+mn-lt"/>
                <a:ea typeface="MS PGothic"/>
                <a:cs typeface="Times New Roman"/>
              </a:rPr>
              <a:t>ierīču</a:t>
            </a:r>
            <a:r>
              <a:rPr lang="en-GB" altLang="lv-LV" sz="2000">
                <a:solidFill>
                  <a:srgbClr val="543378"/>
                </a:solidFill>
                <a:latin typeface="+mn-lt"/>
                <a:ea typeface="MS PGothic"/>
                <a:cs typeface="Times New Roman"/>
              </a:rPr>
              <a:t> </a:t>
            </a:r>
            <a:r>
              <a:rPr lang="en-GB" altLang="lv-LV" sz="2000" err="1">
                <a:solidFill>
                  <a:srgbClr val="543378"/>
                </a:solidFill>
                <a:latin typeface="+mn-lt"/>
                <a:ea typeface="MS PGothic"/>
                <a:cs typeface="Times New Roman"/>
              </a:rPr>
              <a:t>esamība</a:t>
            </a:r>
            <a:r>
              <a:rPr lang="en-GB" altLang="lv-LV" sz="2000">
                <a:solidFill>
                  <a:srgbClr val="543378"/>
                </a:solidFill>
                <a:latin typeface="+mn-lt"/>
                <a:ea typeface="MS PGothic"/>
                <a:cs typeface="Times New Roman"/>
              </a:rPr>
              <a:t> pie </a:t>
            </a:r>
            <a:r>
              <a:rPr lang="en-GB" altLang="lv-LV" sz="2000" err="1">
                <a:solidFill>
                  <a:srgbClr val="543378"/>
                </a:solidFill>
                <a:latin typeface="+mn-lt"/>
                <a:ea typeface="MS PGothic"/>
                <a:cs typeface="Times New Roman"/>
              </a:rPr>
              <a:t>skolēniem</a:t>
            </a:r>
            <a:r>
              <a:rPr lang="en-GB" altLang="lv-LV" sz="2000">
                <a:solidFill>
                  <a:srgbClr val="543378"/>
                </a:solidFill>
                <a:latin typeface="+mn-lt"/>
                <a:ea typeface="MS PGothic"/>
                <a:cs typeface="Times New Roman"/>
              </a:rPr>
              <a:t> </a:t>
            </a:r>
            <a:r>
              <a:rPr lang="en-GB" altLang="lv-LV" sz="2000" err="1">
                <a:solidFill>
                  <a:srgbClr val="543378"/>
                </a:solidFill>
                <a:latin typeface="+mn-lt"/>
                <a:ea typeface="MS PGothic"/>
                <a:cs typeface="Times New Roman"/>
              </a:rPr>
              <a:t>eksāmena</a:t>
            </a:r>
            <a:r>
              <a:rPr lang="en-GB" altLang="lv-LV" sz="2000">
                <a:solidFill>
                  <a:srgbClr val="543378"/>
                </a:solidFill>
                <a:latin typeface="+mn-lt"/>
                <a:ea typeface="MS PGothic"/>
                <a:cs typeface="Times New Roman"/>
              </a:rPr>
              <a:t> </a:t>
            </a:r>
            <a:r>
              <a:rPr lang="en-GB" altLang="lv-LV" sz="2000" err="1">
                <a:solidFill>
                  <a:srgbClr val="543378"/>
                </a:solidFill>
                <a:latin typeface="+mn-lt"/>
                <a:ea typeface="MS PGothic"/>
                <a:cs typeface="Times New Roman"/>
              </a:rPr>
              <a:t>laikā</a:t>
            </a:r>
            <a:endParaRPr lang="en-GB" altLang="lv-LV" sz="2000">
              <a:solidFill>
                <a:srgbClr val="543378"/>
              </a:solidFill>
              <a:latin typeface="+mn-lt"/>
              <a:ea typeface="MS PGothic" panose="020B0600070205080204" pitchFamily="34" charset="-128"/>
              <a:cs typeface="Times New Roman"/>
            </a:endParaRPr>
          </a:p>
          <a:p>
            <a:pPr>
              <a:buFont typeface="Arial" panose="020B0604020202020204" pitchFamily="34" charset="0"/>
            </a:pPr>
            <a:endParaRPr lang="lv-LV" altLang="lv-LV" sz="2000">
              <a:latin typeface="+mn-lt"/>
              <a:ea typeface="MS PGothic" panose="020B0600070205080204" pitchFamily="34" charset="-128"/>
            </a:endParaRPr>
          </a:p>
        </p:txBody>
      </p:sp>
    </p:spTree>
    <p:extLst>
      <p:ext uri="{BB962C8B-B14F-4D97-AF65-F5344CB8AC3E}">
        <p14:creationId xmlns:p14="http://schemas.microsoft.com/office/powerpoint/2010/main" val="2737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631829-A469-05A6-EF3B-015D5457785F}"/>
            </a:ext>
          </a:extLst>
        </p:cNvPr>
        <p:cNvGrpSpPr/>
        <p:nvPr/>
      </p:nvGrpSpPr>
      <p:grpSpPr>
        <a:xfrm>
          <a:off x="0" y="0"/>
          <a:ext cx="0" cy="0"/>
          <a:chOff x="0" y="0"/>
          <a:chExt cx="0" cy="0"/>
        </a:xfrm>
      </p:grpSpPr>
      <p:sp>
        <p:nvSpPr>
          <p:cNvPr id="4" name="Virsraksts 3">
            <a:extLst>
              <a:ext uri="{FF2B5EF4-FFF2-40B4-BE49-F238E27FC236}">
                <a16:creationId xmlns:a16="http://schemas.microsoft.com/office/drawing/2014/main" id="{E94E956C-083D-E489-B807-69BD70FDDA1B}"/>
              </a:ext>
            </a:extLst>
          </p:cNvPr>
          <p:cNvSpPr>
            <a:spLocks noGrp="1"/>
          </p:cNvSpPr>
          <p:nvPr>
            <p:ph type="title"/>
          </p:nvPr>
        </p:nvSpPr>
        <p:spPr>
          <a:xfrm>
            <a:off x="812423" y="266920"/>
            <a:ext cx="9759923" cy="1142815"/>
          </a:xfrm>
        </p:spPr>
        <p:txBody>
          <a:bodyPr/>
          <a:lstStyle/>
          <a:p>
            <a:br>
              <a:rPr lang="lv-LV" altLang="lv-LV" sz="3200">
                <a:solidFill>
                  <a:srgbClr val="543378"/>
                </a:solidFill>
                <a:cs typeface="Times New Roman" panose="02020603050405020304" pitchFamily="18" charset="0"/>
              </a:rPr>
            </a:br>
            <a:r>
              <a:rPr lang="lv-LV" altLang="lv-LV" sz="3200">
                <a:solidFill>
                  <a:srgbClr val="543378"/>
                </a:solidFill>
                <a:cs typeface="Times New Roman" panose="02020603050405020304" pitchFamily="18" charset="0"/>
              </a:rPr>
              <a:t>SERTIFIKĀTI</a:t>
            </a:r>
            <a:br>
              <a:rPr lang="lv-LV" altLang="en-US" sz="2800">
                <a:cs typeface="Times New Roman" panose="02020603050405020304" pitchFamily="18" charset="0"/>
              </a:rPr>
            </a:br>
            <a:endParaRPr lang="lv-LV" sz="2800"/>
          </a:p>
        </p:txBody>
      </p:sp>
      <p:sp>
        <p:nvSpPr>
          <p:cNvPr id="3" name="Slaida numura vietturis 2">
            <a:extLst>
              <a:ext uri="{FF2B5EF4-FFF2-40B4-BE49-F238E27FC236}">
                <a16:creationId xmlns:a16="http://schemas.microsoft.com/office/drawing/2014/main" id="{14F3F570-77EF-A339-642A-D0C7C96DF828}"/>
              </a:ext>
            </a:extLst>
          </p:cNvPr>
          <p:cNvSpPr>
            <a:spLocks noGrp="1"/>
          </p:cNvSpPr>
          <p:nvPr>
            <p:ph type="sldNum" idx="12"/>
          </p:nvPr>
        </p:nvSpPr>
        <p:spPr/>
        <p:txBody>
          <a:bodyPr/>
          <a:lstStyle/>
          <a:p>
            <a:fld id="{00000000-1234-1234-1234-123412341234}" type="slidenum">
              <a:rPr lang="lv-LV" smtClean="0"/>
              <a:pPr/>
              <a:t>8</a:t>
            </a:fld>
            <a:endParaRPr lang="lv-LV"/>
          </a:p>
        </p:txBody>
      </p:sp>
      <p:sp>
        <p:nvSpPr>
          <p:cNvPr id="2" name="Text Placeholder 4">
            <a:extLst>
              <a:ext uri="{FF2B5EF4-FFF2-40B4-BE49-F238E27FC236}">
                <a16:creationId xmlns:a16="http://schemas.microsoft.com/office/drawing/2014/main" id="{7B11FF60-F52F-106C-5F1B-C3BDDA5595CE}"/>
              </a:ext>
            </a:extLst>
          </p:cNvPr>
          <p:cNvSpPr txBox="1">
            <a:spLocks noChangeArrowheads="1"/>
          </p:cNvSpPr>
          <p:nvPr/>
        </p:nvSpPr>
        <p:spPr>
          <a:xfrm>
            <a:off x="812423" y="1922678"/>
            <a:ext cx="7760454" cy="534987"/>
          </a:xfrm>
          <a:prstGeom prst="rect">
            <a:avLst/>
          </a:prstGeom>
        </p:spPr>
        <p:txBody>
          <a:bodyPr lIns="91440" tIns="45720" rIns="91440" bIns="45720" anchor="t"/>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spcBef>
                <a:spcPct val="0"/>
              </a:spcBef>
            </a:pPr>
            <a:r>
              <a:rPr lang="lv-LV" altLang="lv-LV" sz="2400" b="1">
                <a:solidFill>
                  <a:srgbClr val="543378"/>
                </a:solidFill>
                <a:latin typeface="+mn-lt"/>
              </a:rPr>
              <a:t>Par pamatizglītību no 202</a:t>
            </a:r>
            <a:r>
              <a:rPr lang="en-GB" altLang="lv-LV" sz="2400" b="1">
                <a:solidFill>
                  <a:srgbClr val="543378"/>
                </a:solidFill>
                <a:latin typeface="+mn-lt"/>
              </a:rPr>
              <a:t>6</a:t>
            </a:r>
            <a:r>
              <a:rPr lang="lv-LV" altLang="lv-LV" sz="2400" b="1">
                <a:solidFill>
                  <a:srgbClr val="543378"/>
                </a:solidFill>
                <a:latin typeface="+mn-lt"/>
              </a:rPr>
              <a:t>. gada 2</a:t>
            </a:r>
            <a:r>
              <a:rPr lang="en-GB" altLang="lv-LV" sz="2400" b="1">
                <a:solidFill>
                  <a:srgbClr val="543378"/>
                </a:solidFill>
                <a:latin typeface="+mn-lt"/>
              </a:rPr>
              <a:t>6</a:t>
            </a:r>
            <a:r>
              <a:rPr lang="lv-LV" altLang="lv-LV" sz="2400" b="1">
                <a:solidFill>
                  <a:srgbClr val="543378"/>
                </a:solidFill>
                <a:latin typeface="+mn-lt"/>
              </a:rPr>
              <a:t>. jūnija</a:t>
            </a:r>
          </a:p>
        </p:txBody>
      </p:sp>
      <p:graphicFrame>
        <p:nvGraphicFramePr>
          <p:cNvPr id="6" name="Table 5">
            <a:extLst>
              <a:ext uri="{FF2B5EF4-FFF2-40B4-BE49-F238E27FC236}">
                <a16:creationId xmlns:a16="http://schemas.microsoft.com/office/drawing/2014/main" id="{C625CEB9-5A17-6054-1E43-6DDFF01F4E24}"/>
              </a:ext>
            </a:extLst>
          </p:cNvPr>
          <p:cNvGraphicFramePr>
            <a:graphicFrameLocks noGrp="1"/>
          </p:cNvGraphicFramePr>
          <p:nvPr>
            <p:extLst>
              <p:ext uri="{D42A27DB-BD31-4B8C-83A1-F6EECF244321}">
                <p14:modId xmlns:p14="http://schemas.microsoft.com/office/powerpoint/2010/main" val="4078797953"/>
              </p:ext>
            </p:extLst>
          </p:nvPr>
        </p:nvGraphicFramePr>
        <p:xfrm>
          <a:off x="812423" y="2709070"/>
          <a:ext cx="8360154" cy="1386680"/>
        </p:xfrm>
        <a:graphic>
          <a:graphicData uri="http://schemas.openxmlformats.org/drawingml/2006/table">
            <a:tbl>
              <a:tblPr firstRow="1" firstCol="1" bandRow="1"/>
              <a:tblGrid>
                <a:gridCol w="2128828">
                  <a:extLst>
                    <a:ext uri="{9D8B030D-6E8A-4147-A177-3AD203B41FA5}">
                      <a16:colId xmlns:a16="http://schemas.microsoft.com/office/drawing/2014/main" val="20000"/>
                    </a:ext>
                  </a:extLst>
                </a:gridCol>
                <a:gridCol w="2368363">
                  <a:extLst>
                    <a:ext uri="{9D8B030D-6E8A-4147-A177-3AD203B41FA5}">
                      <a16:colId xmlns:a16="http://schemas.microsoft.com/office/drawing/2014/main" val="20001"/>
                    </a:ext>
                  </a:extLst>
                </a:gridCol>
                <a:gridCol w="3862963">
                  <a:extLst>
                    <a:ext uri="{9D8B030D-6E8A-4147-A177-3AD203B41FA5}">
                      <a16:colId xmlns:a16="http://schemas.microsoft.com/office/drawing/2014/main" val="20002"/>
                    </a:ext>
                  </a:extLst>
                </a:gridCol>
              </a:tblGrid>
              <a:tr h="71993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800" b="1">
                          <a:solidFill>
                            <a:schemeClr val="accent5">
                              <a:lumMod val="50000"/>
                            </a:schemeClr>
                          </a:solidFill>
                          <a:effectLst/>
                        </a:rPr>
                        <a:t>Latviešu valoda </a:t>
                      </a:r>
                      <a:endParaRPr lang="lv-LV" sz="1800" b="1">
                        <a:solidFill>
                          <a:schemeClr val="accent5">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9600" marR="59600" marT="0" marB="0"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a:lnSpc>
                          <a:spcPct val="107000"/>
                        </a:lnSpc>
                        <a:spcAft>
                          <a:spcPts val="0"/>
                        </a:spcAft>
                      </a:pPr>
                      <a:r>
                        <a:rPr lang="lv-LV" sz="1800" b="1">
                          <a:solidFill>
                            <a:schemeClr val="accent5">
                              <a:lumMod val="50000"/>
                            </a:schemeClr>
                          </a:solidFill>
                          <a:effectLst/>
                        </a:rPr>
                        <a:t>LAT09</a:t>
                      </a:r>
                      <a:endParaRPr lang="lv-LV" sz="1800" b="1">
                        <a:solidFill>
                          <a:schemeClr val="accent5">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9600" marR="59600" marT="0" marB="0"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800" b="1">
                          <a:solidFill>
                            <a:schemeClr val="accent5">
                              <a:lumMod val="50000"/>
                            </a:schemeClr>
                          </a:solidFill>
                          <a:effectLst/>
                        </a:rPr>
                        <a:t> 202</a:t>
                      </a:r>
                      <a:r>
                        <a:rPr lang="en-GB" sz="1800" b="1">
                          <a:solidFill>
                            <a:schemeClr val="accent5">
                              <a:lumMod val="50000"/>
                            </a:schemeClr>
                          </a:solidFill>
                          <a:effectLst/>
                        </a:rPr>
                        <a:t>6</a:t>
                      </a:r>
                      <a:r>
                        <a:rPr lang="lv-LV" sz="1800" b="1">
                          <a:solidFill>
                            <a:schemeClr val="accent5">
                              <a:lumMod val="50000"/>
                            </a:schemeClr>
                          </a:solidFill>
                          <a:effectLst/>
                        </a:rPr>
                        <a:t>/123456789012–LAT09</a:t>
                      </a:r>
                      <a:endParaRPr lang="lv-LV" sz="1800" b="1">
                        <a:solidFill>
                          <a:schemeClr val="accent5">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66675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800" b="1">
                          <a:solidFill>
                            <a:schemeClr val="accent5">
                              <a:lumMod val="50000"/>
                            </a:schemeClr>
                          </a:solidFill>
                          <a:effectLst/>
                        </a:rPr>
                        <a:t>Matemātika</a:t>
                      </a:r>
                      <a:endParaRPr lang="lv-LV" sz="1800" b="1">
                        <a:solidFill>
                          <a:schemeClr val="accent5">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9600" marR="59600" marT="0" marB="0" anchor="ctr">
                    <a:lnL w="12700" cmpd="sng">
                      <a:solidFill>
                        <a:prstClr val="black"/>
                      </a:solidFill>
                      <a:prstDash val="soli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a:lnSpc>
                          <a:spcPct val="107000"/>
                        </a:lnSpc>
                        <a:spcAft>
                          <a:spcPts val="0"/>
                        </a:spcAft>
                      </a:pPr>
                      <a:r>
                        <a:rPr lang="lv-LV" sz="1800" b="1">
                          <a:solidFill>
                            <a:schemeClr val="accent5">
                              <a:lumMod val="50000"/>
                            </a:schemeClr>
                          </a:solidFill>
                          <a:effectLst/>
                        </a:rPr>
                        <a:t>MAT09</a:t>
                      </a:r>
                      <a:endParaRPr lang="lv-LV" sz="1800" b="1">
                        <a:solidFill>
                          <a:schemeClr val="accent5">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9600" marR="59600" marT="0" marB="0" anchor="ct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nSpc>
                          <a:spcPct val="107000"/>
                        </a:lnSpc>
                        <a:spcAft>
                          <a:spcPts val="0"/>
                        </a:spcAft>
                      </a:pPr>
                      <a:r>
                        <a:rPr lang="lv-LV" sz="1800" b="1">
                          <a:solidFill>
                            <a:schemeClr val="accent5">
                              <a:lumMod val="50000"/>
                            </a:schemeClr>
                          </a:solidFill>
                          <a:effectLst/>
                        </a:rPr>
                        <a:t> 2026/123456789012–MAT09</a:t>
                      </a:r>
                      <a:endParaRPr lang="lv-LV" sz="1800" b="1">
                        <a:solidFill>
                          <a:schemeClr val="accent5">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lnL w="12700" cap="flat" cmpd="sng" algn="ctr">
                      <a:solidFill>
                        <a:prstClr val="black"/>
                      </a:solidFill>
                      <a:prstDash val="solid"/>
                      <a:round/>
                      <a:headEnd type="none" w="med" len="med"/>
                      <a:tailEnd type="none" w="med" len="med"/>
                    </a:lnL>
                    <a:lnR w="12700" cmpd="sng">
                      <a:solidFill>
                        <a:prstClr val="black"/>
                      </a:solidFill>
                      <a:prstDash val="solid"/>
                    </a:lnR>
                    <a:lnT w="12700" cap="flat" cmpd="sng" algn="ctr">
                      <a:solidFill>
                        <a:prstClr val="black"/>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7" name="Rectangle 3">
            <a:extLst>
              <a:ext uri="{FF2B5EF4-FFF2-40B4-BE49-F238E27FC236}">
                <a16:creationId xmlns:a16="http://schemas.microsoft.com/office/drawing/2014/main" id="{BE6BD679-5C50-47E6-8A8B-6037247EECE5}"/>
              </a:ext>
            </a:extLst>
          </p:cNvPr>
          <p:cNvSpPr>
            <a:spLocks noChangeArrowheads="1"/>
          </p:cNvSpPr>
          <p:nvPr/>
        </p:nvSpPr>
        <p:spPr bwMode="auto">
          <a:xfrm>
            <a:off x="1269625" y="4687074"/>
            <a:ext cx="975478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lnSpc>
                <a:spcPct val="90000"/>
              </a:lnSpc>
              <a:spcBef>
                <a:spcPts val="1000"/>
              </a:spcBef>
              <a:buFont typeface="Arial" panose="020B0604020202020204" pitchFamily="34" charset="0"/>
              <a:buChar char="•"/>
              <a:defRPr sz="2800">
                <a:solidFill>
                  <a:schemeClr val="tx1"/>
                </a:solidFill>
                <a:latin typeface="Aptos" panose="020B00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ptos" panose="020B00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ptos" panose="020B00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ptos" panose="020B00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ptos" panose="020B0004020202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Aptos" panose="020B0004020202020204" pitchFamily="34" charset="0"/>
              </a:defRPr>
            </a:lvl9pPr>
          </a:lstStyle>
          <a:p>
            <a:pPr>
              <a:lnSpc>
                <a:spcPct val="100000"/>
              </a:lnSpc>
              <a:spcBef>
                <a:spcPct val="0"/>
              </a:spcBef>
              <a:buNone/>
            </a:pPr>
            <a:r>
              <a:rPr lang="lv-LV" altLang="lv-LV" sz="1800">
                <a:solidFill>
                  <a:srgbClr val="543378"/>
                </a:solidFill>
                <a:latin typeface="Aptos"/>
                <a:cs typeface="Times New Roman"/>
              </a:rPr>
              <a:t>Ja sertifikāts</a:t>
            </a:r>
            <a:r>
              <a:rPr lang="en-GB" altLang="lv-LV" sz="1800">
                <a:solidFill>
                  <a:srgbClr val="543378"/>
                </a:solidFill>
                <a:latin typeface="Aptos"/>
                <a:cs typeface="Times New Roman"/>
              </a:rPr>
              <a:t> </a:t>
            </a:r>
            <a:r>
              <a:rPr lang="lv-LV" altLang="lv-LV" sz="1800">
                <a:solidFill>
                  <a:srgbClr val="543378"/>
                </a:solidFill>
                <a:latin typeface="Aptos"/>
                <a:cs typeface="Times New Roman"/>
              </a:rPr>
              <a:t>iegūts (kopvērtējums 15%) 2024. vai  2025. gadā, tad sertifikāta numurā jābūt </a:t>
            </a:r>
            <a:r>
              <a:rPr lang="en-GB" altLang="lv-LV" sz="1800">
                <a:solidFill>
                  <a:srgbClr val="543378"/>
                </a:solidFill>
                <a:latin typeface="Aptos"/>
                <a:cs typeface="Times New Roman"/>
              </a:rPr>
              <a:t>tam </a:t>
            </a:r>
            <a:r>
              <a:rPr lang="en-GB" altLang="lv-LV" sz="1800" err="1">
                <a:solidFill>
                  <a:srgbClr val="543378"/>
                </a:solidFill>
                <a:latin typeface="Aptos"/>
                <a:cs typeface="Times New Roman"/>
              </a:rPr>
              <a:t>gadam</a:t>
            </a:r>
            <a:r>
              <a:rPr lang="en-GB" altLang="lv-LV" sz="1800">
                <a:solidFill>
                  <a:srgbClr val="543378"/>
                </a:solidFill>
                <a:latin typeface="Aptos"/>
                <a:cs typeface="Times New Roman"/>
              </a:rPr>
              <a:t>, </a:t>
            </a:r>
            <a:r>
              <a:rPr lang="en-GB" altLang="lv-LV" sz="1800" err="1">
                <a:solidFill>
                  <a:srgbClr val="543378"/>
                </a:solidFill>
                <a:latin typeface="Aptos"/>
                <a:cs typeface="Times New Roman"/>
              </a:rPr>
              <a:t>kad</a:t>
            </a:r>
            <a:r>
              <a:rPr lang="en-GB" altLang="lv-LV" sz="1800">
                <a:solidFill>
                  <a:srgbClr val="543378"/>
                </a:solidFill>
                <a:latin typeface="Aptos"/>
                <a:cs typeface="Times New Roman"/>
              </a:rPr>
              <a:t> </a:t>
            </a:r>
            <a:r>
              <a:rPr lang="en-GB" altLang="lv-LV" sz="1800" err="1">
                <a:solidFill>
                  <a:srgbClr val="543378"/>
                </a:solidFill>
                <a:latin typeface="Aptos"/>
                <a:cs typeface="Times New Roman"/>
              </a:rPr>
              <a:t>iegūts</a:t>
            </a:r>
            <a:r>
              <a:rPr lang="en-GB" altLang="lv-LV" sz="1800">
                <a:solidFill>
                  <a:srgbClr val="543378"/>
                </a:solidFill>
                <a:latin typeface="Aptos"/>
                <a:cs typeface="Times New Roman"/>
              </a:rPr>
              <a:t> </a:t>
            </a:r>
            <a:r>
              <a:rPr lang="en-GB" altLang="lv-LV" sz="1800" err="1">
                <a:solidFill>
                  <a:srgbClr val="543378"/>
                </a:solidFill>
                <a:latin typeface="Aptos"/>
                <a:cs typeface="Times New Roman"/>
              </a:rPr>
              <a:t>sertifikāts</a:t>
            </a:r>
            <a:r>
              <a:rPr lang="lv-LV" altLang="lv-LV" sz="1800">
                <a:solidFill>
                  <a:srgbClr val="543378"/>
                </a:solidFill>
                <a:latin typeface="Aptos"/>
                <a:cs typeface="Times New Roman"/>
              </a:rPr>
              <a:t>.</a:t>
            </a:r>
          </a:p>
        </p:txBody>
      </p:sp>
      <p:sp>
        <p:nvSpPr>
          <p:cNvPr id="8" name="Rectangle: Rounded Corners 7">
            <a:extLst>
              <a:ext uri="{FF2B5EF4-FFF2-40B4-BE49-F238E27FC236}">
                <a16:creationId xmlns:a16="http://schemas.microsoft.com/office/drawing/2014/main" id="{657ACA4D-DF53-4070-2BC3-4DA2FB133494}"/>
              </a:ext>
            </a:extLst>
          </p:cNvPr>
          <p:cNvSpPr/>
          <p:nvPr/>
        </p:nvSpPr>
        <p:spPr>
          <a:xfrm>
            <a:off x="712976" y="1922679"/>
            <a:ext cx="8360154" cy="534987"/>
          </a:xfrm>
          <a:prstGeom prst="roundRect">
            <a:avLst/>
          </a:prstGeom>
          <a:no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pic>
        <p:nvPicPr>
          <p:cNvPr id="10" name="Graphic 9" descr="Exclamation mark with solid fill">
            <a:extLst>
              <a:ext uri="{FF2B5EF4-FFF2-40B4-BE49-F238E27FC236}">
                <a16:creationId xmlns:a16="http://schemas.microsoft.com/office/drawing/2014/main" id="{E0B2E53A-84F5-C7C9-F55C-6F5BA0B8CF14}"/>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596146" y="4532394"/>
            <a:ext cx="914400" cy="914400"/>
          </a:xfrm>
          <a:prstGeom prst="rect">
            <a:avLst/>
          </a:prstGeom>
        </p:spPr>
      </p:pic>
    </p:spTree>
    <p:extLst>
      <p:ext uri="{BB962C8B-B14F-4D97-AF65-F5344CB8AC3E}">
        <p14:creationId xmlns:p14="http://schemas.microsoft.com/office/powerpoint/2010/main" val="1362298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AE8C77-7595-CA8A-71E9-AABE0B07C071}"/>
            </a:ext>
          </a:extLst>
        </p:cNvPr>
        <p:cNvGrpSpPr/>
        <p:nvPr/>
      </p:nvGrpSpPr>
      <p:grpSpPr>
        <a:xfrm>
          <a:off x="0" y="0"/>
          <a:ext cx="0" cy="0"/>
          <a:chOff x="0" y="0"/>
          <a:chExt cx="0" cy="0"/>
        </a:xfrm>
      </p:grpSpPr>
      <p:sp>
        <p:nvSpPr>
          <p:cNvPr id="4" name="Virsraksts 3">
            <a:extLst>
              <a:ext uri="{FF2B5EF4-FFF2-40B4-BE49-F238E27FC236}">
                <a16:creationId xmlns:a16="http://schemas.microsoft.com/office/drawing/2014/main" id="{27DC17DE-D8C8-9E6E-37A6-1787C80C754F}"/>
              </a:ext>
            </a:extLst>
          </p:cNvPr>
          <p:cNvSpPr>
            <a:spLocks noGrp="1"/>
          </p:cNvSpPr>
          <p:nvPr>
            <p:ph type="title"/>
          </p:nvPr>
        </p:nvSpPr>
        <p:spPr>
          <a:xfrm>
            <a:off x="812423" y="266920"/>
            <a:ext cx="9759923" cy="1142815"/>
          </a:xfrm>
        </p:spPr>
        <p:txBody>
          <a:bodyPr/>
          <a:lstStyle/>
          <a:p>
            <a:br>
              <a:rPr lang="lv-LV" altLang="en-US" sz="3600">
                <a:solidFill>
                  <a:srgbClr val="50164A"/>
                </a:solidFill>
              </a:rPr>
            </a:br>
            <a:r>
              <a:rPr lang="lv-LV" altLang="en-US" sz="2800">
                <a:solidFill>
                  <a:srgbClr val="543378"/>
                </a:solidFill>
                <a:cs typeface="Times New Roman" panose="02020603050405020304" pitchFamily="18" charset="0"/>
              </a:rPr>
              <a:t>KOPVĒRTĒJUMA PARAUGS</a:t>
            </a:r>
            <a:br>
              <a:rPr lang="lv-LV" altLang="en-US" sz="3600">
                <a:solidFill>
                  <a:srgbClr val="50164A"/>
                </a:solidFill>
              </a:rPr>
            </a:br>
            <a:br>
              <a:rPr lang="lv-LV" altLang="lv-LV" sz="800">
                <a:solidFill>
                  <a:srgbClr val="0F9ED5"/>
                </a:solidFill>
              </a:rPr>
            </a:br>
            <a:endParaRPr lang="lv-LV" sz="3200"/>
          </a:p>
        </p:txBody>
      </p:sp>
      <p:sp>
        <p:nvSpPr>
          <p:cNvPr id="3" name="Slaida numura vietturis 2">
            <a:extLst>
              <a:ext uri="{FF2B5EF4-FFF2-40B4-BE49-F238E27FC236}">
                <a16:creationId xmlns:a16="http://schemas.microsoft.com/office/drawing/2014/main" id="{49F8D909-3762-A3DC-EE44-EC38B622B688}"/>
              </a:ext>
            </a:extLst>
          </p:cNvPr>
          <p:cNvSpPr>
            <a:spLocks noGrp="1"/>
          </p:cNvSpPr>
          <p:nvPr>
            <p:ph type="sldNum" idx="12"/>
          </p:nvPr>
        </p:nvSpPr>
        <p:spPr/>
        <p:txBody>
          <a:bodyPr/>
          <a:lstStyle/>
          <a:p>
            <a:fld id="{00000000-1234-1234-1234-123412341234}" type="slidenum">
              <a:rPr lang="lv-LV" smtClean="0"/>
              <a:pPr/>
              <a:t>9</a:t>
            </a:fld>
            <a:endParaRPr lang="lv-LV"/>
          </a:p>
        </p:txBody>
      </p:sp>
      <p:sp>
        <p:nvSpPr>
          <p:cNvPr id="5" name="TextBox 6">
            <a:extLst>
              <a:ext uri="{FF2B5EF4-FFF2-40B4-BE49-F238E27FC236}">
                <a16:creationId xmlns:a16="http://schemas.microsoft.com/office/drawing/2014/main" id="{92E8B029-F8D5-F78A-863A-14FECCCD3110}"/>
              </a:ext>
            </a:extLst>
          </p:cNvPr>
          <p:cNvSpPr txBox="1">
            <a:spLocks noChangeArrowheads="1"/>
          </p:cNvSpPr>
          <p:nvPr/>
        </p:nvSpPr>
        <p:spPr bwMode="auto">
          <a:xfrm>
            <a:off x="1507748" y="2151841"/>
            <a:ext cx="367385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defTabSz="457200" eaLnBrk="0" fontAlgn="base" hangingPunct="0">
              <a:spcBef>
                <a:spcPct val="0"/>
              </a:spcBef>
              <a:spcAft>
                <a:spcPct val="0"/>
              </a:spcAft>
              <a:defRPr>
                <a:solidFill>
                  <a:schemeClr val="tx1"/>
                </a:solidFill>
                <a:latin typeface="Aptos" panose="020B0004020202020204" pitchFamily="34" charset="0"/>
              </a:defRPr>
            </a:lvl6pPr>
            <a:lvl7pPr marL="2971800" indent="-228600" defTabSz="457200" eaLnBrk="0" fontAlgn="base" hangingPunct="0">
              <a:spcBef>
                <a:spcPct val="0"/>
              </a:spcBef>
              <a:spcAft>
                <a:spcPct val="0"/>
              </a:spcAft>
              <a:defRPr>
                <a:solidFill>
                  <a:schemeClr val="tx1"/>
                </a:solidFill>
                <a:latin typeface="Aptos" panose="020B0004020202020204" pitchFamily="34" charset="0"/>
              </a:defRPr>
            </a:lvl7pPr>
            <a:lvl8pPr marL="3429000" indent="-228600" defTabSz="457200" eaLnBrk="0" fontAlgn="base" hangingPunct="0">
              <a:spcBef>
                <a:spcPct val="0"/>
              </a:spcBef>
              <a:spcAft>
                <a:spcPct val="0"/>
              </a:spcAft>
              <a:defRPr>
                <a:solidFill>
                  <a:schemeClr val="tx1"/>
                </a:solidFill>
                <a:latin typeface="Aptos" panose="020B0004020202020204" pitchFamily="34" charset="0"/>
              </a:defRPr>
            </a:lvl8pPr>
            <a:lvl9pPr marL="3886200" indent="-228600" defTabSz="457200" eaLnBrk="0" fontAlgn="base" hangingPunct="0">
              <a:spcBef>
                <a:spcPct val="0"/>
              </a:spcBef>
              <a:spcAft>
                <a:spcPct val="0"/>
              </a:spcAft>
              <a:defRPr>
                <a:solidFill>
                  <a:schemeClr val="tx1"/>
                </a:solidFill>
                <a:latin typeface="Aptos" panose="020B0004020202020204" pitchFamily="34" charset="0"/>
              </a:defRPr>
            </a:lvl9pPr>
          </a:lstStyle>
          <a:p>
            <a:r>
              <a:rPr lang="en-US" altLang="lv-LV" sz="2400" b="1">
                <a:solidFill>
                  <a:schemeClr val="bg2">
                    <a:lumMod val="75000"/>
                  </a:schemeClr>
                </a:solidFill>
                <a:latin typeface="+mn-lt"/>
                <a:cs typeface="Calibri" panose="020F0502020204030204" pitchFamily="34" charset="0"/>
              </a:rPr>
              <a:t>LATVIEŠU VALODA</a:t>
            </a:r>
            <a:endParaRPr lang="en-GB" altLang="lv-LV" sz="2400" b="1">
              <a:solidFill>
                <a:schemeClr val="bg2">
                  <a:lumMod val="75000"/>
                </a:schemeClr>
              </a:solidFill>
              <a:latin typeface="+mn-lt"/>
            </a:endParaRPr>
          </a:p>
        </p:txBody>
      </p:sp>
      <p:graphicFrame>
        <p:nvGraphicFramePr>
          <p:cNvPr id="8" name="Table 7">
            <a:extLst>
              <a:ext uri="{FF2B5EF4-FFF2-40B4-BE49-F238E27FC236}">
                <a16:creationId xmlns:a16="http://schemas.microsoft.com/office/drawing/2014/main" id="{E388401F-17BE-83B4-16D7-83B2A7FC3952}"/>
              </a:ext>
            </a:extLst>
          </p:cNvPr>
          <p:cNvGraphicFramePr>
            <a:graphicFrameLocks noGrp="1"/>
          </p:cNvGraphicFramePr>
          <p:nvPr>
            <p:extLst>
              <p:ext uri="{D42A27DB-BD31-4B8C-83A1-F6EECF244321}">
                <p14:modId xmlns:p14="http://schemas.microsoft.com/office/powerpoint/2010/main" val="534019920"/>
              </p:ext>
            </p:extLst>
          </p:nvPr>
        </p:nvGraphicFramePr>
        <p:xfrm>
          <a:off x="848386" y="2884590"/>
          <a:ext cx="4800600" cy="2206625"/>
        </p:xfrm>
        <a:graphic>
          <a:graphicData uri="http://schemas.openxmlformats.org/drawingml/2006/table">
            <a:tbl>
              <a:tblPr/>
              <a:tblGrid>
                <a:gridCol w="906463">
                  <a:extLst>
                    <a:ext uri="{9D8B030D-6E8A-4147-A177-3AD203B41FA5}">
                      <a16:colId xmlns:a16="http://schemas.microsoft.com/office/drawing/2014/main" val="20000"/>
                    </a:ext>
                  </a:extLst>
                </a:gridCol>
                <a:gridCol w="1631950">
                  <a:extLst>
                    <a:ext uri="{9D8B030D-6E8A-4147-A177-3AD203B41FA5}">
                      <a16:colId xmlns:a16="http://schemas.microsoft.com/office/drawing/2014/main" val="20001"/>
                    </a:ext>
                  </a:extLst>
                </a:gridCol>
                <a:gridCol w="1087437">
                  <a:extLst>
                    <a:ext uri="{9D8B030D-6E8A-4147-A177-3AD203B41FA5}">
                      <a16:colId xmlns:a16="http://schemas.microsoft.com/office/drawing/2014/main" val="20002"/>
                    </a:ext>
                  </a:extLst>
                </a:gridCol>
                <a:gridCol w="1174750">
                  <a:extLst>
                    <a:ext uri="{9D8B030D-6E8A-4147-A177-3AD203B41FA5}">
                      <a16:colId xmlns:a16="http://schemas.microsoft.com/office/drawing/2014/main" val="20003"/>
                    </a:ext>
                  </a:extLst>
                </a:gridCol>
              </a:tblGrid>
              <a:tr h="847725">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err="1">
                          <a:ln>
                            <a:noFill/>
                          </a:ln>
                          <a:solidFill>
                            <a:schemeClr val="accent5">
                              <a:lumMod val="50000"/>
                            </a:schemeClr>
                          </a:solidFill>
                          <a:effectLst/>
                          <a:latin typeface="Times New Roman" panose="02020603050405020304" pitchFamily="18" charset="0"/>
                          <a:cs typeface="Times New Roman" panose="02020603050405020304" pitchFamily="18" charset="0"/>
                        </a:rPr>
                        <a:t>Daļa</a:t>
                      </a:r>
                      <a:endParaRPr kumimoji="0" lang="lv-LV"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err="1">
                          <a:ln>
                            <a:noFill/>
                          </a:ln>
                          <a:solidFill>
                            <a:schemeClr val="accent5">
                              <a:lumMod val="50000"/>
                            </a:schemeClr>
                          </a:solidFill>
                          <a:effectLst/>
                          <a:latin typeface="Times New Roman" panose="02020603050405020304" pitchFamily="18" charset="0"/>
                          <a:cs typeface="Times New Roman" panose="02020603050405020304" pitchFamily="18" charset="0"/>
                        </a:rPr>
                        <a:t>Maksimālais</a:t>
                      </a:r>
                      <a:r>
                        <a:rPr kumimoji="0" lang="en-US"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 </a:t>
                      </a:r>
                      <a:br>
                        <a:rPr kumimoji="0" lang="lv-LV"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br>
                      <a:r>
                        <a:rPr kumimoji="0" lang="en-US" altLang="en-US" sz="1600" b="1" i="0" u="none" strike="noStrike" cap="none" normalizeH="0" baseline="0" err="1">
                          <a:ln>
                            <a:noFill/>
                          </a:ln>
                          <a:solidFill>
                            <a:schemeClr val="accent5">
                              <a:lumMod val="50000"/>
                            </a:schemeClr>
                          </a:solidFill>
                          <a:effectLst/>
                          <a:latin typeface="Times New Roman" panose="02020603050405020304" pitchFamily="18" charset="0"/>
                          <a:cs typeface="Times New Roman" panose="02020603050405020304" pitchFamily="18" charset="0"/>
                        </a:rPr>
                        <a:t>punktu</a:t>
                      </a:r>
                      <a:r>
                        <a:rPr kumimoji="0" lang="en-US"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 </a:t>
                      </a:r>
                      <a:r>
                        <a:rPr kumimoji="0" lang="en-US" altLang="en-US" sz="1600" b="1" i="0" u="none" strike="noStrike" cap="none" normalizeH="0" baseline="0" err="1">
                          <a:ln>
                            <a:noFill/>
                          </a:ln>
                          <a:solidFill>
                            <a:schemeClr val="accent5">
                              <a:lumMod val="50000"/>
                            </a:schemeClr>
                          </a:solidFill>
                          <a:effectLst/>
                          <a:latin typeface="Times New Roman" panose="02020603050405020304" pitchFamily="18" charset="0"/>
                          <a:cs typeface="Times New Roman" panose="02020603050405020304" pitchFamily="18" charset="0"/>
                        </a:rPr>
                        <a:t>skaits</a:t>
                      </a:r>
                      <a:endParaRPr kumimoji="0" lang="lv-LV"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Iegūtie punkti</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Iegūtie procenti</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9725">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1.daļa</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50</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28</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56</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9725">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2.daļa</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30</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21</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70</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97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3.daļa</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20</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19</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95</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9725">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Kopā</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100</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68</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68</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9" name="TextBox 4">
            <a:extLst>
              <a:ext uri="{FF2B5EF4-FFF2-40B4-BE49-F238E27FC236}">
                <a16:creationId xmlns:a16="http://schemas.microsoft.com/office/drawing/2014/main" id="{B2C2E620-95CF-BB75-6403-15A9F5417878}"/>
              </a:ext>
            </a:extLst>
          </p:cNvPr>
          <p:cNvSpPr txBox="1">
            <a:spLocks noChangeArrowheads="1"/>
          </p:cNvSpPr>
          <p:nvPr/>
        </p:nvSpPr>
        <p:spPr bwMode="auto">
          <a:xfrm>
            <a:off x="7905143" y="2151841"/>
            <a:ext cx="296288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defTabSz="457200" eaLnBrk="0" fontAlgn="base" hangingPunct="0">
              <a:spcBef>
                <a:spcPct val="0"/>
              </a:spcBef>
              <a:spcAft>
                <a:spcPct val="0"/>
              </a:spcAft>
              <a:defRPr>
                <a:solidFill>
                  <a:schemeClr val="tx1"/>
                </a:solidFill>
                <a:latin typeface="Aptos" panose="020B0004020202020204" pitchFamily="34" charset="0"/>
              </a:defRPr>
            </a:lvl6pPr>
            <a:lvl7pPr marL="2971800" indent="-228600" defTabSz="457200" eaLnBrk="0" fontAlgn="base" hangingPunct="0">
              <a:spcBef>
                <a:spcPct val="0"/>
              </a:spcBef>
              <a:spcAft>
                <a:spcPct val="0"/>
              </a:spcAft>
              <a:defRPr>
                <a:solidFill>
                  <a:schemeClr val="tx1"/>
                </a:solidFill>
                <a:latin typeface="Aptos" panose="020B0004020202020204" pitchFamily="34" charset="0"/>
              </a:defRPr>
            </a:lvl7pPr>
            <a:lvl8pPr marL="3429000" indent="-228600" defTabSz="457200" eaLnBrk="0" fontAlgn="base" hangingPunct="0">
              <a:spcBef>
                <a:spcPct val="0"/>
              </a:spcBef>
              <a:spcAft>
                <a:spcPct val="0"/>
              </a:spcAft>
              <a:defRPr>
                <a:solidFill>
                  <a:schemeClr val="tx1"/>
                </a:solidFill>
                <a:latin typeface="Aptos" panose="020B0004020202020204" pitchFamily="34" charset="0"/>
              </a:defRPr>
            </a:lvl8pPr>
            <a:lvl9pPr marL="3886200" indent="-228600" defTabSz="457200" eaLnBrk="0" fontAlgn="base" hangingPunct="0">
              <a:spcBef>
                <a:spcPct val="0"/>
              </a:spcBef>
              <a:spcAft>
                <a:spcPct val="0"/>
              </a:spcAft>
              <a:defRPr>
                <a:solidFill>
                  <a:schemeClr val="tx1"/>
                </a:solidFill>
                <a:latin typeface="Aptos" panose="020B0004020202020204" pitchFamily="34" charset="0"/>
              </a:defRPr>
            </a:lvl9pPr>
          </a:lstStyle>
          <a:p>
            <a:r>
              <a:rPr lang="en-US" altLang="lv-LV" sz="2400" b="1">
                <a:solidFill>
                  <a:schemeClr val="bg2">
                    <a:lumMod val="75000"/>
                  </a:schemeClr>
                </a:solidFill>
                <a:latin typeface="+mn-lt"/>
                <a:cs typeface="Calibri" panose="020F0502020204030204" pitchFamily="34" charset="0"/>
              </a:rPr>
              <a:t>MATEMĀTIKA</a:t>
            </a:r>
            <a:endParaRPr lang="en-GB" altLang="lv-LV" sz="2400" b="1">
              <a:solidFill>
                <a:schemeClr val="bg2">
                  <a:lumMod val="75000"/>
                </a:schemeClr>
              </a:solidFill>
              <a:latin typeface="+mn-lt"/>
              <a:cs typeface="Calibri" panose="020F0502020204030204" pitchFamily="34" charset="0"/>
            </a:endParaRPr>
          </a:p>
        </p:txBody>
      </p:sp>
      <p:graphicFrame>
        <p:nvGraphicFramePr>
          <p:cNvPr id="10" name="Table 9">
            <a:extLst>
              <a:ext uri="{FF2B5EF4-FFF2-40B4-BE49-F238E27FC236}">
                <a16:creationId xmlns:a16="http://schemas.microsoft.com/office/drawing/2014/main" id="{B7C369A4-49B9-7CBD-2A06-930254FCBAA4}"/>
              </a:ext>
            </a:extLst>
          </p:cNvPr>
          <p:cNvGraphicFramePr>
            <a:graphicFrameLocks noGrp="1"/>
          </p:cNvGraphicFramePr>
          <p:nvPr>
            <p:extLst>
              <p:ext uri="{D42A27DB-BD31-4B8C-83A1-F6EECF244321}">
                <p14:modId xmlns:p14="http://schemas.microsoft.com/office/powerpoint/2010/main" val="236716826"/>
              </p:ext>
            </p:extLst>
          </p:nvPr>
        </p:nvGraphicFramePr>
        <p:xfrm>
          <a:off x="6543016" y="2884590"/>
          <a:ext cx="4800600" cy="1506639"/>
        </p:xfrm>
        <a:graphic>
          <a:graphicData uri="http://schemas.openxmlformats.org/drawingml/2006/table">
            <a:tbl>
              <a:tblPr/>
              <a:tblGrid>
                <a:gridCol w="906463">
                  <a:extLst>
                    <a:ext uri="{9D8B030D-6E8A-4147-A177-3AD203B41FA5}">
                      <a16:colId xmlns:a16="http://schemas.microsoft.com/office/drawing/2014/main" val="20000"/>
                    </a:ext>
                  </a:extLst>
                </a:gridCol>
                <a:gridCol w="1631950">
                  <a:extLst>
                    <a:ext uri="{9D8B030D-6E8A-4147-A177-3AD203B41FA5}">
                      <a16:colId xmlns:a16="http://schemas.microsoft.com/office/drawing/2014/main" val="20001"/>
                    </a:ext>
                  </a:extLst>
                </a:gridCol>
                <a:gridCol w="1087437">
                  <a:extLst>
                    <a:ext uri="{9D8B030D-6E8A-4147-A177-3AD203B41FA5}">
                      <a16:colId xmlns:a16="http://schemas.microsoft.com/office/drawing/2014/main" val="20002"/>
                    </a:ext>
                  </a:extLst>
                </a:gridCol>
                <a:gridCol w="1174750">
                  <a:extLst>
                    <a:ext uri="{9D8B030D-6E8A-4147-A177-3AD203B41FA5}">
                      <a16:colId xmlns:a16="http://schemas.microsoft.com/office/drawing/2014/main" val="20003"/>
                    </a:ext>
                  </a:extLst>
                </a:gridCol>
              </a:tblGrid>
              <a:tr h="487577">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err="1">
                          <a:ln>
                            <a:noFill/>
                          </a:ln>
                          <a:solidFill>
                            <a:schemeClr val="accent5">
                              <a:lumMod val="50000"/>
                            </a:schemeClr>
                          </a:solidFill>
                          <a:effectLst/>
                          <a:latin typeface="Times New Roman" panose="02020603050405020304" pitchFamily="18" charset="0"/>
                          <a:cs typeface="Times New Roman" panose="02020603050405020304" pitchFamily="18" charset="0"/>
                        </a:rPr>
                        <a:t>Daļa</a:t>
                      </a:r>
                      <a:endParaRPr kumimoji="0" lang="lv-LV"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err="1">
                          <a:ln>
                            <a:noFill/>
                          </a:ln>
                          <a:solidFill>
                            <a:schemeClr val="accent5">
                              <a:lumMod val="50000"/>
                            </a:schemeClr>
                          </a:solidFill>
                          <a:effectLst/>
                          <a:latin typeface="Times New Roman" panose="02020603050405020304" pitchFamily="18" charset="0"/>
                          <a:cs typeface="Times New Roman" panose="02020603050405020304" pitchFamily="18" charset="0"/>
                        </a:rPr>
                        <a:t>Maksimālais</a:t>
                      </a:r>
                      <a:r>
                        <a:rPr kumimoji="0" lang="en-US"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 </a:t>
                      </a:r>
                      <a:br>
                        <a:rPr kumimoji="0" lang="lv-LV"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br>
                      <a:r>
                        <a:rPr kumimoji="0" lang="en-US" altLang="en-US" sz="1600" b="1" i="0" u="none" strike="noStrike" cap="none" normalizeH="0" baseline="0" err="1">
                          <a:ln>
                            <a:noFill/>
                          </a:ln>
                          <a:solidFill>
                            <a:schemeClr val="accent5">
                              <a:lumMod val="50000"/>
                            </a:schemeClr>
                          </a:solidFill>
                          <a:effectLst/>
                          <a:latin typeface="Times New Roman" panose="02020603050405020304" pitchFamily="18" charset="0"/>
                          <a:cs typeface="Times New Roman" panose="02020603050405020304" pitchFamily="18" charset="0"/>
                        </a:rPr>
                        <a:t>punktu</a:t>
                      </a:r>
                      <a:r>
                        <a:rPr kumimoji="0" lang="en-US"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 </a:t>
                      </a:r>
                      <a:r>
                        <a:rPr kumimoji="0" lang="en-US" altLang="en-US" sz="1600" b="1" i="0" u="none" strike="noStrike" cap="none" normalizeH="0" baseline="0" err="1">
                          <a:ln>
                            <a:noFill/>
                          </a:ln>
                          <a:solidFill>
                            <a:schemeClr val="accent5">
                              <a:lumMod val="50000"/>
                            </a:schemeClr>
                          </a:solidFill>
                          <a:effectLst/>
                          <a:latin typeface="Times New Roman" panose="02020603050405020304" pitchFamily="18" charset="0"/>
                          <a:cs typeface="Times New Roman" panose="02020603050405020304" pitchFamily="18" charset="0"/>
                        </a:rPr>
                        <a:t>skaits</a:t>
                      </a:r>
                      <a:endParaRPr kumimoji="0" lang="lv-LV"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Iegūtie punkti</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v-LV" altLang="en-US" sz="1600" b="1"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Iegūtie procenti</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9653">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1.daļa</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60</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28</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46</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9653">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2.daļa</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20</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16</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80</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9653">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err="1">
                          <a:ln>
                            <a:noFill/>
                          </a:ln>
                          <a:solidFill>
                            <a:schemeClr val="accent5">
                              <a:lumMod val="50000"/>
                            </a:schemeClr>
                          </a:solidFill>
                          <a:effectLst/>
                          <a:latin typeface="Times New Roman" panose="02020603050405020304" pitchFamily="18" charset="0"/>
                          <a:cs typeface="Times New Roman" panose="02020603050405020304" pitchFamily="18" charset="0"/>
                        </a:rPr>
                        <a:t>Kopā</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80</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44</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Aptos" pitchFamily="34" charset="0"/>
                        </a:defRPr>
                      </a:lvl1pPr>
                      <a:lvl2pPr marL="742950" indent="-285750">
                        <a:lnSpc>
                          <a:spcPct val="90000"/>
                        </a:lnSpc>
                        <a:spcBef>
                          <a:spcPts val="500"/>
                        </a:spcBef>
                        <a:buFont typeface="Arial" panose="020B0604020202020204" pitchFamily="34" charset="0"/>
                        <a:defRPr sz="2000">
                          <a:solidFill>
                            <a:schemeClr val="tx1"/>
                          </a:solidFill>
                          <a:latin typeface="Aptos" pitchFamily="34" charset="0"/>
                        </a:defRPr>
                      </a:lvl2pPr>
                      <a:lvl3pPr marL="1143000" indent="-228600">
                        <a:lnSpc>
                          <a:spcPct val="90000"/>
                        </a:lnSpc>
                        <a:spcBef>
                          <a:spcPts val="500"/>
                        </a:spcBef>
                        <a:buFont typeface="Arial" panose="020B0604020202020204" pitchFamily="34" charset="0"/>
                        <a:defRPr>
                          <a:solidFill>
                            <a:schemeClr val="tx1"/>
                          </a:solidFill>
                          <a:latin typeface="Aptos" pitchFamily="34" charset="0"/>
                        </a:defRPr>
                      </a:lvl3pPr>
                      <a:lvl4pPr marL="1600200" indent="-228600">
                        <a:lnSpc>
                          <a:spcPct val="90000"/>
                        </a:lnSpc>
                        <a:spcBef>
                          <a:spcPts val="500"/>
                        </a:spcBef>
                        <a:buFont typeface="Arial" panose="020B0604020202020204" pitchFamily="34" charset="0"/>
                        <a:defRPr sz="1600">
                          <a:solidFill>
                            <a:schemeClr val="tx1"/>
                          </a:solidFill>
                          <a:latin typeface="Aptos" pitchFamily="34" charset="0"/>
                        </a:defRPr>
                      </a:lvl4pPr>
                      <a:lvl5pPr marL="2057400" indent="-228600">
                        <a:lnSpc>
                          <a:spcPct val="90000"/>
                        </a:lnSpc>
                        <a:spcBef>
                          <a:spcPts val="500"/>
                        </a:spcBef>
                        <a:buFont typeface="Arial" panose="020B0604020202020204" pitchFamily="34" charset="0"/>
                        <a:defRPr sz="1600">
                          <a:solidFill>
                            <a:schemeClr val="tx1"/>
                          </a:solidFill>
                          <a:latin typeface="Aptos" pitchFamily="34" charset="0"/>
                        </a:defRPr>
                      </a:lvl5pPr>
                      <a:lvl6pPr marL="25146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6pPr>
                      <a:lvl7pPr marL="29718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7pPr>
                      <a:lvl8pPr marL="34290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8pPr>
                      <a:lvl9pPr marL="3886200" indent="-228600" eaLnBrk="0" fontAlgn="base" hangingPunct="0">
                        <a:lnSpc>
                          <a:spcPct val="90000"/>
                        </a:lnSpc>
                        <a:spcBef>
                          <a:spcPts val="500"/>
                        </a:spcBef>
                        <a:spcAft>
                          <a:spcPct val="0"/>
                        </a:spcAft>
                        <a:buFont typeface="Arial" panose="020B0604020202020204" pitchFamily="34" charset="0"/>
                        <a:defRPr sz="1600">
                          <a:solidFill>
                            <a:schemeClr val="tx1"/>
                          </a:solidFill>
                          <a:latin typeface="Aptos"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rPr>
                        <a:t>55</a:t>
                      </a:r>
                      <a:endParaRPr kumimoji="0" lang="lv-LV" altLang="en-US" sz="1600" b="0" i="0" u="none" strike="noStrike" cap="none" normalizeH="0" baseline="0">
                        <a:ln>
                          <a:noFill/>
                        </a:ln>
                        <a:solidFill>
                          <a:schemeClr val="accent5">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580512593"/>
      </p:ext>
    </p:extLst>
  </p:cSld>
  <p:clrMapOvr>
    <a:masterClrMapping/>
  </p:clrMapOvr>
</p:sld>
</file>

<file path=ppt/theme/theme1.xml><?xml version="1.0" encoding="utf-8"?>
<a:theme xmlns:a="http://schemas.openxmlformats.org/drawingml/2006/main" name="Office Theme">
  <a:themeElements>
    <a:clrScheme name="Custom 1">
      <a:dk1>
        <a:srgbClr val="664690"/>
      </a:dk1>
      <a:lt1>
        <a:srgbClr val="FFFFFF"/>
      </a:lt1>
      <a:dk2>
        <a:srgbClr val="00B2BB"/>
      </a:dk2>
      <a:lt2>
        <a:srgbClr val="FFFFFF"/>
      </a:lt2>
      <a:accent1>
        <a:srgbClr val="664690"/>
      </a:accent1>
      <a:accent2>
        <a:srgbClr val="00B2BB"/>
      </a:accent2>
      <a:accent3>
        <a:srgbClr val="A391BC"/>
      </a:accent3>
      <a:accent4>
        <a:srgbClr val="C2B5D3"/>
      </a:accent4>
      <a:accent5>
        <a:srgbClr val="E0DAE9"/>
      </a:accent5>
      <a:accent6>
        <a:srgbClr val="EFECF3"/>
      </a:accent6>
      <a:hlink>
        <a:srgbClr val="00B2BB"/>
      </a:hlink>
      <a:folHlink>
        <a:srgbClr val="00B2BB"/>
      </a:folHlink>
    </a:clrScheme>
    <a:fontScheme name="Custom 4">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e8bca77-b2e7-42db-897d-d687a288fea5" xsi:nil="true"/>
    <lcf76f155ced4ddcb4097134ff3c332f xmlns="271e58d3-8be8-46da-a337-e3181bd89581">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kuments" ma:contentTypeID="0x01010043EA7B7C982C434B90EAEA5CF82F0B50" ma:contentTypeVersion="12" ma:contentTypeDescription="Izveidot jaunu dokumentu." ma:contentTypeScope="" ma:versionID="c14effcd953ca18c9d5904e245f8e959">
  <xsd:schema xmlns:xsd="http://www.w3.org/2001/XMLSchema" xmlns:xs="http://www.w3.org/2001/XMLSchema" xmlns:p="http://schemas.microsoft.com/office/2006/metadata/properties" xmlns:ns2="271e58d3-8be8-46da-a337-e3181bd89581" xmlns:ns3="8e8bca77-b2e7-42db-897d-d687a288fea5" targetNamespace="http://schemas.microsoft.com/office/2006/metadata/properties" ma:root="true" ma:fieldsID="9994a957af31c531c7db261e3e5a21ec" ns2:_="" ns3:_="">
    <xsd:import namespace="271e58d3-8be8-46da-a337-e3181bd89581"/>
    <xsd:import namespace="8e8bca77-b2e7-42db-897d-d687a288fea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1e58d3-8be8-46da-a337-e3181bd8958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Attēlu atzīmes" ma:readOnly="false" ma:fieldId="{5cf76f15-5ced-4ddc-b409-7134ff3c332f}" ma:taxonomyMulti="true" ma:sspId="bd8549b7-dcd1-42e7-8754-3ea81710bb64"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e8bca77-b2e7-42db-897d-d687a288fea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0386ec2f-c2d9-404a-beb6-8be19f021dcf}" ma:internalName="TaxCatchAll" ma:showField="CatchAllData" ma:web="8e8bca77-b2e7-42db-897d-d687a288fea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942C374-68CB-4B3F-AF37-141DAAD65E98}">
  <ds:schemaRefs>
    <ds:schemaRef ds:uri="271e58d3-8be8-46da-a337-e3181bd89581"/>
    <ds:schemaRef ds:uri="8e8bca77-b2e7-42db-897d-d687a288fea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3730D087-2E25-42D9-9743-9803B7E2524A}">
  <ds:schemaRefs>
    <ds:schemaRef ds:uri="271e58d3-8be8-46da-a337-e3181bd89581"/>
    <ds:schemaRef ds:uri="8e8bca77-b2e7-42db-897d-d687a288fea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679090B9-D811-4A8A-9911-D5C2E4EB726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18</Slides>
  <Notes>2</Notes>
  <HiddenSlides>0</HiddenSlide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    2026. gada 4. jūnijā</vt:lpstr>
      <vt:lpstr>MONITORINGA DARBU 2. – 8. KLASĒ REZULTĀTU SAŅEMŠANA</vt:lpstr>
      <vt:lpstr>9. KLASES SVEŠVALODU MONITORINGA DARBU REZULTĀTI</vt:lpstr>
      <vt:lpstr>PowerPoint Presentation</vt:lpstr>
      <vt:lpstr>PowerPoint Presentation</vt:lpstr>
      <vt:lpstr>PowerPoint Presentation</vt:lpstr>
      <vt:lpstr>CE PROCEDŪRAS KOMISIJĀ IZSKATĀMIE JAUTĀJUMI</vt:lpstr>
      <vt:lpstr> SERTIFIKĀTI </vt:lpstr>
      <vt:lpstr> KOPVĒRTĒJUMA PARAUGS  </vt:lpstr>
      <vt:lpstr>PowerPoint Presentation</vt:lpstr>
      <vt:lpstr> KOPVĒRTĒJUMA PARAUGS LATVIEŠU VALODA (OL) </vt:lpstr>
      <vt:lpstr>PAPILDTERMIŅA EKSĀMENU ORGANIZĒŠANA</vt:lpstr>
      <vt:lpstr>PAPILDTERMIŅA EKSĀMENU  ORGANIZĒŠANA</vt:lpstr>
      <vt:lpstr>PAPILDTERMIŅA EKSĀMENU  ORGANIZĒŠANA</vt:lpstr>
      <vt:lpstr>PAPILDTERMIŅA EKSĀMENU ORGANIZĒŠANA</vt:lpstr>
      <vt:lpstr>IZZIŅAS PAR NOKĀRTOTU CENTRALIZĒTO EKSĀMENU PIEPRASĪŠANA UN IZSNIEGŠANA</vt:lpstr>
      <vt:lpstr>CENTRALIZĒTĀ EKSĀMENA REZULTĀTA APSTRĪDĒŠANA</vt:lpstr>
      <vt:lpstr>Paldies!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PREZENTĀCIJAS NOSAUKUMS</dc:title>
  <dc:creator>Egita Diure</dc:creator>
  <cp:revision>2</cp:revision>
  <dcterms:modified xsi:type="dcterms:W3CDTF">2026-06-04T14:55:16Z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0x01010043EA7B7C982C434B90EAEA5CF82F0B50</vt:lpwstr>
  </property>
  <property fmtid="{D5CDD505-2E9C-101B-9397-08002B2CF9AE}" pid="3" name="MediaServiceImageTags">
    <vt:lpwstr/>
  </property>
</Properties>
</file>