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4"/>
  </p:sldMasterIdLst>
  <p:notesMasterIdLst>
    <p:notesMasterId r:id="rId58"/>
  </p:notesMasterIdLst>
  <p:sldIdLst>
    <p:sldId id="256" r:id="rId5"/>
    <p:sldId id="346" r:id="rId6"/>
    <p:sldId id="347" r:id="rId7"/>
    <p:sldId id="267" r:id="rId8"/>
    <p:sldId id="352" r:id="rId9"/>
    <p:sldId id="353" r:id="rId10"/>
    <p:sldId id="366" r:id="rId11"/>
    <p:sldId id="370" r:id="rId12"/>
    <p:sldId id="371" r:id="rId13"/>
    <p:sldId id="372" r:id="rId14"/>
    <p:sldId id="373" r:id="rId15"/>
    <p:sldId id="333" r:id="rId16"/>
    <p:sldId id="306" r:id="rId17"/>
    <p:sldId id="321" r:id="rId18"/>
    <p:sldId id="327" r:id="rId19"/>
    <p:sldId id="348" r:id="rId20"/>
    <p:sldId id="323" r:id="rId21"/>
    <p:sldId id="350" r:id="rId22"/>
    <p:sldId id="349" r:id="rId23"/>
    <p:sldId id="325" r:id="rId24"/>
    <p:sldId id="357" r:id="rId25"/>
    <p:sldId id="358" r:id="rId26"/>
    <p:sldId id="375" r:id="rId27"/>
    <p:sldId id="332" r:id="rId28"/>
    <p:sldId id="368" r:id="rId29"/>
    <p:sldId id="365" r:id="rId30"/>
    <p:sldId id="307" r:id="rId31"/>
    <p:sldId id="364" r:id="rId32"/>
    <p:sldId id="322" r:id="rId33"/>
    <p:sldId id="308" r:id="rId34"/>
    <p:sldId id="310" r:id="rId35"/>
    <p:sldId id="328" r:id="rId36"/>
    <p:sldId id="369" r:id="rId37"/>
    <p:sldId id="329" r:id="rId38"/>
    <p:sldId id="330" r:id="rId39"/>
    <p:sldId id="345" r:id="rId40"/>
    <p:sldId id="311" r:id="rId41"/>
    <p:sldId id="312" r:id="rId42"/>
    <p:sldId id="314" r:id="rId43"/>
    <p:sldId id="313" r:id="rId44"/>
    <p:sldId id="344" r:id="rId45"/>
    <p:sldId id="337" r:id="rId46"/>
    <p:sldId id="338" r:id="rId47"/>
    <p:sldId id="339" r:id="rId48"/>
    <p:sldId id="315" r:id="rId49"/>
    <p:sldId id="342" r:id="rId50"/>
    <p:sldId id="359" r:id="rId51"/>
    <p:sldId id="360" r:id="rId52"/>
    <p:sldId id="361" r:id="rId53"/>
    <p:sldId id="374" r:id="rId54"/>
    <p:sldId id="341" r:id="rId55"/>
    <p:sldId id="343" r:id="rId56"/>
    <p:sldId id="300" r:id="rId57"/>
  </p:sldIdLst>
  <p:sldSz cx="12192000" cy="6858000"/>
  <p:notesSz cx="6797675" cy="987266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CEF63CC1-3604-4A77-AD34-98BC6B7EE991}">
          <p14:sldIdLst>
            <p14:sldId id="256"/>
            <p14:sldId id="346"/>
            <p14:sldId id="347"/>
            <p14:sldId id="267"/>
            <p14:sldId id="352"/>
            <p14:sldId id="353"/>
            <p14:sldId id="366"/>
            <p14:sldId id="370"/>
            <p14:sldId id="371"/>
            <p14:sldId id="372"/>
            <p14:sldId id="373"/>
            <p14:sldId id="333"/>
            <p14:sldId id="306"/>
            <p14:sldId id="321"/>
            <p14:sldId id="327"/>
            <p14:sldId id="348"/>
            <p14:sldId id="323"/>
            <p14:sldId id="350"/>
            <p14:sldId id="349"/>
            <p14:sldId id="325"/>
            <p14:sldId id="357"/>
            <p14:sldId id="358"/>
            <p14:sldId id="375"/>
            <p14:sldId id="332"/>
            <p14:sldId id="368"/>
            <p14:sldId id="365"/>
            <p14:sldId id="307"/>
            <p14:sldId id="364"/>
            <p14:sldId id="322"/>
            <p14:sldId id="308"/>
            <p14:sldId id="310"/>
            <p14:sldId id="328"/>
            <p14:sldId id="369"/>
            <p14:sldId id="329"/>
            <p14:sldId id="330"/>
            <p14:sldId id="345"/>
            <p14:sldId id="311"/>
            <p14:sldId id="312"/>
            <p14:sldId id="314"/>
            <p14:sldId id="313"/>
            <p14:sldId id="344"/>
            <p14:sldId id="337"/>
            <p14:sldId id="338"/>
            <p14:sldId id="339"/>
            <p14:sldId id="315"/>
            <p14:sldId id="342"/>
            <p14:sldId id="359"/>
            <p14:sldId id="360"/>
            <p14:sldId id="361"/>
            <p14:sldId id="374"/>
            <p14:sldId id="341"/>
            <p14:sldId id="343"/>
          </p14:sldIdLst>
        </p14:section>
        <p14:section name="Paldies" id="{C925E6DB-E2CE-4922-9900-3E70ACD713F6}">
          <p14:sldIdLst>
            <p14:sldId id="30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83A0BA-4FFF-EDFB-EDE1-FE43BE84EE5F}" name="Kaspars Špūle" initials="KŠ" userId="S::kaspars.spule@viaa.gov.lv::fd949a75-7655-4f2a-8afe-f7a5411b18b6" providerId="AD"/>
  <p188:author id="{2DA474CC-AB8E-1B30-FB9F-8F1AED9DE64D}" name="Inta Ozola" initials="IO" userId="S::inta.ozola@viaa.gov.lv::f9bd3aea-e60b-446b-acf5-de1cadd9bf8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9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40" dt="2026-09-28T10:51:36.116"/>
    <p1510:client id="{0012A861-2E94-F1CC-65A0-92CD81AC1D6B}" v="222" dt="2026-09-28T07:12:28.706"/>
    <p1510:client id="{0106121F-A966-4D30-9B6F-90344B86A03D}" v="8" dt="2026-09-28T14:03:32.172"/>
    <p1510:client id="{0227902E-A491-3AB3-963A-1D051AFE71A9}" v="463" dt="2026-09-27T16:12:03.813"/>
    <p1510:client id="{277CEE7A-236C-B7A7-EFD5-2B90EFC3F6D2}" v="45" dt="2026-09-28T10:06:49.317"/>
    <p1510:client id="{42BAA8B9-690D-51C4-A09A-73AB2C289C47}" v="813" dt="2026-09-28T06:55:01.248"/>
    <p1510:client id="{4FDC04D5-34B2-4A20-B1B2-FFB05DF22E1A}" v="504" dt="2026-09-28T11:05:05.348"/>
    <p1510:client id="{551A631E-A7B5-8942-974B-1791EAEFB9E4}" v="331" dt="2026-09-27T17:31:30.536"/>
    <p1510:client id="{6940BA27-84CC-7DC9-5F09-4A4012CF585A}" v="124" dt="2026-09-28T10:04:50.712"/>
    <p1510:client id="{8C8CB175-8D96-3C5B-9173-8D1D0BFC5988}" v="12" dt="2026-09-28T11:27:30.576"/>
    <p1510:client id="{BBF6D32C-609C-432E-AAB2-77AA434518F9}" v="574" dt="2026-09-27T16:25:09.234"/>
    <p1510:client id="{D49DCB24-92A6-6E49-F2E1-B9351F0CB8E6}" v="5" dt="2026-09-27T17:55:13.9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19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65"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a Mikīte" userId="S::marta.mikite@viaa.gov.lv::c87f4eec-d575-4a04-a725-23e3570d950b" providerId="AD" clId="Web-{00000000-0000-0000-0000-000000000000}"/>
    <pc:docChg chg="addSld modSld modSection">
      <pc:chgData name="Marta Mikīte" userId="S::marta.mikite@viaa.gov.lv::c87f4eec-d575-4a04-a725-23e3570d950b" providerId="AD" clId="Web-{00000000-0000-0000-0000-000000000000}" dt="2026-09-28T06:21:20.497" v="21" actId="14100"/>
      <pc:docMkLst>
        <pc:docMk/>
      </pc:docMkLst>
      <pc:sldChg chg="addSp modSp new">
        <pc:chgData name="Marta Mikīte" userId="S::marta.mikite@viaa.gov.lv::c87f4eec-d575-4a04-a725-23e3570d950b" providerId="AD" clId="Web-{00000000-0000-0000-0000-000000000000}" dt="2026-09-28T06:21:20.497" v="21" actId="14100"/>
        <pc:sldMkLst>
          <pc:docMk/>
          <pc:sldMk cId="2027954861" sldId="370"/>
        </pc:sldMkLst>
        <pc:spChg chg="mod">
          <ac:chgData name="Marta Mikīte" userId="S::marta.mikite@viaa.gov.lv::c87f4eec-d575-4a04-a725-23e3570d950b" providerId="AD" clId="Web-{00000000-0000-0000-0000-000000000000}" dt="2026-09-28T06:19:29.317" v="11" actId="20577"/>
          <ac:spMkLst>
            <pc:docMk/>
            <pc:sldMk cId="2027954861" sldId="370"/>
            <ac:spMk id="3" creationId="{76AEBCA3-3042-DF9D-5E4E-1C791C696C2A}"/>
          </ac:spMkLst>
        </pc:spChg>
        <pc:spChg chg="add mod">
          <ac:chgData name="Marta Mikīte" userId="S::marta.mikite@viaa.gov.lv::c87f4eec-d575-4a04-a725-23e3570d950b" providerId="AD" clId="Web-{00000000-0000-0000-0000-000000000000}" dt="2026-09-28T06:21:20.497" v="21" actId="14100"/>
          <ac:spMkLst>
            <pc:docMk/>
            <pc:sldMk cId="2027954861" sldId="370"/>
            <ac:spMk id="4" creationId="{2798844D-00F6-CF3A-BA64-34F0C89915A3}"/>
          </ac:spMkLst>
        </pc:spChg>
      </pc:sldChg>
    </pc:docChg>
  </pc:docChgLst>
  <pc:docChgLst>
    <pc:chgData name="Vineta Cibiņa" userId="S::vineta.cibina@viaa.gov.lv::6dd92c6c-62bf-4ab6-85df-5bef2fd4a0d6" providerId="AD" clId="Web-{277CEE7A-236C-B7A7-EFD5-2B90EFC3F6D2}"/>
    <pc:docChg chg="addSld modSld modSection">
      <pc:chgData name="Vineta Cibiņa" userId="S::vineta.cibina@viaa.gov.lv::6dd92c6c-62bf-4ab6-85df-5bef2fd4a0d6" providerId="AD" clId="Web-{277CEE7A-236C-B7A7-EFD5-2B90EFC3F6D2}" dt="2026-09-28T10:06:49.317" v="37" actId="1076"/>
      <pc:docMkLst>
        <pc:docMk/>
      </pc:docMkLst>
      <pc:sldChg chg="modSp">
        <pc:chgData name="Vineta Cibiņa" userId="S::vineta.cibina@viaa.gov.lv::6dd92c6c-62bf-4ab6-85df-5bef2fd4a0d6" providerId="AD" clId="Web-{277CEE7A-236C-B7A7-EFD5-2B90EFC3F6D2}" dt="2026-09-28T10:06:49.317" v="37" actId="1076"/>
        <pc:sldMkLst>
          <pc:docMk/>
          <pc:sldMk cId="400914625" sldId="342"/>
        </pc:sldMkLst>
        <pc:spChg chg="mod">
          <ac:chgData name="Vineta Cibiņa" userId="S::vineta.cibina@viaa.gov.lv::6dd92c6c-62bf-4ab6-85df-5bef2fd4a0d6" providerId="AD" clId="Web-{277CEE7A-236C-B7A7-EFD5-2B90EFC3F6D2}" dt="2026-09-28T10:06:45.770" v="36" actId="14100"/>
          <ac:spMkLst>
            <pc:docMk/>
            <pc:sldMk cId="400914625" sldId="342"/>
            <ac:spMk id="3" creationId="{7AE74452-EF3E-D546-086E-A006FB9E9158}"/>
          </ac:spMkLst>
        </pc:spChg>
        <pc:spChg chg="mod">
          <ac:chgData name="Vineta Cibiņa" userId="S::vineta.cibina@viaa.gov.lv::6dd92c6c-62bf-4ab6-85df-5bef2fd4a0d6" providerId="AD" clId="Web-{277CEE7A-236C-B7A7-EFD5-2B90EFC3F6D2}" dt="2026-09-28T10:05:47.004" v="29" actId="20577"/>
          <ac:spMkLst>
            <pc:docMk/>
            <pc:sldMk cId="400914625" sldId="342"/>
            <ac:spMk id="6" creationId="{ED50D5B7-3B4A-F994-570B-3E2F7457799D}"/>
          </ac:spMkLst>
        </pc:spChg>
        <pc:picChg chg="mod">
          <ac:chgData name="Vineta Cibiņa" userId="S::vineta.cibina@viaa.gov.lv::6dd92c6c-62bf-4ab6-85df-5bef2fd4a0d6" providerId="AD" clId="Web-{277CEE7A-236C-B7A7-EFD5-2B90EFC3F6D2}" dt="2026-09-28T10:06:49.317" v="37" actId="1076"/>
          <ac:picMkLst>
            <pc:docMk/>
            <pc:sldMk cId="400914625" sldId="342"/>
            <ac:picMk id="5" creationId="{9A3AD8D5-B165-27B8-C1B9-B18889778256}"/>
          </ac:picMkLst>
        </pc:picChg>
      </pc:sldChg>
      <pc:sldChg chg="modSp">
        <pc:chgData name="Vineta Cibiņa" userId="S::vineta.cibina@viaa.gov.lv::6dd92c6c-62bf-4ab6-85df-5bef2fd4a0d6" providerId="AD" clId="Web-{277CEE7A-236C-B7A7-EFD5-2B90EFC3F6D2}" dt="2026-09-28T10:06:19.504" v="35" actId="20577"/>
        <pc:sldMkLst>
          <pc:docMk/>
          <pc:sldMk cId="1180772087" sldId="359"/>
        </pc:sldMkLst>
        <pc:spChg chg="mod">
          <ac:chgData name="Vineta Cibiņa" userId="S::vineta.cibina@viaa.gov.lv::6dd92c6c-62bf-4ab6-85df-5bef2fd4a0d6" providerId="AD" clId="Web-{277CEE7A-236C-B7A7-EFD5-2B90EFC3F6D2}" dt="2026-09-28T10:06:19.504" v="35" actId="20577"/>
          <ac:spMkLst>
            <pc:docMk/>
            <pc:sldMk cId="1180772087" sldId="359"/>
            <ac:spMk id="30" creationId="{834D9A29-A5A7-49CD-A94D-EFCC9C20BFA6}"/>
          </ac:spMkLst>
        </pc:spChg>
      </pc:sldChg>
      <pc:sldChg chg="modSp">
        <pc:chgData name="Vineta Cibiņa" userId="S::vineta.cibina@viaa.gov.lv::6dd92c6c-62bf-4ab6-85df-5bef2fd4a0d6" providerId="AD" clId="Web-{277CEE7A-236C-B7A7-EFD5-2B90EFC3F6D2}" dt="2026-09-28T10:06:09.395" v="33" actId="20577"/>
        <pc:sldMkLst>
          <pc:docMk/>
          <pc:sldMk cId="2105161896" sldId="360"/>
        </pc:sldMkLst>
        <pc:spChg chg="mod">
          <ac:chgData name="Vineta Cibiņa" userId="S::vineta.cibina@viaa.gov.lv::6dd92c6c-62bf-4ab6-85df-5bef2fd4a0d6" providerId="AD" clId="Web-{277CEE7A-236C-B7A7-EFD5-2B90EFC3F6D2}" dt="2026-09-28T10:06:09.395" v="33" actId="20577"/>
          <ac:spMkLst>
            <pc:docMk/>
            <pc:sldMk cId="2105161896" sldId="360"/>
            <ac:spMk id="19" creationId="{3A95CC35-E7B0-4A8C-AC74-179D6D9696AD}"/>
          </ac:spMkLst>
        </pc:spChg>
      </pc:sldChg>
      <pc:sldChg chg="modSp">
        <pc:chgData name="Vineta Cibiņa" userId="S::vineta.cibina@viaa.gov.lv::6dd92c6c-62bf-4ab6-85df-5bef2fd4a0d6" providerId="AD" clId="Web-{277CEE7A-236C-B7A7-EFD5-2B90EFC3F6D2}" dt="2026-09-28T10:05:54.082" v="31" actId="20577"/>
        <pc:sldMkLst>
          <pc:docMk/>
          <pc:sldMk cId="896792940" sldId="361"/>
        </pc:sldMkLst>
        <pc:spChg chg="mod">
          <ac:chgData name="Vineta Cibiņa" userId="S::vineta.cibina@viaa.gov.lv::6dd92c6c-62bf-4ab6-85df-5bef2fd4a0d6" providerId="AD" clId="Web-{277CEE7A-236C-B7A7-EFD5-2B90EFC3F6D2}" dt="2026-09-28T10:05:54.082" v="31" actId="20577"/>
          <ac:spMkLst>
            <pc:docMk/>
            <pc:sldMk cId="896792940" sldId="361"/>
            <ac:spMk id="37" creationId="{64AC44D7-03E5-425E-B36D-BA14494A405C}"/>
          </ac:spMkLst>
        </pc:spChg>
      </pc:sldChg>
      <pc:sldChg chg="modSp add">
        <pc:chgData name="Vineta Cibiņa" userId="S::vineta.cibina@viaa.gov.lv::6dd92c6c-62bf-4ab6-85df-5bef2fd4a0d6" providerId="AD" clId="Web-{277CEE7A-236C-B7A7-EFD5-2B90EFC3F6D2}" dt="2026-09-28T10:05:17.832" v="2" actId="20577"/>
        <pc:sldMkLst>
          <pc:docMk/>
          <pc:sldMk cId="2111455775" sldId="374"/>
        </pc:sldMkLst>
        <pc:spChg chg="mod">
          <ac:chgData name="Vineta Cibiņa" userId="S::vineta.cibina@viaa.gov.lv::6dd92c6c-62bf-4ab6-85df-5bef2fd4a0d6" providerId="AD" clId="Web-{277CEE7A-236C-B7A7-EFD5-2B90EFC3F6D2}" dt="2026-09-28T10:05:17.832" v="2" actId="20577"/>
          <ac:spMkLst>
            <pc:docMk/>
            <pc:sldMk cId="2111455775" sldId="374"/>
            <ac:spMk id="4" creationId="{B0A805CE-2413-4D30-A507-B7DDC411ABC2}"/>
          </ac:spMkLst>
        </pc:spChg>
      </pc:sldChg>
    </pc:docChg>
  </pc:docChgLst>
  <pc:docChgLst>
    <pc:chgData name="Inga Upatniece" userId="S::inga.upatniece@viaa.gov.lv::5aa1ff47-45d6-43ca-b77a-e1d63c2c9a9e" providerId="AD" clId="Web-{BBF6D32C-609C-432E-AAB2-77AA434518F9}"/>
    <pc:docChg chg="modSld">
      <pc:chgData name="Inga Upatniece" userId="S::inga.upatniece@viaa.gov.lv::5aa1ff47-45d6-43ca-b77a-e1d63c2c9a9e" providerId="AD" clId="Web-{BBF6D32C-609C-432E-AAB2-77AA434518F9}" dt="2026-09-27T16:25:09.031" v="369" actId="20577"/>
      <pc:docMkLst>
        <pc:docMk/>
      </pc:docMkLst>
      <pc:sldChg chg="delSp">
        <pc:chgData name="Inga Upatniece" userId="S::inga.upatniece@viaa.gov.lv::5aa1ff47-45d6-43ca-b77a-e1d63c2c9a9e" providerId="AD" clId="Web-{BBF6D32C-609C-432E-AAB2-77AA434518F9}" dt="2026-09-27T15:37:53.066" v="0"/>
        <pc:sldMkLst>
          <pc:docMk/>
          <pc:sldMk cId="0" sldId="256"/>
        </pc:sldMkLst>
        <pc:spChg chg="del">
          <ac:chgData name="Inga Upatniece" userId="S::inga.upatniece@viaa.gov.lv::5aa1ff47-45d6-43ca-b77a-e1d63c2c9a9e" providerId="AD" clId="Web-{BBF6D32C-609C-432E-AAB2-77AA434518F9}" dt="2026-09-27T15:37:53.066" v="0"/>
          <ac:spMkLst>
            <pc:docMk/>
            <pc:sldMk cId="0" sldId="256"/>
            <ac:spMk id="6" creationId="{E5E57D50-23BF-2564-6F96-F09691086E89}"/>
          </ac:spMkLst>
        </pc:spChg>
      </pc:sldChg>
      <pc:sldChg chg="modSp modCm">
        <pc:chgData name="Inga Upatniece" userId="S::inga.upatniece@viaa.gov.lv::5aa1ff47-45d6-43ca-b77a-e1d63c2c9a9e" providerId="AD" clId="Web-{BBF6D32C-609C-432E-AAB2-77AA434518F9}" dt="2026-09-27T16:10:57.388" v="270" actId="20577"/>
        <pc:sldMkLst>
          <pc:docMk/>
          <pc:sldMk cId="0" sldId="267"/>
        </pc:sldMkLst>
        <pc:spChg chg="mod">
          <ac:chgData name="Inga Upatniece" userId="S::inga.upatniece@viaa.gov.lv::5aa1ff47-45d6-43ca-b77a-e1d63c2c9a9e" providerId="AD" clId="Web-{BBF6D32C-609C-432E-AAB2-77AA434518F9}" dt="2026-09-27T16:10:52.669" v="269" actId="20577"/>
          <ac:spMkLst>
            <pc:docMk/>
            <pc:sldMk cId="0" sldId="267"/>
            <ac:spMk id="3" creationId="{89062FA3-DE55-6815-2246-1D84BF665443}"/>
          </ac:spMkLst>
        </pc:spChg>
        <pc:spChg chg="mod">
          <ac:chgData name="Inga Upatniece" userId="S::inga.upatniece@viaa.gov.lv::5aa1ff47-45d6-43ca-b77a-e1d63c2c9a9e" providerId="AD" clId="Web-{BBF6D32C-609C-432E-AAB2-77AA434518F9}" dt="2026-09-27T16:10:57.388" v="270" actId="20577"/>
          <ac:spMkLst>
            <pc:docMk/>
            <pc:sldMk cId="0" sldId="267"/>
            <ac:spMk id="4" creationId="{0395B4F0-92CE-9057-6E9D-E27966431BD7}"/>
          </ac:spMkLst>
        </pc:spChg>
        <pc:spChg chg="mod">
          <ac:chgData name="Inga Upatniece" userId="S::inga.upatniece@viaa.gov.lv::5aa1ff47-45d6-43ca-b77a-e1d63c2c9a9e" providerId="AD" clId="Web-{BBF6D32C-609C-432E-AAB2-77AA434518F9}" dt="2026-09-27T15:41:23.538" v="14" actId="20577"/>
          <ac:spMkLst>
            <pc:docMk/>
            <pc:sldMk cId="0" sldId="267"/>
            <ac:spMk id="463" creationId="{00000000-0000-0000-0000-000000000000}"/>
          </ac:spMkLst>
        </pc:spChg>
        <pc:spChg chg="mod">
          <ac:chgData name="Inga Upatniece" userId="S::inga.upatniece@viaa.gov.lv::5aa1ff47-45d6-43ca-b77a-e1d63c2c9a9e" providerId="AD" clId="Web-{BBF6D32C-609C-432E-AAB2-77AA434518F9}" dt="2026-09-27T16:10:15.591" v="262" actId="1076"/>
          <ac:spMkLst>
            <pc:docMk/>
            <pc:sldMk cId="0" sldId="267"/>
            <ac:spMk id="464" creationId="{00000000-0000-0000-0000-000000000000}"/>
          </ac:spMkLst>
        </pc:spChg>
        <pc:picChg chg="mod">
          <ac:chgData name="Inga Upatniece" userId="S::inga.upatniece@viaa.gov.lv::5aa1ff47-45d6-43ca-b77a-e1d63c2c9a9e" providerId="AD" clId="Web-{BBF6D32C-609C-432E-AAB2-77AA434518F9}" dt="2026-09-27T16:09:13.089" v="244" actId="1076"/>
          <ac:picMkLst>
            <pc:docMk/>
            <pc:sldMk cId="0" sldId="267"/>
            <ac:picMk id="2" creationId="{E06353E4-8568-9DEA-15EA-BD8A229A827E}"/>
          </ac:picMkLst>
        </pc:picChg>
        <pc:picChg chg="mod">
          <ac:chgData name="Inga Upatniece" userId="S::inga.upatniece@viaa.gov.lv::5aa1ff47-45d6-43ca-b77a-e1d63c2c9a9e" providerId="AD" clId="Web-{BBF6D32C-609C-432E-AAB2-77AA434518F9}" dt="2026-09-27T16:09:16.621" v="245" actId="1076"/>
          <ac:picMkLst>
            <pc:docMk/>
            <pc:sldMk cId="0" sldId="267"/>
            <ac:picMk id="5" creationId="{3E0EA963-8675-2ACD-49E9-C002C2C01092}"/>
          </ac:picMkLst>
        </pc:picChg>
        <pc:extLst>
          <p:ext xmlns:p="http://schemas.openxmlformats.org/presentationml/2006/main" uri="{D6D511B9-2390-475A-947B-AFAB55BFBCF1}">
            <pc226:cmChg xmlns:pc226="http://schemas.microsoft.com/office/powerpoint/2022/06/main/command" chg="mod">
              <pc226:chgData name="Inga Upatniece" userId="S::inga.upatniece@viaa.gov.lv::5aa1ff47-45d6-43ca-b77a-e1d63c2c9a9e" providerId="AD" clId="Web-{BBF6D32C-609C-432E-AAB2-77AA434518F9}" dt="2026-09-27T16:09:33.668" v="250" actId="20577"/>
              <pc2:cmMkLst xmlns:pc2="http://schemas.microsoft.com/office/powerpoint/2019/9/main/command">
                <pc:docMk/>
                <pc:sldMk cId="0" sldId="267"/>
                <pc2:cmMk id="{6DB10E66-F1C6-4DF7-99D1-506CBF7729E9}"/>
              </pc2:cmMkLst>
            </pc226:cmChg>
          </p:ext>
        </pc:extLst>
      </pc:sldChg>
      <pc:sldChg chg="modSp">
        <pc:chgData name="Inga Upatniece" userId="S::inga.upatniece@viaa.gov.lv::5aa1ff47-45d6-43ca-b77a-e1d63c2c9a9e" providerId="AD" clId="Web-{BBF6D32C-609C-432E-AAB2-77AA434518F9}" dt="2026-09-27T16:25:09.031" v="369" actId="20577"/>
        <pc:sldMkLst>
          <pc:docMk/>
          <pc:sldMk cId="1478782403" sldId="300"/>
        </pc:sldMkLst>
        <pc:spChg chg="mod">
          <ac:chgData name="Inga Upatniece" userId="S::inga.upatniece@viaa.gov.lv::5aa1ff47-45d6-43ca-b77a-e1d63c2c9a9e" providerId="AD" clId="Web-{BBF6D32C-609C-432E-AAB2-77AA434518F9}" dt="2026-09-27T16:25:09.031" v="369" actId="20577"/>
          <ac:spMkLst>
            <pc:docMk/>
            <pc:sldMk cId="1478782403" sldId="300"/>
            <ac:spMk id="3" creationId="{4DE639F6-6913-2B7D-77C0-0C890512439E}"/>
          </ac:spMkLst>
        </pc:spChg>
      </pc:sldChg>
      <pc:sldChg chg="modSp">
        <pc:chgData name="Inga Upatniece" userId="S::inga.upatniece@viaa.gov.lv::5aa1ff47-45d6-43ca-b77a-e1d63c2c9a9e" providerId="AD" clId="Web-{BBF6D32C-609C-432E-AAB2-77AA434518F9}" dt="2026-09-27T16:11:40.404" v="281" actId="1076"/>
        <pc:sldMkLst>
          <pc:docMk/>
          <pc:sldMk cId="3005386869" sldId="306"/>
        </pc:sldMkLst>
        <pc:spChg chg="mod">
          <ac:chgData name="Inga Upatniece" userId="S::inga.upatniece@viaa.gov.lv::5aa1ff47-45d6-43ca-b77a-e1d63c2c9a9e" providerId="AD" clId="Web-{BBF6D32C-609C-432E-AAB2-77AA434518F9}" dt="2026-09-27T16:11:40.404" v="281" actId="1076"/>
          <ac:spMkLst>
            <pc:docMk/>
            <pc:sldMk cId="3005386869" sldId="306"/>
            <ac:spMk id="3" creationId="{A11C19E6-FA7D-971A-002E-C1B6003CCD95}"/>
          </ac:spMkLst>
        </pc:spChg>
      </pc:sldChg>
      <pc:sldChg chg="modSp">
        <pc:chgData name="Inga Upatniece" userId="S::inga.upatniece@viaa.gov.lv::5aa1ff47-45d6-43ca-b77a-e1d63c2c9a9e" providerId="AD" clId="Web-{BBF6D32C-609C-432E-AAB2-77AA434518F9}" dt="2026-09-27T16:13:37.265" v="337" actId="20577"/>
        <pc:sldMkLst>
          <pc:docMk/>
          <pc:sldMk cId="2680288784" sldId="321"/>
        </pc:sldMkLst>
        <pc:spChg chg="mod">
          <ac:chgData name="Inga Upatniece" userId="S::inga.upatniece@viaa.gov.lv::5aa1ff47-45d6-43ca-b77a-e1d63c2c9a9e" providerId="AD" clId="Web-{BBF6D32C-609C-432E-AAB2-77AA434518F9}" dt="2026-09-27T16:12:43.342" v="292" actId="20577"/>
          <ac:spMkLst>
            <pc:docMk/>
            <pc:sldMk cId="2680288784" sldId="321"/>
            <ac:spMk id="3" creationId="{D0C76560-88DA-536B-BAF2-6DDABC356C61}"/>
          </ac:spMkLst>
        </pc:spChg>
        <pc:spChg chg="mod">
          <ac:chgData name="Inga Upatniece" userId="S::inga.upatniece@viaa.gov.lv::5aa1ff47-45d6-43ca-b77a-e1d63c2c9a9e" providerId="AD" clId="Web-{BBF6D32C-609C-432E-AAB2-77AA434518F9}" dt="2026-09-27T16:13:37.265" v="337" actId="20577"/>
          <ac:spMkLst>
            <pc:docMk/>
            <pc:sldMk cId="2680288784" sldId="321"/>
            <ac:spMk id="10" creationId="{3288939A-763D-477E-6453-EC3DC44A411F}"/>
          </ac:spMkLst>
        </pc:spChg>
        <pc:graphicFrameChg chg="mod modGraphic">
          <ac:chgData name="Inga Upatniece" userId="S::inga.upatniece@viaa.gov.lv::5aa1ff47-45d6-43ca-b77a-e1d63c2c9a9e" providerId="AD" clId="Web-{BBF6D32C-609C-432E-AAB2-77AA434518F9}" dt="2026-09-27T16:13:24.171" v="335"/>
          <ac:graphicFrameMkLst>
            <pc:docMk/>
            <pc:sldMk cId="2680288784" sldId="321"/>
            <ac:graphicFrameMk id="8" creationId="{D7ED0A5A-DBC8-ADCB-A6F6-A4F8FEC33F5A}"/>
          </ac:graphicFrameMkLst>
        </pc:graphicFrameChg>
      </pc:sldChg>
      <pc:sldChg chg="modSp">
        <pc:chgData name="Inga Upatniece" userId="S::inga.upatniece@viaa.gov.lv::5aa1ff47-45d6-43ca-b77a-e1d63c2c9a9e" providerId="AD" clId="Web-{BBF6D32C-609C-432E-AAB2-77AA434518F9}" dt="2026-09-27T16:00:03.488" v="153" actId="20577"/>
        <pc:sldMkLst>
          <pc:docMk/>
          <pc:sldMk cId="874679193" sldId="323"/>
        </pc:sldMkLst>
        <pc:spChg chg="mod">
          <ac:chgData name="Inga Upatniece" userId="S::inga.upatniece@viaa.gov.lv::5aa1ff47-45d6-43ca-b77a-e1d63c2c9a9e" providerId="AD" clId="Web-{BBF6D32C-609C-432E-AAB2-77AA434518F9}" dt="2026-09-27T16:00:03.488" v="153" actId="20577"/>
          <ac:spMkLst>
            <pc:docMk/>
            <pc:sldMk cId="874679193" sldId="323"/>
            <ac:spMk id="3" creationId="{E89171ED-FE2B-6A83-5F3D-9BCBF8F74ED3}"/>
          </ac:spMkLst>
        </pc:spChg>
        <pc:spChg chg="mod">
          <ac:chgData name="Inga Upatniece" userId="S::inga.upatniece@viaa.gov.lv::5aa1ff47-45d6-43ca-b77a-e1d63c2c9a9e" providerId="AD" clId="Web-{BBF6D32C-609C-432E-AAB2-77AA434518F9}" dt="2026-09-27T15:59:30.722" v="144" actId="20577"/>
          <ac:spMkLst>
            <pc:docMk/>
            <pc:sldMk cId="874679193" sldId="323"/>
            <ac:spMk id="5" creationId="{B0D69482-CDAA-E78E-77E3-BC0B07DC49FF}"/>
          </ac:spMkLst>
        </pc:spChg>
      </pc:sldChg>
      <pc:sldChg chg="modSp">
        <pc:chgData name="Inga Upatniece" userId="S::inga.upatniece@viaa.gov.lv::5aa1ff47-45d6-43ca-b77a-e1d63c2c9a9e" providerId="AD" clId="Web-{BBF6D32C-609C-432E-AAB2-77AA434518F9}" dt="2026-09-27T16:05:40.211" v="218" actId="20577"/>
        <pc:sldMkLst>
          <pc:docMk/>
          <pc:sldMk cId="1894467721" sldId="325"/>
        </pc:sldMkLst>
        <pc:spChg chg="mod">
          <ac:chgData name="Inga Upatniece" userId="S::inga.upatniece@viaa.gov.lv::5aa1ff47-45d6-43ca-b77a-e1d63c2c9a9e" providerId="AD" clId="Web-{BBF6D32C-609C-432E-AAB2-77AA434518F9}" dt="2026-09-27T16:05:40.211" v="218" actId="20577"/>
          <ac:spMkLst>
            <pc:docMk/>
            <pc:sldMk cId="1894467721" sldId="325"/>
            <ac:spMk id="3" creationId="{1A78C974-BA1C-79EF-3A39-D4431F2A4F46}"/>
          </ac:spMkLst>
        </pc:spChg>
      </pc:sldChg>
      <pc:sldChg chg="modSp">
        <pc:chgData name="Inga Upatniece" userId="S::inga.upatniece@viaa.gov.lv::5aa1ff47-45d6-43ca-b77a-e1d63c2c9a9e" providerId="AD" clId="Web-{BBF6D32C-609C-432E-AAB2-77AA434518F9}" dt="2026-09-27T15:49:21.668" v="82" actId="20577"/>
        <pc:sldMkLst>
          <pc:docMk/>
          <pc:sldMk cId="1637725530" sldId="327"/>
        </pc:sldMkLst>
        <pc:spChg chg="mod">
          <ac:chgData name="Inga Upatniece" userId="S::inga.upatniece@viaa.gov.lv::5aa1ff47-45d6-43ca-b77a-e1d63c2c9a9e" providerId="AD" clId="Web-{BBF6D32C-609C-432E-AAB2-77AA434518F9}" dt="2026-09-27T15:49:21.668" v="82" actId="20577"/>
          <ac:spMkLst>
            <pc:docMk/>
            <pc:sldMk cId="1637725530" sldId="327"/>
            <ac:spMk id="4" creationId="{97840F6C-5964-1B03-8529-D191630A5A83}"/>
          </ac:spMkLst>
        </pc:spChg>
      </pc:sldChg>
      <pc:sldChg chg="modSp">
        <pc:chgData name="Inga Upatniece" userId="S::inga.upatniece@viaa.gov.lv::5aa1ff47-45d6-43ca-b77a-e1d63c2c9a9e" providerId="AD" clId="Web-{BBF6D32C-609C-432E-AAB2-77AA434518F9}" dt="2026-09-27T16:14:26.734" v="338" actId="20577"/>
        <pc:sldMkLst>
          <pc:docMk/>
          <pc:sldMk cId="1591573457" sldId="332"/>
        </pc:sldMkLst>
        <pc:spChg chg="mod">
          <ac:chgData name="Inga Upatniece" userId="S::inga.upatniece@viaa.gov.lv::5aa1ff47-45d6-43ca-b77a-e1d63c2c9a9e" providerId="AD" clId="Web-{BBF6D32C-609C-432E-AAB2-77AA434518F9}" dt="2026-09-27T16:14:26.734" v="338" actId="20577"/>
          <ac:spMkLst>
            <pc:docMk/>
            <pc:sldMk cId="1591573457" sldId="332"/>
            <ac:spMk id="410" creationId="{92F90C68-AD49-3CAA-3F4F-D14DC669A9E0}"/>
          </ac:spMkLst>
        </pc:spChg>
      </pc:sldChg>
      <pc:sldChg chg="modSp">
        <pc:chgData name="Inga Upatniece" userId="S::inga.upatniece@viaa.gov.lv::5aa1ff47-45d6-43ca-b77a-e1d63c2c9a9e" providerId="AD" clId="Web-{BBF6D32C-609C-432E-AAB2-77AA434518F9}" dt="2026-09-27T15:45:56.369" v="49" actId="1076"/>
        <pc:sldMkLst>
          <pc:docMk/>
          <pc:sldMk cId="4219950980" sldId="333"/>
        </pc:sldMkLst>
        <pc:spChg chg="mod">
          <ac:chgData name="Inga Upatniece" userId="S::inga.upatniece@viaa.gov.lv::5aa1ff47-45d6-43ca-b77a-e1d63c2c9a9e" providerId="AD" clId="Web-{BBF6D32C-609C-432E-AAB2-77AA434518F9}" dt="2026-09-27T15:45:56.369" v="49" actId="1076"/>
          <ac:spMkLst>
            <pc:docMk/>
            <pc:sldMk cId="4219950980" sldId="333"/>
            <ac:spMk id="410" creationId="{E73D5FF9-F43A-FEBA-3FEC-114C7FA80D31}"/>
          </ac:spMkLst>
        </pc:spChg>
      </pc:sldChg>
      <pc:sldChg chg="modSp">
        <pc:chgData name="Inga Upatniece" userId="S::inga.upatniece@viaa.gov.lv::5aa1ff47-45d6-43ca-b77a-e1d63c2c9a9e" providerId="AD" clId="Web-{BBF6D32C-609C-432E-AAB2-77AA434518F9}" dt="2026-09-27T15:39:45.380" v="6" actId="20577"/>
        <pc:sldMkLst>
          <pc:docMk/>
          <pc:sldMk cId="2078928551" sldId="346"/>
        </pc:sldMkLst>
        <pc:spChg chg="mod">
          <ac:chgData name="Inga Upatniece" userId="S::inga.upatniece@viaa.gov.lv::5aa1ff47-45d6-43ca-b77a-e1d63c2c9a9e" providerId="AD" clId="Web-{BBF6D32C-609C-432E-AAB2-77AA434518F9}" dt="2026-09-27T15:39:17.864" v="3" actId="1076"/>
          <ac:spMkLst>
            <pc:docMk/>
            <pc:sldMk cId="2078928551" sldId="346"/>
            <ac:spMk id="22" creationId="{38F87FDD-4BA5-8A60-C020-2CDE3755DA4F}"/>
          </ac:spMkLst>
        </pc:spChg>
        <pc:spChg chg="mod">
          <ac:chgData name="Inga Upatniece" userId="S::inga.upatniece@viaa.gov.lv::5aa1ff47-45d6-43ca-b77a-e1d63c2c9a9e" providerId="AD" clId="Web-{BBF6D32C-609C-432E-AAB2-77AA434518F9}" dt="2026-09-27T15:39:45.380" v="6" actId="20577"/>
          <ac:spMkLst>
            <pc:docMk/>
            <pc:sldMk cId="2078928551" sldId="346"/>
            <ac:spMk id="463" creationId="{E34539F3-A3B6-5CCF-C4D6-5412B05A708E}"/>
          </ac:spMkLst>
        </pc:spChg>
        <pc:picChg chg="mod">
          <ac:chgData name="Inga Upatniece" userId="S::inga.upatniece@viaa.gov.lv::5aa1ff47-45d6-43ca-b77a-e1d63c2c9a9e" providerId="AD" clId="Web-{BBF6D32C-609C-432E-AAB2-77AA434518F9}" dt="2026-09-27T15:39:29.896" v="5" actId="1076"/>
          <ac:picMkLst>
            <pc:docMk/>
            <pc:sldMk cId="2078928551" sldId="346"/>
            <ac:picMk id="20" creationId="{4903F525-7E05-E8AA-1DC4-3DB9E508C040}"/>
          </ac:picMkLst>
        </pc:picChg>
      </pc:sldChg>
      <pc:sldChg chg="modSp">
        <pc:chgData name="Inga Upatniece" userId="S::inga.upatniece@viaa.gov.lv::5aa1ff47-45d6-43ca-b77a-e1d63c2c9a9e" providerId="AD" clId="Web-{BBF6D32C-609C-432E-AAB2-77AA434518F9}" dt="2026-09-27T15:41:14.037" v="13" actId="14100"/>
        <pc:sldMkLst>
          <pc:docMk/>
          <pc:sldMk cId="2339207503" sldId="347"/>
        </pc:sldMkLst>
        <pc:spChg chg="mod">
          <ac:chgData name="Inga Upatniece" userId="S::inga.upatniece@viaa.gov.lv::5aa1ff47-45d6-43ca-b77a-e1d63c2c9a9e" providerId="AD" clId="Web-{BBF6D32C-609C-432E-AAB2-77AA434518F9}" dt="2026-09-27T15:40:11.349" v="7" actId="20577"/>
          <ac:spMkLst>
            <pc:docMk/>
            <pc:sldMk cId="2339207503" sldId="347"/>
            <ac:spMk id="463" creationId="{46A793B9-88BE-2C51-61DC-6ED4A792F92A}"/>
          </ac:spMkLst>
        </pc:spChg>
        <pc:graphicFrameChg chg="mod">
          <ac:chgData name="Inga Upatniece" userId="S::inga.upatniece@viaa.gov.lv::5aa1ff47-45d6-43ca-b77a-e1d63c2c9a9e" providerId="AD" clId="Web-{BBF6D32C-609C-432E-AAB2-77AA434518F9}" dt="2026-09-27T15:41:07.834" v="11" actId="1076"/>
          <ac:graphicFrameMkLst>
            <pc:docMk/>
            <pc:sldMk cId="2339207503" sldId="347"/>
            <ac:graphicFrameMk id="14" creationId="{DFFDED3B-B2ED-6801-110A-68FFB7843DE1}"/>
          </ac:graphicFrameMkLst>
        </pc:graphicFrameChg>
        <pc:picChg chg="mod">
          <ac:chgData name="Inga Upatniece" userId="S::inga.upatniece@viaa.gov.lv::5aa1ff47-45d6-43ca-b77a-e1d63c2c9a9e" providerId="AD" clId="Web-{BBF6D32C-609C-432E-AAB2-77AA434518F9}" dt="2026-09-27T15:41:14.037" v="13" actId="14100"/>
          <ac:picMkLst>
            <pc:docMk/>
            <pc:sldMk cId="2339207503" sldId="347"/>
            <ac:picMk id="7" creationId="{FBB79B41-B350-EEDA-84B0-4F92979151CC}"/>
          </ac:picMkLst>
        </pc:picChg>
        <pc:picChg chg="mod">
          <ac:chgData name="Inga Upatniece" userId="S::inga.upatniece@viaa.gov.lv::5aa1ff47-45d6-43ca-b77a-e1d63c2c9a9e" providerId="AD" clId="Web-{BBF6D32C-609C-432E-AAB2-77AA434518F9}" dt="2026-09-27T15:41:04.912" v="10" actId="1076"/>
          <ac:picMkLst>
            <pc:docMk/>
            <pc:sldMk cId="2339207503" sldId="347"/>
            <ac:picMk id="11" creationId="{8F16CB8B-8607-B3F7-6C17-32375626CF75}"/>
          </ac:picMkLst>
        </pc:picChg>
      </pc:sldChg>
      <pc:sldChg chg="modSp">
        <pc:chgData name="Inga Upatniece" userId="S::inga.upatniece@viaa.gov.lv::5aa1ff47-45d6-43ca-b77a-e1d63c2c9a9e" providerId="AD" clId="Web-{BBF6D32C-609C-432E-AAB2-77AA434518F9}" dt="2026-09-27T15:49:45.403" v="84" actId="20577"/>
        <pc:sldMkLst>
          <pc:docMk/>
          <pc:sldMk cId="3693787937" sldId="348"/>
        </pc:sldMkLst>
        <pc:spChg chg="mod">
          <ac:chgData name="Inga Upatniece" userId="S::inga.upatniece@viaa.gov.lv::5aa1ff47-45d6-43ca-b77a-e1d63c2c9a9e" providerId="AD" clId="Web-{BBF6D32C-609C-432E-AAB2-77AA434518F9}" dt="2026-09-27T15:49:45.403" v="84" actId="20577"/>
          <ac:spMkLst>
            <pc:docMk/>
            <pc:sldMk cId="3693787937" sldId="348"/>
            <ac:spMk id="3" creationId="{53F33B02-B860-BBF6-72B0-4A230E8D53AB}"/>
          </ac:spMkLst>
        </pc:spChg>
      </pc:sldChg>
      <pc:sldChg chg="modSp">
        <pc:chgData name="Inga Upatniece" userId="S::inga.upatniece@viaa.gov.lv::5aa1ff47-45d6-43ca-b77a-e1d63c2c9a9e" providerId="AD" clId="Web-{BBF6D32C-609C-432E-AAB2-77AA434518F9}" dt="2026-09-27T16:03:53.569" v="214" actId="20577"/>
        <pc:sldMkLst>
          <pc:docMk/>
          <pc:sldMk cId="3429701612" sldId="349"/>
        </pc:sldMkLst>
        <pc:spChg chg="mod">
          <ac:chgData name="Inga Upatniece" userId="S::inga.upatniece@viaa.gov.lv::5aa1ff47-45d6-43ca-b77a-e1d63c2c9a9e" providerId="AD" clId="Web-{BBF6D32C-609C-432E-AAB2-77AA434518F9}" dt="2026-09-27T16:03:53.569" v="214" actId="20577"/>
          <ac:spMkLst>
            <pc:docMk/>
            <pc:sldMk cId="3429701612" sldId="349"/>
            <ac:spMk id="3" creationId="{31EC60F1-4B15-D245-C170-AA13515441BE}"/>
          </ac:spMkLst>
        </pc:spChg>
      </pc:sldChg>
      <pc:sldChg chg="modSp">
        <pc:chgData name="Inga Upatniece" userId="S::inga.upatniece@viaa.gov.lv::5aa1ff47-45d6-43ca-b77a-e1d63c2c9a9e" providerId="AD" clId="Web-{BBF6D32C-609C-432E-AAB2-77AA434518F9}" dt="2026-09-27T16:03:31.068" v="210" actId="20577"/>
        <pc:sldMkLst>
          <pc:docMk/>
          <pc:sldMk cId="1917995823" sldId="350"/>
        </pc:sldMkLst>
        <pc:spChg chg="mod">
          <ac:chgData name="Inga Upatniece" userId="S::inga.upatniece@viaa.gov.lv::5aa1ff47-45d6-43ca-b77a-e1d63c2c9a9e" providerId="AD" clId="Web-{BBF6D32C-609C-432E-AAB2-77AA434518F9}" dt="2026-09-27T16:01:38.505" v="162" actId="1076"/>
          <ac:spMkLst>
            <pc:docMk/>
            <pc:sldMk cId="1917995823" sldId="350"/>
            <ac:spMk id="2" creationId="{A6EAD1AD-9C4B-E1FC-657A-B33FA030A604}"/>
          </ac:spMkLst>
        </pc:spChg>
        <pc:spChg chg="mod">
          <ac:chgData name="Inga Upatniece" userId="S::inga.upatniece@viaa.gov.lv::5aa1ff47-45d6-43ca-b77a-e1d63c2c9a9e" providerId="AD" clId="Web-{BBF6D32C-609C-432E-AAB2-77AA434518F9}" dt="2026-09-27T16:03:31.068" v="210" actId="20577"/>
          <ac:spMkLst>
            <pc:docMk/>
            <pc:sldMk cId="1917995823" sldId="350"/>
            <ac:spMk id="3" creationId="{1C14FDDE-AA1D-1136-9E1D-A15AD5D2DA39}"/>
          </ac:spMkLst>
        </pc:spChg>
        <pc:spChg chg="mod">
          <ac:chgData name="Inga Upatniece" userId="S::inga.upatniece@viaa.gov.lv::5aa1ff47-45d6-43ca-b77a-e1d63c2c9a9e" providerId="AD" clId="Web-{BBF6D32C-609C-432E-AAB2-77AA434518F9}" dt="2026-09-27T16:01:41.505" v="163" actId="1076"/>
          <ac:spMkLst>
            <pc:docMk/>
            <pc:sldMk cId="1917995823" sldId="350"/>
            <ac:spMk id="5" creationId="{36C7B23B-52B7-3ACF-F584-78E42E7E0150}"/>
          </ac:spMkLst>
        </pc:spChg>
      </pc:sldChg>
      <pc:sldChg chg="addSp delSp modSp">
        <pc:chgData name="Inga Upatniece" userId="S::inga.upatniece@viaa.gov.lv::5aa1ff47-45d6-43ca-b77a-e1d63c2c9a9e" providerId="AD" clId="Web-{BBF6D32C-609C-432E-AAB2-77AA434518F9}" dt="2026-09-27T15:57:44.330" v="141" actId="20577"/>
        <pc:sldMkLst>
          <pc:docMk/>
          <pc:sldMk cId="2087295340" sldId="351"/>
        </pc:sldMkLst>
        <pc:spChg chg="add del mod">
          <ac:chgData name="Inga Upatniece" userId="S::inga.upatniece@viaa.gov.lv::5aa1ff47-45d6-43ca-b77a-e1d63c2c9a9e" providerId="AD" clId="Web-{BBF6D32C-609C-432E-AAB2-77AA434518F9}" dt="2026-09-27T15:48:54.152" v="72"/>
          <ac:spMkLst>
            <pc:docMk/>
            <pc:sldMk cId="2087295340" sldId="351"/>
            <ac:spMk id="2" creationId="{E9EEC483-42F7-BDF2-04C6-4F0D1E8FC7CD}"/>
          </ac:spMkLst>
        </pc:spChg>
        <pc:spChg chg="mod">
          <ac:chgData name="Inga Upatniece" userId="S::inga.upatniece@viaa.gov.lv::5aa1ff47-45d6-43ca-b77a-e1d63c2c9a9e" providerId="AD" clId="Web-{BBF6D32C-609C-432E-AAB2-77AA434518F9}" dt="2026-09-27T15:56:55.001" v="123" actId="20577"/>
          <ac:spMkLst>
            <pc:docMk/>
            <pc:sldMk cId="2087295340" sldId="351"/>
            <ac:spMk id="3" creationId="{31F4FD13-2AB7-9385-5948-EE35173283E9}"/>
          </ac:spMkLst>
        </pc:spChg>
        <pc:spChg chg="mod">
          <ac:chgData name="Inga Upatniece" userId="S::inga.upatniece@viaa.gov.lv::5aa1ff47-45d6-43ca-b77a-e1d63c2c9a9e" providerId="AD" clId="Web-{BBF6D32C-609C-432E-AAB2-77AA434518F9}" dt="2026-09-27T15:57:44.330" v="141" actId="20577"/>
          <ac:spMkLst>
            <pc:docMk/>
            <pc:sldMk cId="2087295340" sldId="351"/>
            <ac:spMk id="10" creationId="{B0137123-4ABF-7027-EC23-50C3B49500D9}"/>
          </ac:spMkLst>
        </pc:spChg>
      </pc:sldChg>
      <pc:sldChg chg="modSp">
        <pc:chgData name="Inga Upatniece" userId="S::inga.upatniece@viaa.gov.lv::5aa1ff47-45d6-43ca-b77a-e1d63c2c9a9e" providerId="AD" clId="Web-{BBF6D32C-609C-432E-AAB2-77AA434518F9}" dt="2026-09-27T16:11:15.029" v="280" actId="20577"/>
        <pc:sldMkLst>
          <pc:docMk/>
          <pc:sldMk cId="1050518547" sldId="352"/>
        </pc:sldMkLst>
        <pc:spChg chg="mod">
          <ac:chgData name="Inga Upatniece" userId="S::inga.upatniece@viaa.gov.lv::5aa1ff47-45d6-43ca-b77a-e1d63c2c9a9e" providerId="AD" clId="Web-{BBF6D32C-609C-432E-AAB2-77AA434518F9}" dt="2026-09-27T16:11:15.029" v="280" actId="20577"/>
          <ac:spMkLst>
            <pc:docMk/>
            <pc:sldMk cId="1050518547" sldId="352"/>
            <ac:spMk id="410" creationId="{DCC20A4B-66EA-DB40-F8F2-95021B41490D}"/>
          </ac:spMkLst>
        </pc:spChg>
      </pc:sldChg>
      <pc:sldChg chg="modSp">
        <pc:chgData name="Inga Upatniece" userId="S::inga.upatniece@viaa.gov.lv::5aa1ff47-45d6-43ca-b77a-e1d63c2c9a9e" providerId="AD" clId="Web-{BBF6D32C-609C-432E-AAB2-77AA434518F9}" dt="2026-09-27T15:43:24.883" v="37" actId="1076"/>
        <pc:sldMkLst>
          <pc:docMk/>
          <pc:sldMk cId="3938771264" sldId="353"/>
        </pc:sldMkLst>
        <pc:spChg chg="mod">
          <ac:chgData name="Inga Upatniece" userId="S::inga.upatniece@viaa.gov.lv::5aa1ff47-45d6-43ca-b77a-e1d63c2c9a9e" providerId="AD" clId="Web-{BBF6D32C-609C-432E-AAB2-77AA434518F9}" dt="2026-09-27T15:43:02.851" v="30" actId="1076"/>
          <ac:spMkLst>
            <pc:docMk/>
            <pc:sldMk cId="3938771264" sldId="353"/>
            <ac:spMk id="3" creationId="{345125B4-AB31-E09A-873B-81E82DD14B95}"/>
          </ac:spMkLst>
        </pc:spChg>
        <pc:spChg chg="mod">
          <ac:chgData name="Inga Upatniece" userId="S::inga.upatniece@viaa.gov.lv::5aa1ff47-45d6-43ca-b77a-e1d63c2c9a9e" providerId="AD" clId="Web-{BBF6D32C-609C-432E-AAB2-77AA434518F9}" dt="2026-09-27T15:43:24.883" v="37" actId="1076"/>
          <ac:spMkLst>
            <pc:docMk/>
            <pc:sldMk cId="3938771264" sldId="353"/>
            <ac:spMk id="5" creationId="{B1D14B78-626D-8C2E-EBB1-1D6473A134FA}"/>
          </ac:spMkLst>
        </pc:spChg>
      </pc:sldChg>
      <pc:sldChg chg="modSp">
        <pc:chgData name="Inga Upatniece" userId="S::inga.upatniece@viaa.gov.lv::5aa1ff47-45d6-43ca-b77a-e1d63c2c9a9e" providerId="AD" clId="Web-{BBF6D32C-609C-432E-AAB2-77AA434518F9}" dt="2026-09-27T16:05:55.680" v="219"/>
        <pc:sldMkLst>
          <pc:docMk/>
          <pc:sldMk cId="2893275073" sldId="357"/>
        </pc:sldMkLst>
        <pc:graphicFrameChg chg="modGraphic">
          <ac:chgData name="Inga Upatniece" userId="S::inga.upatniece@viaa.gov.lv::5aa1ff47-45d6-43ca-b77a-e1d63c2c9a9e" providerId="AD" clId="Web-{BBF6D32C-609C-432E-AAB2-77AA434518F9}" dt="2026-09-27T16:05:55.680" v="219"/>
          <ac:graphicFrameMkLst>
            <pc:docMk/>
            <pc:sldMk cId="2893275073" sldId="357"/>
            <ac:graphicFrameMk id="9" creationId="{23C2AD19-E44A-D36E-C14A-FD1186CDE64D}"/>
          </ac:graphicFrameMkLst>
        </pc:graphicFrameChg>
      </pc:sldChg>
      <pc:sldChg chg="modSp">
        <pc:chgData name="Inga Upatniece" userId="S::inga.upatniece@viaa.gov.lv::5aa1ff47-45d6-43ca-b77a-e1d63c2c9a9e" providerId="AD" clId="Web-{BBF6D32C-609C-432E-AAB2-77AA434518F9}" dt="2026-09-27T16:22:43.920" v="366" actId="20577"/>
        <pc:sldMkLst>
          <pc:docMk/>
          <pc:sldMk cId="3599790185" sldId="364"/>
        </pc:sldMkLst>
        <pc:spChg chg="mod">
          <ac:chgData name="Inga Upatniece" userId="S::inga.upatniece@viaa.gov.lv::5aa1ff47-45d6-43ca-b77a-e1d63c2c9a9e" providerId="AD" clId="Web-{BBF6D32C-609C-432E-AAB2-77AA434518F9}" dt="2026-09-27T16:22:43.920" v="366" actId="20577"/>
          <ac:spMkLst>
            <pc:docMk/>
            <pc:sldMk cId="3599790185" sldId="364"/>
            <ac:spMk id="4" creationId="{4B31F7CA-B351-93F6-DE9F-51C4024D698E}"/>
          </ac:spMkLst>
        </pc:spChg>
      </pc:sldChg>
      <pc:sldChg chg="modSp">
        <pc:chgData name="Inga Upatniece" userId="S::inga.upatniece@viaa.gov.lv::5aa1ff47-45d6-43ca-b77a-e1d63c2c9a9e" providerId="AD" clId="Web-{BBF6D32C-609C-432E-AAB2-77AA434518F9}" dt="2026-09-27T16:21:58.482" v="365" actId="20577"/>
        <pc:sldMkLst>
          <pc:docMk/>
          <pc:sldMk cId="3493076434" sldId="365"/>
        </pc:sldMkLst>
        <pc:spChg chg="mod">
          <ac:chgData name="Inga Upatniece" userId="S::inga.upatniece@viaa.gov.lv::5aa1ff47-45d6-43ca-b77a-e1d63c2c9a9e" providerId="AD" clId="Web-{BBF6D32C-609C-432E-AAB2-77AA434518F9}" dt="2026-09-27T16:21:58.482" v="365" actId="20577"/>
          <ac:spMkLst>
            <pc:docMk/>
            <pc:sldMk cId="3493076434" sldId="365"/>
            <ac:spMk id="10" creationId="{E9001BF3-80FE-E8F3-1DC1-8E99B1A446EA}"/>
          </ac:spMkLst>
        </pc:spChg>
      </pc:sldChg>
      <pc:sldChg chg="addSp delSp modSp">
        <pc:chgData name="Inga Upatniece" userId="S::inga.upatniece@viaa.gov.lv::5aa1ff47-45d6-43ca-b77a-e1d63c2c9a9e" providerId="AD" clId="Web-{BBF6D32C-609C-432E-AAB2-77AA434518F9}" dt="2026-09-27T16:12:17.295" v="290" actId="14100"/>
        <pc:sldMkLst>
          <pc:docMk/>
          <pc:sldMk cId="3395640236" sldId="366"/>
        </pc:sldMkLst>
        <pc:spChg chg="add del mod">
          <ac:chgData name="Inga Upatniece" userId="S::inga.upatniece@viaa.gov.lv::5aa1ff47-45d6-43ca-b77a-e1d63c2c9a9e" providerId="AD" clId="Web-{BBF6D32C-609C-432E-AAB2-77AA434518F9}" dt="2026-09-27T16:12:14.561" v="289"/>
          <ac:spMkLst>
            <pc:docMk/>
            <pc:sldMk cId="3395640236" sldId="366"/>
            <ac:spMk id="3" creationId="{34E0FF84-EB46-C7B5-DC16-1018E69AC523}"/>
          </ac:spMkLst>
        </pc:spChg>
        <pc:spChg chg="add mod">
          <ac:chgData name="Inga Upatniece" userId="S::inga.upatniece@viaa.gov.lv::5aa1ff47-45d6-43ca-b77a-e1d63c2c9a9e" providerId="AD" clId="Web-{BBF6D32C-609C-432E-AAB2-77AA434518F9}" dt="2026-09-27T16:12:17.295" v="290" actId="14100"/>
          <ac:spMkLst>
            <pc:docMk/>
            <pc:sldMk cId="3395640236" sldId="366"/>
            <ac:spMk id="4" creationId="{338C4DD4-EF75-CDFA-13FF-D57B8E7D9C27}"/>
          </ac:spMkLst>
        </pc:spChg>
        <pc:spChg chg="mod">
          <ac:chgData name="Inga Upatniece" userId="S::inga.upatniece@viaa.gov.lv::5aa1ff47-45d6-43ca-b77a-e1d63c2c9a9e" providerId="AD" clId="Web-{BBF6D32C-609C-432E-AAB2-77AA434518F9}" dt="2026-09-27T15:44:10.196" v="46" actId="20577"/>
          <ac:spMkLst>
            <pc:docMk/>
            <pc:sldMk cId="3395640236" sldId="366"/>
            <ac:spMk id="5" creationId="{E05544B1-B77A-5496-2578-5140F6A7D8A1}"/>
          </ac:spMkLst>
        </pc:spChg>
        <pc:spChg chg="del">
          <ac:chgData name="Inga Upatniece" userId="S::inga.upatniece@viaa.gov.lv::5aa1ff47-45d6-43ca-b77a-e1d63c2c9a9e" providerId="AD" clId="Web-{BBF6D32C-609C-432E-AAB2-77AA434518F9}" dt="2026-09-27T15:44:02.930" v="38"/>
          <ac:spMkLst>
            <pc:docMk/>
            <pc:sldMk cId="3395640236" sldId="366"/>
            <ac:spMk id="7" creationId="{5AC0813A-D006-B8AD-32F8-840B1588DCB8}"/>
          </ac:spMkLst>
        </pc:spChg>
      </pc:sldChg>
      <pc:sldChg chg="addSp delSp modSp">
        <pc:chgData name="Inga Upatniece" userId="S::inga.upatniece@viaa.gov.lv::5aa1ff47-45d6-43ca-b77a-e1d63c2c9a9e" providerId="AD" clId="Web-{BBF6D32C-609C-432E-AAB2-77AA434518F9}" dt="2026-09-27T16:21:30.107" v="359" actId="20577"/>
        <pc:sldMkLst>
          <pc:docMk/>
          <pc:sldMk cId="3599127176" sldId="367"/>
        </pc:sldMkLst>
        <pc:spChg chg="mod">
          <ac:chgData name="Inga Upatniece" userId="S::inga.upatniece@viaa.gov.lv::5aa1ff47-45d6-43ca-b77a-e1d63c2c9a9e" providerId="AD" clId="Web-{BBF6D32C-609C-432E-AAB2-77AA434518F9}" dt="2026-09-27T16:15:45.063" v="340" actId="14100"/>
          <ac:spMkLst>
            <pc:docMk/>
            <pc:sldMk cId="3599127176" sldId="367"/>
            <ac:spMk id="2" creationId="{3C879383-0C28-EA5F-DFB7-2928F6E2EF5B}"/>
          </ac:spMkLst>
        </pc:spChg>
        <pc:spChg chg="del">
          <ac:chgData name="Inga Upatniece" userId="S::inga.upatniece@viaa.gov.lv::5aa1ff47-45d6-43ca-b77a-e1d63c2c9a9e" providerId="AD" clId="Web-{BBF6D32C-609C-432E-AAB2-77AA434518F9}" dt="2026-09-27T16:06:50.821" v="222"/>
          <ac:spMkLst>
            <pc:docMk/>
            <pc:sldMk cId="3599127176" sldId="367"/>
            <ac:spMk id="3" creationId="{9F96A939-E334-C9BC-A831-64158DB3D035}"/>
          </ac:spMkLst>
        </pc:spChg>
        <pc:spChg chg="add del mod">
          <ac:chgData name="Inga Upatniece" userId="S::inga.upatniece@viaa.gov.lv::5aa1ff47-45d6-43ca-b77a-e1d63c2c9a9e" providerId="AD" clId="Web-{BBF6D32C-609C-432E-AAB2-77AA434518F9}" dt="2026-09-27T16:20:33.668" v="351" actId="1076"/>
          <ac:spMkLst>
            <pc:docMk/>
            <pc:sldMk cId="3599127176" sldId="367"/>
            <ac:spMk id="6" creationId="{14BFC9A9-AEFA-4617-DC28-C7247318B79C}"/>
          </ac:spMkLst>
        </pc:spChg>
        <pc:graphicFrameChg chg="mod modGraphic">
          <ac:chgData name="Inga Upatniece" userId="S::inga.upatniece@viaa.gov.lv::5aa1ff47-45d6-43ca-b77a-e1d63c2c9a9e" providerId="AD" clId="Web-{BBF6D32C-609C-432E-AAB2-77AA434518F9}" dt="2026-09-27T16:21:30.107" v="359" actId="20577"/>
          <ac:graphicFrameMkLst>
            <pc:docMk/>
            <pc:sldMk cId="3599127176" sldId="367"/>
            <ac:graphicFrameMk id="5" creationId="{031B1B91-306D-5775-C668-546DC87B54C2}"/>
          </ac:graphicFrameMkLst>
        </pc:graphicFrameChg>
      </pc:sldChg>
    </pc:docChg>
  </pc:docChgLst>
  <pc:docChgLst>
    <pc:chgData name="Kaspars Špūle" userId="S::kaspars.spule@viaa.gov.lv::fd949a75-7655-4f2a-8afe-f7a5411b18b6" providerId="AD" clId="Web-{00000000-0000-0000-0000-000000000000}"/>
    <pc:docChg chg="modSld">
      <pc:chgData name="Kaspars Špūle" userId="S::kaspars.spule@viaa.gov.lv::fd949a75-7655-4f2a-8afe-f7a5411b18b6" providerId="AD" clId="Web-{00000000-0000-0000-0000-000000000000}" dt="2026-09-27T18:21:29.145" v="143" actId="20577"/>
      <pc:docMkLst>
        <pc:docMk/>
      </pc:docMkLst>
      <pc:sldChg chg="addSp modSp">
        <pc:chgData name="Kaspars Špūle" userId="S::kaspars.spule@viaa.gov.lv::fd949a75-7655-4f2a-8afe-f7a5411b18b6" providerId="AD" clId="Web-{00000000-0000-0000-0000-000000000000}" dt="2026-09-27T18:21:23.536" v="142" actId="20577"/>
        <pc:sldMkLst>
          <pc:docMk/>
          <pc:sldMk cId="1894467721" sldId="325"/>
        </pc:sldMkLst>
        <pc:spChg chg="add mod">
          <ac:chgData name="Kaspars Špūle" userId="S::kaspars.spule@viaa.gov.lv::fd949a75-7655-4f2a-8afe-f7a5411b18b6" providerId="AD" clId="Web-{00000000-0000-0000-0000-000000000000}" dt="2026-09-27T18:21:23.536" v="142" actId="20577"/>
          <ac:spMkLst>
            <pc:docMk/>
            <pc:sldMk cId="1894467721" sldId="325"/>
            <ac:spMk id="2" creationId="{CDDD5B26-629C-D08D-5B3E-2CDBF1DB694F}"/>
          </ac:spMkLst>
        </pc:spChg>
        <pc:spChg chg="mod">
          <ac:chgData name="Kaspars Špūle" userId="S::kaspars.spule@viaa.gov.lv::fd949a75-7655-4f2a-8afe-f7a5411b18b6" providerId="AD" clId="Web-{00000000-0000-0000-0000-000000000000}" dt="2026-09-27T18:10:49.819" v="62" actId="1076"/>
          <ac:spMkLst>
            <pc:docMk/>
            <pc:sldMk cId="1894467721" sldId="325"/>
            <ac:spMk id="3" creationId="{1A78C974-BA1C-79EF-3A39-D4431F2A4F46}"/>
          </ac:spMkLst>
        </pc:spChg>
      </pc:sldChg>
      <pc:sldChg chg="modSp">
        <pc:chgData name="Kaspars Špūle" userId="S::kaspars.spule@viaa.gov.lv::fd949a75-7655-4f2a-8afe-f7a5411b18b6" providerId="AD" clId="Web-{00000000-0000-0000-0000-000000000000}" dt="2026-09-27T18:17:49.990" v="140" actId="20577"/>
        <pc:sldMkLst>
          <pc:docMk/>
          <pc:sldMk cId="2078928551" sldId="346"/>
        </pc:sldMkLst>
        <pc:spChg chg="mod">
          <ac:chgData name="Kaspars Špūle" userId="S::kaspars.spule@viaa.gov.lv::fd949a75-7655-4f2a-8afe-f7a5411b18b6" providerId="AD" clId="Web-{00000000-0000-0000-0000-000000000000}" dt="2026-09-27T18:17:49.990" v="140" actId="20577"/>
          <ac:spMkLst>
            <pc:docMk/>
            <pc:sldMk cId="2078928551" sldId="346"/>
            <ac:spMk id="463" creationId="{E34539F3-A3B6-5CCF-C4D6-5412B05A708E}"/>
          </ac:spMkLst>
        </pc:spChg>
      </pc:sldChg>
      <pc:sldChg chg="addSp modSp">
        <pc:chgData name="Kaspars Špūle" userId="S::kaspars.spule@viaa.gov.lv::fd949a75-7655-4f2a-8afe-f7a5411b18b6" providerId="AD" clId="Web-{00000000-0000-0000-0000-000000000000}" dt="2026-09-27T18:21:29.145" v="143" actId="20577"/>
        <pc:sldMkLst>
          <pc:docMk/>
          <pc:sldMk cId="3429701612" sldId="349"/>
        </pc:sldMkLst>
        <pc:spChg chg="mod">
          <ac:chgData name="Kaspars Špūle" userId="S::kaspars.spule@viaa.gov.lv::fd949a75-7655-4f2a-8afe-f7a5411b18b6" providerId="AD" clId="Web-{00000000-0000-0000-0000-000000000000}" dt="2026-09-27T18:08:33.023" v="38" actId="20577"/>
          <ac:spMkLst>
            <pc:docMk/>
            <pc:sldMk cId="3429701612" sldId="349"/>
            <ac:spMk id="2" creationId="{591B27C1-9039-D3C2-48DB-C8B260845196}"/>
          </ac:spMkLst>
        </pc:spChg>
        <pc:spChg chg="add mod">
          <ac:chgData name="Kaspars Špūle" userId="S::kaspars.spule@viaa.gov.lv::fd949a75-7655-4f2a-8afe-f7a5411b18b6" providerId="AD" clId="Web-{00000000-0000-0000-0000-000000000000}" dt="2026-09-27T18:21:29.145" v="143" actId="20577"/>
          <ac:spMkLst>
            <pc:docMk/>
            <pc:sldMk cId="3429701612" sldId="349"/>
            <ac:spMk id="5" creationId="{47861702-0DF1-E7BE-81BE-B52B10877AFF}"/>
          </ac:spMkLst>
        </pc:spChg>
      </pc:sldChg>
    </pc:docChg>
  </pc:docChgLst>
  <pc:docChgLst>
    <pc:chgData name="Inta Ozola" userId="S::inta.ozola@viaa.gov.lv::f9bd3aea-e60b-446b-acf5-de1cadd9bf87" providerId="AD" clId="Web-{00000000-0000-0000-0000-000000000000}"/>
    <pc:docChg chg="modSld sldOrd">
      <pc:chgData name="Inta Ozola" userId="S::inta.ozola@viaa.gov.lv::f9bd3aea-e60b-446b-acf5-de1cadd9bf87" providerId="AD" clId="Web-{00000000-0000-0000-0000-000000000000}" dt="2026-09-28T10:51:36.116" v="418" actId="20577"/>
      <pc:docMkLst>
        <pc:docMk/>
      </pc:docMkLst>
      <pc:sldChg chg="modSp">
        <pc:chgData name="Inta Ozola" userId="S::inta.ozola@viaa.gov.lv::f9bd3aea-e60b-446b-acf5-de1cadd9bf87" providerId="AD" clId="Web-{00000000-0000-0000-0000-000000000000}" dt="2026-09-27T16:24:43.586" v="399" actId="20577"/>
        <pc:sldMkLst>
          <pc:docMk/>
          <pc:sldMk cId="1478782403" sldId="300"/>
        </pc:sldMkLst>
        <pc:spChg chg="mod">
          <ac:chgData name="Inta Ozola" userId="S::inta.ozola@viaa.gov.lv::f9bd3aea-e60b-446b-acf5-de1cadd9bf87" providerId="AD" clId="Web-{00000000-0000-0000-0000-000000000000}" dt="2026-09-27T16:24:43.586" v="399" actId="20577"/>
          <ac:spMkLst>
            <pc:docMk/>
            <pc:sldMk cId="1478782403" sldId="300"/>
            <ac:spMk id="6" creationId="{24397BDD-E811-0CAE-0F5A-0A1E286F044D}"/>
          </ac:spMkLst>
        </pc:spChg>
      </pc:sldChg>
      <pc:sldChg chg="modSp">
        <pc:chgData name="Inta Ozola" userId="S::inta.ozola@viaa.gov.lv::f9bd3aea-e60b-446b-acf5-de1cadd9bf87" providerId="AD" clId="Web-{00000000-0000-0000-0000-000000000000}" dt="2026-09-27T16:23:16.508" v="378" actId="1076"/>
        <pc:sldMkLst>
          <pc:docMk/>
          <pc:sldMk cId="1601235033" sldId="310"/>
        </pc:sldMkLst>
        <pc:graphicFrameChg chg="mod">
          <ac:chgData name="Inta Ozola" userId="S::inta.ozola@viaa.gov.lv::f9bd3aea-e60b-446b-acf5-de1cadd9bf87" providerId="AD" clId="Web-{00000000-0000-0000-0000-000000000000}" dt="2026-09-27T16:23:16.508" v="378" actId="1076"/>
          <ac:graphicFrameMkLst>
            <pc:docMk/>
            <pc:sldMk cId="1601235033" sldId="310"/>
            <ac:graphicFrameMk id="6" creationId="{A868295C-FCFC-DFDE-2228-750BE90208FE}"/>
          </ac:graphicFrameMkLst>
        </pc:graphicFrameChg>
      </pc:sldChg>
      <pc:sldChg chg="modSp">
        <pc:chgData name="Inta Ozola" userId="S::inta.ozola@viaa.gov.lv::f9bd3aea-e60b-446b-acf5-de1cadd9bf87" providerId="AD" clId="Web-{00000000-0000-0000-0000-000000000000}" dt="2026-09-28T10:47:31.240" v="412" actId="20577"/>
        <pc:sldMkLst>
          <pc:docMk/>
          <pc:sldMk cId="2680288784" sldId="321"/>
        </pc:sldMkLst>
        <pc:spChg chg="mod">
          <ac:chgData name="Inta Ozola" userId="S::inta.ozola@viaa.gov.lv::f9bd3aea-e60b-446b-acf5-de1cadd9bf87" providerId="AD" clId="Web-{00000000-0000-0000-0000-000000000000}" dt="2026-09-28T10:47:31.240" v="412" actId="20577"/>
          <ac:spMkLst>
            <pc:docMk/>
            <pc:sldMk cId="2680288784" sldId="321"/>
            <ac:spMk id="4" creationId="{FB3C2101-B14A-A36E-6B03-E358E36EEA1E}"/>
          </ac:spMkLst>
        </pc:spChg>
      </pc:sldChg>
      <pc:sldChg chg="ord">
        <pc:chgData name="Inta Ozola" userId="S::inta.ozola@viaa.gov.lv::f9bd3aea-e60b-446b-acf5-de1cadd9bf87" providerId="AD" clId="Web-{00000000-0000-0000-0000-000000000000}" dt="2026-09-28T10:48:10.834" v="413"/>
        <pc:sldMkLst>
          <pc:docMk/>
          <pc:sldMk cId="874679193" sldId="323"/>
        </pc:sldMkLst>
      </pc:sldChg>
      <pc:sldChg chg="modSp">
        <pc:chgData name="Inta Ozola" userId="S::inta.ozola@viaa.gov.lv::f9bd3aea-e60b-446b-acf5-de1cadd9bf87" providerId="AD" clId="Web-{00000000-0000-0000-0000-000000000000}" dt="2026-09-28T10:51:36.116" v="418" actId="20577"/>
        <pc:sldMkLst>
          <pc:docMk/>
          <pc:sldMk cId="3784299413" sldId="343"/>
        </pc:sldMkLst>
        <pc:spChg chg="mod">
          <ac:chgData name="Inta Ozola" userId="S::inta.ozola@viaa.gov.lv::f9bd3aea-e60b-446b-acf5-de1cadd9bf87" providerId="AD" clId="Web-{00000000-0000-0000-0000-000000000000}" dt="2026-09-28T10:51:36.116" v="418" actId="20577"/>
          <ac:spMkLst>
            <pc:docMk/>
            <pc:sldMk cId="3784299413" sldId="343"/>
            <ac:spMk id="4" creationId="{DC0E0FD4-5B60-24D5-C191-7B6A3D71F167}"/>
          </ac:spMkLst>
        </pc:spChg>
      </pc:sldChg>
      <pc:sldChg chg="modSp">
        <pc:chgData name="Inta Ozola" userId="S::inta.ozola@viaa.gov.lv::f9bd3aea-e60b-446b-acf5-de1cadd9bf87" providerId="AD" clId="Web-{00000000-0000-0000-0000-000000000000}" dt="2026-09-28T10:48:33.116" v="415" actId="20577"/>
        <pc:sldMkLst>
          <pc:docMk/>
          <pc:sldMk cId="1917995823" sldId="350"/>
        </pc:sldMkLst>
        <pc:spChg chg="mod">
          <ac:chgData name="Inta Ozola" userId="S::inta.ozola@viaa.gov.lv::f9bd3aea-e60b-446b-acf5-de1cadd9bf87" providerId="AD" clId="Web-{00000000-0000-0000-0000-000000000000}" dt="2026-09-28T10:48:33.116" v="415" actId="20577"/>
          <ac:spMkLst>
            <pc:docMk/>
            <pc:sldMk cId="1917995823" sldId="350"/>
            <ac:spMk id="3" creationId="{1C14FDDE-AA1D-1136-9E1D-A15AD5D2DA39}"/>
          </ac:spMkLst>
        </pc:spChg>
      </pc:sldChg>
      <pc:sldChg chg="modSp">
        <pc:chgData name="Inta Ozola" userId="S::inta.ozola@viaa.gov.lv::f9bd3aea-e60b-446b-acf5-de1cadd9bf87" providerId="AD" clId="Web-{00000000-0000-0000-0000-000000000000}" dt="2026-09-27T16:21:03.086" v="377" actId="20577"/>
        <pc:sldMkLst>
          <pc:docMk/>
          <pc:sldMk cId="3599127176" sldId="367"/>
        </pc:sldMkLst>
        <pc:spChg chg="mod">
          <ac:chgData name="Inta Ozola" userId="S::inta.ozola@viaa.gov.lv::f9bd3aea-e60b-446b-acf5-de1cadd9bf87" providerId="AD" clId="Web-{00000000-0000-0000-0000-000000000000}" dt="2026-09-27T16:21:03.086" v="377" actId="20577"/>
          <ac:spMkLst>
            <pc:docMk/>
            <pc:sldMk cId="3599127176" sldId="367"/>
            <ac:spMk id="6" creationId="{14BFC9A9-AEFA-4617-DC28-C7247318B79C}"/>
          </ac:spMkLst>
        </pc:spChg>
        <pc:graphicFrameChg chg="mod modGraphic">
          <ac:chgData name="Inta Ozola" userId="S::inta.ozola@viaa.gov.lv::f9bd3aea-e60b-446b-acf5-de1cadd9bf87" providerId="AD" clId="Web-{00000000-0000-0000-0000-000000000000}" dt="2026-09-27T16:20:09.024" v="332" actId="20577"/>
          <ac:graphicFrameMkLst>
            <pc:docMk/>
            <pc:sldMk cId="3599127176" sldId="367"/>
            <ac:graphicFrameMk id="5" creationId="{031B1B91-306D-5775-C668-546DC87B54C2}"/>
          </ac:graphicFrameMkLst>
        </pc:graphicFrameChg>
      </pc:sldChg>
      <pc:sldChg chg="modSp">
        <pc:chgData name="Inta Ozola" userId="S::inta.ozola@viaa.gov.lv::f9bd3aea-e60b-446b-acf5-de1cadd9bf87" providerId="AD" clId="Web-{00000000-0000-0000-0000-000000000000}" dt="2026-09-28T10:49:34.991" v="416" actId="20577"/>
        <pc:sldMkLst>
          <pc:docMk/>
          <pc:sldMk cId="3011478334" sldId="369"/>
        </pc:sldMkLst>
        <pc:spChg chg="mod">
          <ac:chgData name="Inta Ozola" userId="S::inta.ozola@viaa.gov.lv::f9bd3aea-e60b-446b-acf5-de1cadd9bf87" providerId="AD" clId="Web-{00000000-0000-0000-0000-000000000000}" dt="2026-09-28T10:49:34.991" v="416" actId="20577"/>
          <ac:spMkLst>
            <pc:docMk/>
            <pc:sldMk cId="3011478334" sldId="369"/>
            <ac:spMk id="3" creationId="{95B57F6F-0D87-3419-F3E9-054AC52F76E5}"/>
          </ac:spMkLst>
        </pc:spChg>
      </pc:sldChg>
      <pc:sldChg chg="modSp">
        <pc:chgData name="Inta Ozola" userId="S::inta.ozola@viaa.gov.lv::f9bd3aea-e60b-446b-acf5-de1cadd9bf87" providerId="AD" clId="Web-{00000000-0000-0000-0000-000000000000}" dt="2026-09-28T10:46:55.397" v="405" actId="20577"/>
        <pc:sldMkLst>
          <pc:docMk/>
          <pc:sldMk cId="2789382708" sldId="372"/>
        </pc:sldMkLst>
        <pc:spChg chg="mod">
          <ac:chgData name="Inta Ozola" userId="S::inta.ozola@viaa.gov.lv::f9bd3aea-e60b-446b-acf5-de1cadd9bf87" providerId="AD" clId="Web-{00000000-0000-0000-0000-000000000000}" dt="2026-09-28T10:46:55.397" v="405" actId="20577"/>
          <ac:spMkLst>
            <pc:docMk/>
            <pc:sldMk cId="2789382708" sldId="372"/>
            <ac:spMk id="5" creationId="{A6A2E10C-FBB1-1CB3-9792-2710621EB1E3}"/>
          </ac:spMkLst>
        </pc:spChg>
      </pc:sldChg>
    </pc:docChg>
  </pc:docChgLst>
  <pc:docChgLst>
    <pc:chgData name="Evija Mileiko" userId="S::evija.mileiko@viaa.gov.lv::c933a12b-336d-4d62-8040-6bb919345545" providerId="AD" clId="Web-{0012A861-2E94-F1CC-65A0-92CD81AC1D6B}"/>
    <pc:docChg chg="modSld sldOrd">
      <pc:chgData name="Evija Mileiko" userId="S::evija.mileiko@viaa.gov.lv::c933a12b-336d-4d62-8040-6bb919345545" providerId="AD" clId="Web-{0012A861-2E94-F1CC-65A0-92CD81AC1D6B}" dt="2026-09-28T07:12:28.706" v="123" actId="20577"/>
      <pc:docMkLst>
        <pc:docMk/>
      </pc:docMkLst>
      <pc:sldChg chg="modSp">
        <pc:chgData name="Evija Mileiko" userId="S::evija.mileiko@viaa.gov.lv::c933a12b-336d-4d62-8040-6bb919345545" providerId="AD" clId="Web-{0012A861-2E94-F1CC-65A0-92CD81AC1D6B}" dt="2026-09-28T06:04:35.344" v="11" actId="20577"/>
        <pc:sldMkLst>
          <pc:docMk/>
          <pc:sldMk cId="2312768377" sldId="308"/>
        </pc:sldMkLst>
        <pc:spChg chg="mod">
          <ac:chgData name="Evija Mileiko" userId="S::evija.mileiko@viaa.gov.lv::c933a12b-336d-4d62-8040-6bb919345545" providerId="AD" clId="Web-{0012A861-2E94-F1CC-65A0-92CD81AC1D6B}" dt="2026-09-28T06:04:35.344" v="11" actId="20577"/>
          <ac:spMkLst>
            <pc:docMk/>
            <pc:sldMk cId="2312768377" sldId="308"/>
            <ac:spMk id="8" creationId="{00000000-0000-0000-0000-000000000000}"/>
          </ac:spMkLst>
        </pc:spChg>
      </pc:sldChg>
      <pc:sldChg chg="modSp">
        <pc:chgData name="Evija Mileiko" userId="S::evija.mileiko@viaa.gov.lv::c933a12b-336d-4d62-8040-6bb919345545" providerId="AD" clId="Web-{0012A861-2E94-F1CC-65A0-92CD81AC1D6B}" dt="2026-09-28T06:44:23.827" v="13" actId="20577"/>
        <pc:sldMkLst>
          <pc:docMk/>
          <pc:sldMk cId="1399281350" sldId="311"/>
        </pc:sldMkLst>
        <pc:spChg chg="mod">
          <ac:chgData name="Evija Mileiko" userId="S::evija.mileiko@viaa.gov.lv::c933a12b-336d-4d62-8040-6bb919345545" providerId="AD" clId="Web-{0012A861-2E94-F1CC-65A0-92CD81AC1D6B}" dt="2026-09-28T06:44:23.827" v="13" actId="20577"/>
          <ac:spMkLst>
            <pc:docMk/>
            <pc:sldMk cId="1399281350" sldId="311"/>
            <ac:spMk id="4" creationId="{FBB74556-15F6-7682-993C-CBE22F226D25}"/>
          </ac:spMkLst>
        </pc:spChg>
      </pc:sldChg>
      <pc:sldChg chg="modSp mod modShow">
        <pc:chgData name="Evija Mileiko" userId="S::evija.mileiko@viaa.gov.lv::c933a12b-336d-4d62-8040-6bb919345545" providerId="AD" clId="Web-{0012A861-2E94-F1CC-65A0-92CD81AC1D6B}" dt="2026-09-28T07:10:38.593" v="117"/>
        <pc:sldMkLst>
          <pc:docMk/>
          <pc:sldMk cId="1483867120" sldId="313"/>
        </pc:sldMkLst>
        <pc:spChg chg="mod">
          <ac:chgData name="Evija Mileiko" userId="S::evija.mileiko@viaa.gov.lv::c933a12b-336d-4d62-8040-6bb919345545" providerId="AD" clId="Web-{0012A861-2E94-F1CC-65A0-92CD81AC1D6B}" dt="2026-09-28T06:57:02.725" v="88" actId="20577"/>
          <ac:spMkLst>
            <pc:docMk/>
            <pc:sldMk cId="1483867120" sldId="313"/>
            <ac:spMk id="4" creationId="{E53CB337-FA70-060A-AD5D-14199F2012B6}"/>
          </ac:spMkLst>
        </pc:spChg>
        <pc:spChg chg="mod">
          <ac:chgData name="Evija Mileiko" userId="S::evija.mileiko@viaa.gov.lv::c933a12b-336d-4d62-8040-6bb919345545" providerId="AD" clId="Web-{0012A861-2E94-F1CC-65A0-92CD81AC1D6B}" dt="2026-09-28T06:57:10.741" v="90" actId="20577"/>
          <ac:spMkLst>
            <pc:docMk/>
            <pc:sldMk cId="1483867120" sldId="313"/>
            <ac:spMk id="5" creationId="{0B0CEAC6-EAB1-F31E-5DF4-5AF121C2F263}"/>
          </ac:spMkLst>
        </pc:spChg>
      </pc:sldChg>
      <pc:sldChg chg="modSp">
        <pc:chgData name="Evija Mileiko" userId="S::evija.mileiko@viaa.gov.lv::c933a12b-336d-4d62-8040-6bb919345545" providerId="AD" clId="Web-{0012A861-2E94-F1CC-65A0-92CD81AC1D6B}" dt="2026-09-28T06:56:47.037" v="86" actId="20577"/>
        <pc:sldMkLst>
          <pc:docMk/>
          <pc:sldMk cId="910431058" sldId="314"/>
        </pc:sldMkLst>
        <pc:spChg chg="mod">
          <ac:chgData name="Evija Mileiko" userId="S::evija.mileiko@viaa.gov.lv::c933a12b-336d-4d62-8040-6bb919345545" providerId="AD" clId="Web-{0012A861-2E94-F1CC-65A0-92CD81AC1D6B}" dt="2026-09-28T06:56:47.037" v="86" actId="20577"/>
          <ac:spMkLst>
            <pc:docMk/>
            <pc:sldMk cId="910431058" sldId="314"/>
            <ac:spMk id="4" creationId="{735247D4-9E30-6EE7-3031-019FF980E5E0}"/>
          </ac:spMkLst>
        </pc:spChg>
      </pc:sldChg>
      <pc:sldChg chg="modSp">
        <pc:chgData name="Evija Mileiko" userId="S::evija.mileiko@viaa.gov.lv::c933a12b-336d-4d62-8040-6bb919345545" providerId="AD" clId="Web-{0012A861-2E94-F1CC-65A0-92CD81AC1D6B}" dt="2026-09-28T06:59:25.213" v="103" actId="20577"/>
        <pc:sldMkLst>
          <pc:docMk/>
          <pc:sldMk cId="799798902" sldId="315"/>
        </pc:sldMkLst>
        <pc:spChg chg="mod">
          <ac:chgData name="Evija Mileiko" userId="S::evija.mileiko@viaa.gov.lv::c933a12b-336d-4d62-8040-6bb919345545" providerId="AD" clId="Web-{0012A861-2E94-F1CC-65A0-92CD81AC1D6B}" dt="2026-09-28T06:59:25.213" v="103" actId="20577"/>
          <ac:spMkLst>
            <pc:docMk/>
            <pc:sldMk cId="799798902" sldId="315"/>
            <ac:spMk id="5" creationId="{DA0DC89C-B960-B252-3D11-9C1C8B3443A0}"/>
          </ac:spMkLst>
        </pc:spChg>
      </pc:sldChg>
      <pc:sldChg chg="modSp">
        <pc:chgData name="Evija Mileiko" userId="S::evija.mileiko@viaa.gov.lv::c933a12b-336d-4d62-8040-6bb919345545" providerId="AD" clId="Web-{0012A861-2E94-F1CC-65A0-92CD81AC1D6B}" dt="2026-09-28T06:59:55.199" v="104" actId="14100"/>
        <pc:sldMkLst>
          <pc:docMk/>
          <pc:sldMk cId="2680288784" sldId="321"/>
        </pc:sldMkLst>
        <pc:spChg chg="mod">
          <ac:chgData name="Evija Mileiko" userId="S::evija.mileiko@viaa.gov.lv::c933a12b-336d-4d62-8040-6bb919345545" providerId="AD" clId="Web-{0012A861-2E94-F1CC-65A0-92CD81AC1D6B}" dt="2026-09-28T06:59:55.199" v="104" actId="14100"/>
          <ac:spMkLst>
            <pc:docMk/>
            <pc:sldMk cId="2680288784" sldId="321"/>
            <ac:spMk id="4" creationId="{FB3C2101-B14A-A36E-6B03-E358E36EEA1E}"/>
          </ac:spMkLst>
        </pc:spChg>
      </pc:sldChg>
      <pc:sldChg chg="modSp">
        <pc:chgData name="Evija Mileiko" userId="S::evija.mileiko@viaa.gov.lv::c933a12b-336d-4d62-8040-6bb919345545" providerId="AD" clId="Web-{0012A861-2E94-F1CC-65A0-92CD81AC1D6B}" dt="2026-09-28T06:55:01.862" v="77" actId="20577"/>
        <pc:sldMkLst>
          <pc:docMk/>
          <pc:sldMk cId="3121217596" sldId="330"/>
        </pc:sldMkLst>
        <pc:spChg chg="mod">
          <ac:chgData name="Evija Mileiko" userId="S::evija.mileiko@viaa.gov.lv::c933a12b-336d-4d62-8040-6bb919345545" providerId="AD" clId="Web-{0012A861-2E94-F1CC-65A0-92CD81AC1D6B}" dt="2026-09-28T06:55:01.862" v="77" actId="20577"/>
          <ac:spMkLst>
            <pc:docMk/>
            <pc:sldMk cId="3121217596" sldId="330"/>
            <ac:spMk id="4" creationId="{B3E20316-4BE4-304E-2455-2F0B973A2217}"/>
          </ac:spMkLst>
        </pc:spChg>
      </pc:sldChg>
      <pc:sldChg chg="modSp">
        <pc:chgData name="Evija Mileiko" userId="S::evija.mileiko@viaa.gov.lv::c933a12b-336d-4d62-8040-6bb919345545" providerId="AD" clId="Web-{0012A861-2E94-F1CC-65A0-92CD81AC1D6B}" dt="2026-09-28T06:57:52.336" v="94" actId="20577"/>
        <pc:sldMkLst>
          <pc:docMk/>
          <pc:sldMk cId="2814484756" sldId="337"/>
        </pc:sldMkLst>
        <pc:spChg chg="mod">
          <ac:chgData name="Evija Mileiko" userId="S::evija.mileiko@viaa.gov.lv::c933a12b-336d-4d62-8040-6bb919345545" providerId="AD" clId="Web-{0012A861-2E94-F1CC-65A0-92CD81AC1D6B}" dt="2026-09-28T06:57:52.336" v="94" actId="20577"/>
          <ac:spMkLst>
            <pc:docMk/>
            <pc:sldMk cId="2814484756" sldId="337"/>
            <ac:spMk id="3" creationId="{7A87463E-D77C-2F7A-017A-2117D865B27C}"/>
          </ac:spMkLst>
        </pc:spChg>
      </pc:sldChg>
      <pc:sldChg chg="modSp">
        <pc:chgData name="Evija Mileiko" userId="S::evija.mileiko@viaa.gov.lv::c933a12b-336d-4d62-8040-6bb919345545" providerId="AD" clId="Web-{0012A861-2E94-F1CC-65A0-92CD81AC1D6B}" dt="2026-09-28T06:45:26.860" v="15" actId="1076"/>
        <pc:sldMkLst>
          <pc:docMk/>
          <pc:sldMk cId="3037917086" sldId="338"/>
        </pc:sldMkLst>
        <pc:spChg chg="mod">
          <ac:chgData name="Evija Mileiko" userId="S::evija.mileiko@viaa.gov.lv::c933a12b-336d-4d62-8040-6bb919345545" providerId="AD" clId="Web-{0012A861-2E94-F1CC-65A0-92CD81AC1D6B}" dt="2026-09-28T06:45:26.860" v="15" actId="1076"/>
          <ac:spMkLst>
            <pc:docMk/>
            <pc:sldMk cId="3037917086" sldId="338"/>
            <ac:spMk id="2" creationId="{C261B540-9A5F-9ED8-683C-0451DE5E7CC2}"/>
          </ac:spMkLst>
        </pc:spChg>
      </pc:sldChg>
      <pc:sldChg chg="modSp">
        <pc:chgData name="Evija Mileiko" userId="S::evija.mileiko@viaa.gov.lv::c933a12b-336d-4d62-8040-6bb919345545" providerId="AD" clId="Web-{0012A861-2E94-F1CC-65A0-92CD81AC1D6B}" dt="2026-09-28T06:46:02.876" v="16" actId="1076"/>
        <pc:sldMkLst>
          <pc:docMk/>
          <pc:sldMk cId="400914625" sldId="342"/>
        </pc:sldMkLst>
        <pc:picChg chg="mod">
          <ac:chgData name="Evija Mileiko" userId="S::evija.mileiko@viaa.gov.lv::c933a12b-336d-4d62-8040-6bb919345545" providerId="AD" clId="Web-{0012A861-2E94-F1CC-65A0-92CD81AC1D6B}" dt="2026-09-28T06:46:02.876" v="16" actId="1076"/>
          <ac:picMkLst>
            <pc:docMk/>
            <pc:sldMk cId="400914625" sldId="342"/>
            <ac:picMk id="5" creationId="{9A3AD8D5-B165-27B8-C1B9-B18889778256}"/>
          </ac:picMkLst>
        </pc:picChg>
      </pc:sldChg>
      <pc:sldChg chg="modSp">
        <pc:chgData name="Evija Mileiko" userId="S::evija.mileiko@viaa.gov.lv::c933a12b-336d-4d62-8040-6bb919345545" providerId="AD" clId="Web-{0012A861-2E94-F1CC-65A0-92CD81AC1D6B}" dt="2026-09-28T06:52:16.700" v="18" actId="20577"/>
        <pc:sldMkLst>
          <pc:docMk/>
          <pc:sldMk cId="3784299413" sldId="343"/>
        </pc:sldMkLst>
        <pc:spChg chg="mod">
          <ac:chgData name="Evija Mileiko" userId="S::evija.mileiko@viaa.gov.lv::c933a12b-336d-4d62-8040-6bb919345545" providerId="AD" clId="Web-{0012A861-2E94-F1CC-65A0-92CD81AC1D6B}" dt="2026-09-28T06:52:16.700" v="18" actId="20577"/>
          <ac:spMkLst>
            <pc:docMk/>
            <pc:sldMk cId="3784299413" sldId="343"/>
            <ac:spMk id="4" creationId="{DC0E0FD4-5B60-24D5-C191-7B6A3D71F167}"/>
          </ac:spMkLst>
        </pc:spChg>
      </pc:sldChg>
      <pc:sldChg chg="modSp">
        <pc:chgData name="Evija Mileiko" userId="S::evija.mileiko@viaa.gov.lv::c933a12b-336d-4d62-8040-6bb919345545" providerId="AD" clId="Web-{0012A861-2E94-F1CC-65A0-92CD81AC1D6B}" dt="2026-09-28T06:58:37.212" v="99" actId="20577"/>
        <pc:sldMkLst>
          <pc:docMk/>
          <pc:sldMk cId="4178543771" sldId="344"/>
        </pc:sldMkLst>
        <pc:spChg chg="mod">
          <ac:chgData name="Evija Mileiko" userId="S::evija.mileiko@viaa.gov.lv::c933a12b-336d-4d62-8040-6bb919345545" providerId="AD" clId="Web-{0012A861-2E94-F1CC-65A0-92CD81AC1D6B}" dt="2026-09-28T06:58:37.212" v="99" actId="20577"/>
          <ac:spMkLst>
            <pc:docMk/>
            <pc:sldMk cId="4178543771" sldId="344"/>
            <ac:spMk id="4" creationId="{73CDCA2E-586E-3E87-70EB-0980A546D953}"/>
          </ac:spMkLst>
        </pc:spChg>
      </pc:sldChg>
      <pc:sldChg chg="modSp ord">
        <pc:chgData name="Evija Mileiko" userId="S::evija.mileiko@viaa.gov.lv::c933a12b-336d-4d62-8040-6bb919345545" providerId="AD" clId="Web-{0012A861-2E94-F1CC-65A0-92CD81AC1D6B}" dt="2026-09-28T07:12:28.706" v="123" actId="20577"/>
        <pc:sldMkLst>
          <pc:docMk/>
          <pc:sldMk cId="91274975" sldId="345"/>
        </pc:sldMkLst>
        <pc:spChg chg="mod">
          <ac:chgData name="Evija Mileiko" userId="S::evija.mileiko@viaa.gov.lv::c933a12b-336d-4d62-8040-6bb919345545" providerId="AD" clId="Web-{0012A861-2E94-F1CC-65A0-92CD81AC1D6B}" dt="2026-09-28T07:12:28.706" v="123" actId="20577"/>
          <ac:spMkLst>
            <pc:docMk/>
            <pc:sldMk cId="91274975" sldId="345"/>
            <ac:spMk id="3" creationId="{7AE5EF78-6032-A07F-4128-6F3DAFC49EED}"/>
          </ac:spMkLst>
        </pc:spChg>
        <pc:spChg chg="mod">
          <ac:chgData name="Evija Mileiko" userId="S::evija.mileiko@viaa.gov.lv::c933a12b-336d-4d62-8040-6bb919345545" providerId="AD" clId="Web-{0012A861-2E94-F1CC-65A0-92CD81AC1D6B}" dt="2026-09-28T07:10:01.701" v="111" actId="20577"/>
          <ac:spMkLst>
            <pc:docMk/>
            <pc:sldMk cId="91274975" sldId="345"/>
            <ac:spMk id="5" creationId="{529F18D8-D3AC-4459-28CA-AB8632410765}"/>
          </ac:spMkLst>
        </pc:spChg>
      </pc:sldChg>
      <pc:sldChg chg="modSp">
        <pc:chgData name="Evija Mileiko" userId="S::evija.mileiko@viaa.gov.lv::c933a12b-336d-4d62-8040-6bb919345545" providerId="AD" clId="Web-{0012A861-2E94-F1CC-65A0-92CD81AC1D6B}" dt="2026-09-28T06:03:30.920" v="3" actId="1076"/>
        <pc:sldMkLst>
          <pc:docMk/>
          <pc:sldMk cId="3599127176" sldId="367"/>
        </pc:sldMkLst>
        <pc:spChg chg="mod">
          <ac:chgData name="Evija Mileiko" userId="S::evija.mileiko@viaa.gov.lv::c933a12b-336d-4d62-8040-6bb919345545" providerId="AD" clId="Web-{0012A861-2E94-F1CC-65A0-92CD81AC1D6B}" dt="2026-09-28T06:03:30.920" v="3" actId="1076"/>
          <ac:spMkLst>
            <pc:docMk/>
            <pc:sldMk cId="3599127176" sldId="367"/>
            <ac:spMk id="6" creationId="{14BFC9A9-AEFA-4617-DC28-C7247318B79C}"/>
          </ac:spMkLst>
        </pc:spChg>
      </pc:sldChg>
    </pc:docChg>
  </pc:docChgLst>
  <pc:docChgLst>
    <pc:chgData name="Vineta Cibiņa" userId="S::vineta.cibina@viaa.gov.lv::6dd92c6c-62bf-4ab6-85df-5bef2fd4a0d6" providerId="AD" clId="Web-{8C8CB175-8D96-3C5B-9173-8D1D0BFC5988}"/>
    <pc:docChg chg="modSld">
      <pc:chgData name="Vineta Cibiņa" userId="S::vineta.cibina@viaa.gov.lv::6dd92c6c-62bf-4ab6-85df-5bef2fd4a0d6" providerId="AD" clId="Web-{8C8CB175-8D96-3C5B-9173-8D1D0BFC5988}" dt="2026-09-28T11:27:25.919" v="7" actId="20577"/>
      <pc:docMkLst>
        <pc:docMk/>
      </pc:docMkLst>
      <pc:sldChg chg="modSp">
        <pc:chgData name="Vineta Cibiņa" userId="S::vineta.cibina@viaa.gov.lv::6dd92c6c-62bf-4ab6-85df-5bef2fd4a0d6" providerId="AD" clId="Web-{8C8CB175-8D96-3C5B-9173-8D1D0BFC5988}" dt="2026-09-28T11:27:15.326" v="3" actId="20577"/>
        <pc:sldMkLst>
          <pc:docMk/>
          <pc:sldMk cId="1180772087" sldId="359"/>
        </pc:sldMkLst>
        <pc:spChg chg="mod">
          <ac:chgData name="Vineta Cibiņa" userId="S::vineta.cibina@viaa.gov.lv::6dd92c6c-62bf-4ab6-85df-5bef2fd4a0d6" providerId="AD" clId="Web-{8C8CB175-8D96-3C5B-9173-8D1D0BFC5988}" dt="2026-09-28T11:27:15.326" v="3" actId="20577"/>
          <ac:spMkLst>
            <pc:docMk/>
            <pc:sldMk cId="1180772087" sldId="359"/>
            <ac:spMk id="30" creationId="{834D9A29-A5A7-49CD-A94D-EFCC9C20BFA6}"/>
          </ac:spMkLst>
        </pc:spChg>
      </pc:sldChg>
      <pc:sldChg chg="modSp">
        <pc:chgData name="Vineta Cibiņa" userId="S::vineta.cibina@viaa.gov.lv::6dd92c6c-62bf-4ab6-85df-5bef2fd4a0d6" providerId="AD" clId="Web-{8C8CB175-8D96-3C5B-9173-8D1D0BFC5988}" dt="2026-09-28T11:27:21.201" v="5" actId="20577"/>
        <pc:sldMkLst>
          <pc:docMk/>
          <pc:sldMk cId="2105161896" sldId="360"/>
        </pc:sldMkLst>
        <pc:spChg chg="mod">
          <ac:chgData name="Vineta Cibiņa" userId="S::vineta.cibina@viaa.gov.lv::6dd92c6c-62bf-4ab6-85df-5bef2fd4a0d6" providerId="AD" clId="Web-{8C8CB175-8D96-3C5B-9173-8D1D0BFC5988}" dt="2026-09-28T11:27:21.201" v="5" actId="20577"/>
          <ac:spMkLst>
            <pc:docMk/>
            <pc:sldMk cId="2105161896" sldId="360"/>
            <ac:spMk id="19" creationId="{3A95CC35-E7B0-4A8C-AC74-179D6D9696AD}"/>
          </ac:spMkLst>
        </pc:spChg>
      </pc:sldChg>
      <pc:sldChg chg="modSp">
        <pc:chgData name="Vineta Cibiņa" userId="S::vineta.cibina@viaa.gov.lv::6dd92c6c-62bf-4ab6-85df-5bef2fd4a0d6" providerId="AD" clId="Web-{8C8CB175-8D96-3C5B-9173-8D1D0BFC5988}" dt="2026-09-28T11:27:25.919" v="7" actId="20577"/>
        <pc:sldMkLst>
          <pc:docMk/>
          <pc:sldMk cId="896792940" sldId="361"/>
        </pc:sldMkLst>
        <pc:spChg chg="mod">
          <ac:chgData name="Vineta Cibiņa" userId="S::vineta.cibina@viaa.gov.lv::6dd92c6c-62bf-4ab6-85df-5bef2fd4a0d6" providerId="AD" clId="Web-{8C8CB175-8D96-3C5B-9173-8D1D0BFC5988}" dt="2026-09-28T11:27:25.919" v="7" actId="20577"/>
          <ac:spMkLst>
            <pc:docMk/>
            <pc:sldMk cId="896792940" sldId="361"/>
            <ac:spMk id="37" creationId="{64AC44D7-03E5-425E-B36D-BA14494A405C}"/>
          </ac:spMkLst>
        </pc:spChg>
      </pc:sldChg>
    </pc:docChg>
  </pc:docChgLst>
  <pc:docChgLst>
    <pc:chgData name="Diāna Zakrevska" userId="S::diana.zakrevska@viaa.gov.lv::f9f5900f-9184-4af8-91f9-14cbe1086568" providerId="AD" clId="Web-{42BAA8B9-690D-51C4-A09A-73AB2C289C47}"/>
    <pc:docChg chg="modSld">
      <pc:chgData name="Diāna Zakrevska" userId="S::diana.zakrevska@viaa.gov.lv::f9f5900f-9184-4af8-91f9-14cbe1086568" providerId="AD" clId="Web-{42BAA8B9-690D-51C4-A09A-73AB2C289C47}" dt="2026-09-28T06:55:00.841" v="517" actId="20577"/>
      <pc:docMkLst>
        <pc:docMk/>
      </pc:docMkLst>
      <pc:sldChg chg="modSp">
        <pc:chgData name="Diāna Zakrevska" userId="S::diana.zakrevska@viaa.gov.lv::f9f5900f-9184-4af8-91f9-14cbe1086568" providerId="AD" clId="Web-{42BAA8B9-690D-51C4-A09A-73AB2C289C47}" dt="2026-09-28T05:50:06.765" v="25" actId="1076"/>
        <pc:sldMkLst>
          <pc:docMk/>
          <pc:sldMk cId="0" sldId="267"/>
        </pc:sldMkLst>
        <pc:spChg chg="mod">
          <ac:chgData name="Diāna Zakrevska" userId="S::diana.zakrevska@viaa.gov.lv::f9f5900f-9184-4af8-91f9-14cbe1086568" providerId="AD" clId="Web-{42BAA8B9-690D-51C4-A09A-73AB2C289C47}" dt="2026-09-28T05:50:02.203" v="23" actId="1076"/>
          <ac:spMkLst>
            <pc:docMk/>
            <pc:sldMk cId="0" sldId="267"/>
            <ac:spMk id="463" creationId="{00000000-0000-0000-0000-000000000000}"/>
          </ac:spMkLst>
        </pc:spChg>
        <pc:picChg chg="mod">
          <ac:chgData name="Diāna Zakrevska" userId="S::diana.zakrevska@viaa.gov.lv::f9f5900f-9184-4af8-91f9-14cbe1086568" providerId="AD" clId="Web-{42BAA8B9-690D-51C4-A09A-73AB2C289C47}" dt="2026-09-28T05:50:04.515" v="24" actId="1076"/>
          <ac:picMkLst>
            <pc:docMk/>
            <pc:sldMk cId="0" sldId="267"/>
            <ac:picMk id="2" creationId="{E06353E4-8568-9DEA-15EA-BD8A229A827E}"/>
          </ac:picMkLst>
        </pc:picChg>
        <pc:picChg chg="mod">
          <ac:chgData name="Diāna Zakrevska" userId="S::diana.zakrevska@viaa.gov.lv::f9f5900f-9184-4af8-91f9-14cbe1086568" providerId="AD" clId="Web-{42BAA8B9-690D-51C4-A09A-73AB2C289C47}" dt="2026-09-28T05:50:06.765" v="25" actId="1076"/>
          <ac:picMkLst>
            <pc:docMk/>
            <pc:sldMk cId="0" sldId="267"/>
            <ac:picMk id="5" creationId="{3E0EA963-8675-2ACD-49E9-C002C2C01092}"/>
          </ac:picMkLst>
        </pc:picChg>
      </pc:sldChg>
      <pc:sldChg chg="modSp">
        <pc:chgData name="Diāna Zakrevska" userId="S::diana.zakrevska@viaa.gov.lv::f9f5900f-9184-4af8-91f9-14cbe1086568" providerId="AD" clId="Web-{42BAA8B9-690D-51C4-A09A-73AB2C289C47}" dt="2026-09-28T06:40:41.600" v="339" actId="20577"/>
        <pc:sldMkLst>
          <pc:docMk/>
          <pc:sldMk cId="3005386869" sldId="306"/>
        </pc:sldMkLst>
        <pc:spChg chg="mod">
          <ac:chgData name="Diāna Zakrevska" userId="S::diana.zakrevska@viaa.gov.lv::f9f5900f-9184-4af8-91f9-14cbe1086568" providerId="AD" clId="Web-{42BAA8B9-690D-51C4-A09A-73AB2C289C47}" dt="2026-09-28T06:40:41.600" v="339" actId="20577"/>
          <ac:spMkLst>
            <pc:docMk/>
            <pc:sldMk cId="3005386869" sldId="306"/>
            <ac:spMk id="5" creationId="{0CC8BC27-4E2B-6733-5416-FDD4A24CEAF3}"/>
          </ac:spMkLst>
        </pc:spChg>
      </pc:sldChg>
      <pc:sldChg chg="modSp">
        <pc:chgData name="Diāna Zakrevska" userId="S::diana.zakrevska@viaa.gov.lv::f9f5900f-9184-4af8-91f9-14cbe1086568" providerId="AD" clId="Web-{42BAA8B9-690D-51C4-A09A-73AB2C289C47}" dt="2026-09-28T06:43:23.805" v="362" actId="20577"/>
        <pc:sldMkLst>
          <pc:docMk/>
          <pc:sldMk cId="1878101331" sldId="307"/>
        </pc:sldMkLst>
        <pc:spChg chg="mod">
          <ac:chgData name="Diāna Zakrevska" userId="S::diana.zakrevska@viaa.gov.lv::f9f5900f-9184-4af8-91f9-14cbe1086568" providerId="AD" clId="Web-{42BAA8B9-690D-51C4-A09A-73AB2C289C47}" dt="2026-09-28T06:31:22.799" v="230" actId="1076"/>
          <ac:spMkLst>
            <pc:docMk/>
            <pc:sldMk cId="1878101331" sldId="307"/>
            <ac:spMk id="3" creationId="{E388702D-6B6A-4021-06BB-FA6C254D2C0D}"/>
          </ac:spMkLst>
        </pc:spChg>
        <pc:spChg chg="mod">
          <ac:chgData name="Diāna Zakrevska" userId="S::diana.zakrevska@viaa.gov.lv::f9f5900f-9184-4af8-91f9-14cbe1086568" providerId="AD" clId="Web-{42BAA8B9-690D-51C4-A09A-73AB2C289C47}" dt="2026-09-28T06:43:19.586" v="361" actId="20577"/>
          <ac:spMkLst>
            <pc:docMk/>
            <pc:sldMk cId="1878101331" sldId="307"/>
            <ac:spMk id="4" creationId="{CB90BC70-7D37-1EB8-A50D-CF42F60A9778}"/>
          </ac:spMkLst>
        </pc:spChg>
        <pc:spChg chg="mod">
          <ac:chgData name="Diāna Zakrevska" userId="S::diana.zakrevska@viaa.gov.lv::f9f5900f-9184-4af8-91f9-14cbe1086568" providerId="AD" clId="Web-{42BAA8B9-690D-51C4-A09A-73AB2C289C47}" dt="2026-09-28T06:31:25.831" v="231" actId="1076"/>
          <ac:spMkLst>
            <pc:docMk/>
            <pc:sldMk cId="1878101331" sldId="307"/>
            <ac:spMk id="5" creationId="{F3A94DA5-A1C8-1859-1BA0-592D0BA4C39E}"/>
          </ac:spMkLst>
        </pc:spChg>
        <pc:spChg chg="mod">
          <ac:chgData name="Diāna Zakrevska" userId="S::diana.zakrevska@viaa.gov.lv::f9f5900f-9184-4af8-91f9-14cbe1086568" providerId="AD" clId="Web-{42BAA8B9-690D-51C4-A09A-73AB2C289C47}" dt="2026-09-28T06:43:23.805" v="362" actId="20577"/>
          <ac:spMkLst>
            <pc:docMk/>
            <pc:sldMk cId="1878101331" sldId="307"/>
            <ac:spMk id="7" creationId="{0E630747-6DA0-CD7B-D3A4-7FCD35402240}"/>
          </ac:spMkLst>
        </pc:spChg>
      </pc:sldChg>
      <pc:sldChg chg="modSp">
        <pc:chgData name="Diāna Zakrevska" userId="S::diana.zakrevska@viaa.gov.lv::f9f5900f-9184-4af8-91f9-14cbe1086568" providerId="AD" clId="Web-{42BAA8B9-690D-51C4-A09A-73AB2C289C47}" dt="2026-09-28T06:33:59.847" v="260" actId="1076"/>
        <pc:sldMkLst>
          <pc:docMk/>
          <pc:sldMk cId="2312768377" sldId="308"/>
        </pc:sldMkLst>
        <pc:spChg chg="mod">
          <ac:chgData name="Diāna Zakrevska" userId="S::diana.zakrevska@viaa.gov.lv::f9f5900f-9184-4af8-91f9-14cbe1086568" providerId="AD" clId="Web-{42BAA8B9-690D-51C4-A09A-73AB2C289C47}" dt="2026-09-28T06:32:58.144" v="249" actId="20577"/>
          <ac:spMkLst>
            <pc:docMk/>
            <pc:sldMk cId="2312768377" sldId="308"/>
            <ac:spMk id="3" creationId="{17503F7E-1DF6-E2B5-C6EE-66A6429CA5F8}"/>
          </ac:spMkLst>
        </pc:spChg>
        <pc:spChg chg="mod">
          <ac:chgData name="Diāna Zakrevska" userId="S::diana.zakrevska@viaa.gov.lv::f9f5900f-9184-4af8-91f9-14cbe1086568" providerId="AD" clId="Web-{42BAA8B9-690D-51C4-A09A-73AB2C289C47}" dt="2026-09-28T06:33:47.847" v="259" actId="1076"/>
          <ac:spMkLst>
            <pc:docMk/>
            <pc:sldMk cId="2312768377" sldId="308"/>
            <ac:spMk id="4" creationId="{20255CB7-F179-ECC7-2188-1017E56FCE44}"/>
          </ac:spMkLst>
        </pc:spChg>
        <pc:spChg chg="mod">
          <ac:chgData name="Diāna Zakrevska" userId="S::diana.zakrevska@viaa.gov.lv::f9f5900f-9184-4af8-91f9-14cbe1086568" providerId="AD" clId="Web-{42BAA8B9-690D-51C4-A09A-73AB2C289C47}" dt="2026-09-28T06:33:59.847" v="260" actId="1076"/>
          <ac:spMkLst>
            <pc:docMk/>
            <pc:sldMk cId="2312768377" sldId="308"/>
            <ac:spMk id="6" creationId="{CE4E5FE9-AAAC-8C69-2E32-3F7B8973A685}"/>
          </ac:spMkLst>
        </pc:spChg>
        <pc:spChg chg="mod">
          <ac:chgData name="Diāna Zakrevska" userId="S::diana.zakrevska@viaa.gov.lv::f9f5900f-9184-4af8-91f9-14cbe1086568" providerId="AD" clId="Web-{42BAA8B9-690D-51C4-A09A-73AB2C289C47}" dt="2026-09-28T06:33:03.128" v="250" actId="14100"/>
          <ac:spMkLst>
            <pc:docMk/>
            <pc:sldMk cId="2312768377" sldId="308"/>
            <ac:spMk id="7" creationId="{F46C113F-FA4D-4727-9E81-6923BFB7EDD7}"/>
          </ac:spMkLst>
        </pc:spChg>
        <pc:spChg chg="mod">
          <ac:chgData name="Diāna Zakrevska" userId="S::diana.zakrevska@viaa.gov.lv::f9f5900f-9184-4af8-91f9-14cbe1086568" providerId="AD" clId="Web-{42BAA8B9-690D-51C4-A09A-73AB2C289C47}" dt="2026-09-28T06:33:20.035" v="256" actId="1076"/>
          <ac:spMkLst>
            <pc:docMk/>
            <pc:sldMk cId="2312768377" sldId="308"/>
            <ac:spMk id="8" creationId="{00000000-0000-0000-0000-000000000000}"/>
          </ac:spMkLst>
        </pc:spChg>
      </pc:sldChg>
      <pc:sldChg chg="modSp">
        <pc:chgData name="Diāna Zakrevska" userId="S::diana.zakrevska@viaa.gov.lv::f9f5900f-9184-4af8-91f9-14cbe1086568" providerId="AD" clId="Web-{42BAA8B9-690D-51C4-A09A-73AB2C289C47}" dt="2026-09-28T06:52:14.809" v="484" actId="14100"/>
        <pc:sldMkLst>
          <pc:docMk/>
          <pc:sldMk cId="1399281350" sldId="311"/>
        </pc:sldMkLst>
        <pc:spChg chg="mod">
          <ac:chgData name="Diāna Zakrevska" userId="S::diana.zakrevska@viaa.gov.lv::f9f5900f-9184-4af8-91f9-14cbe1086568" providerId="AD" clId="Web-{42BAA8B9-690D-51C4-A09A-73AB2C289C47}" dt="2026-09-28T06:51:54.043" v="480" actId="1076"/>
          <ac:spMkLst>
            <pc:docMk/>
            <pc:sldMk cId="1399281350" sldId="311"/>
            <ac:spMk id="3" creationId="{7F6BDA9F-FD50-3C2D-86A4-3EACC09F383E}"/>
          </ac:spMkLst>
        </pc:spChg>
        <pc:spChg chg="mod">
          <ac:chgData name="Diāna Zakrevska" userId="S::diana.zakrevska@viaa.gov.lv::f9f5900f-9184-4af8-91f9-14cbe1086568" providerId="AD" clId="Web-{42BAA8B9-690D-51C4-A09A-73AB2C289C47}" dt="2026-09-28T06:52:07.918" v="483" actId="14100"/>
          <ac:spMkLst>
            <pc:docMk/>
            <pc:sldMk cId="1399281350" sldId="311"/>
            <ac:spMk id="4" creationId="{FBB74556-15F6-7682-993C-CBE22F226D25}"/>
          </ac:spMkLst>
        </pc:spChg>
        <pc:spChg chg="mod">
          <ac:chgData name="Diāna Zakrevska" userId="S::diana.zakrevska@viaa.gov.lv::f9f5900f-9184-4af8-91f9-14cbe1086568" providerId="AD" clId="Web-{42BAA8B9-690D-51C4-A09A-73AB2C289C47}" dt="2026-09-28T06:52:14.809" v="484" actId="14100"/>
          <ac:spMkLst>
            <pc:docMk/>
            <pc:sldMk cId="1399281350" sldId="311"/>
            <ac:spMk id="10" creationId="{5A2EA887-A258-FC1D-38E4-C3A8F4275C1F}"/>
          </ac:spMkLst>
        </pc:spChg>
        <pc:spChg chg="mod">
          <ac:chgData name="Diāna Zakrevska" userId="S::diana.zakrevska@viaa.gov.lv::f9f5900f-9184-4af8-91f9-14cbe1086568" providerId="AD" clId="Web-{42BAA8B9-690D-51C4-A09A-73AB2C289C47}" dt="2026-09-28T06:51:47.496" v="478" actId="1076"/>
          <ac:spMkLst>
            <pc:docMk/>
            <pc:sldMk cId="1399281350" sldId="311"/>
            <ac:spMk id="13" creationId="{B0DB8D26-D275-E22A-7A23-02B405616F3D}"/>
          </ac:spMkLst>
        </pc:spChg>
      </pc:sldChg>
      <pc:sldChg chg="modSp">
        <pc:chgData name="Diāna Zakrevska" userId="S::diana.zakrevska@viaa.gov.lv::f9f5900f-9184-4af8-91f9-14cbe1086568" providerId="AD" clId="Web-{42BAA8B9-690D-51C4-A09A-73AB2C289C47}" dt="2026-09-28T06:53:09.997" v="495" actId="20577"/>
        <pc:sldMkLst>
          <pc:docMk/>
          <pc:sldMk cId="3687804719" sldId="312"/>
        </pc:sldMkLst>
        <pc:spChg chg="mod">
          <ac:chgData name="Diāna Zakrevska" userId="S::diana.zakrevska@viaa.gov.lv::f9f5900f-9184-4af8-91f9-14cbe1086568" providerId="AD" clId="Web-{42BAA8B9-690D-51C4-A09A-73AB2C289C47}" dt="2026-09-28T06:53:07.044" v="494" actId="1076"/>
          <ac:spMkLst>
            <pc:docMk/>
            <pc:sldMk cId="3687804719" sldId="312"/>
            <ac:spMk id="3" creationId="{725DD76F-03D9-1F5E-BE38-7F177FB6DF1C}"/>
          </ac:spMkLst>
        </pc:spChg>
        <pc:spChg chg="mod">
          <ac:chgData name="Diāna Zakrevska" userId="S::diana.zakrevska@viaa.gov.lv::f9f5900f-9184-4af8-91f9-14cbe1086568" providerId="AD" clId="Web-{42BAA8B9-690D-51C4-A09A-73AB2C289C47}" dt="2026-09-28T06:53:09.997" v="495" actId="20577"/>
          <ac:spMkLst>
            <pc:docMk/>
            <pc:sldMk cId="3687804719" sldId="312"/>
            <ac:spMk id="8" creationId="{EB631BCC-6F5B-6515-ACB8-4BB2AAA85B6C}"/>
          </ac:spMkLst>
        </pc:spChg>
        <pc:spChg chg="mod">
          <ac:chgData name="Diāna Zakrevska" userId="S::diana.zakrevska@viaa.gov.lv::f9f5900f-9184-4af8-91f9-14cbe1086568" providerId="AD" clId="Web-{42BAA8B9-690D-51C4-A09A-73AB2C289C47}" dt="2026-09-28T06:52:44.153" v="486" actId="14100"/>
          <ac:spMkLst>
            <pc:docMk/>
            <pc:sldMk cId="3687804719" sldId="312"/>
            <ac:spMk id="10" creationId="{B6C47B8D-496C-98EF-58AE-DD531B7E5A24}"/>
          </ac:spMkLst>
        </pc:spChg>
      </pc:sldChg>
      <pc:sldChg chg="modSp">
        <pc:chgData name="Diāna Zakrevska" userId="S::diana.zakrevska@viaa.gov.lv::f9f5900f-9184-4af8-91f9-14cbe1086568" providerId="AD" clId="Web-{42BAA8B9-690D-51C4-A09A-73AB2C289C47}" dt="2026-09-28T06:53:41.559" v="500" actId="1076"/>
        <pc:sldMkLst>
          <pc:docMk/>
          <pc:sldMk cId="1483867120" sldId="313"/>
        </pc:sldMkLst>
        <pc:spChg chg="mod">
          <ac:chgData name="Diāna Zakrevska" userId="S::diana.zakrevska@viaa.gov.lv::f9f5900f-9184-4af8-91f9-14cbe1086568" providerId="AD" clId="Web-{42BAA8B9-690D-51C4-A09A-73AB2C289C47}" dt="2026-09-28T06:53:41.559" v="500" actId="1076"/>
          <ac:spMkLst>
            <pc:docMk/>
            <pc:sldMk cId="1483867120" sldId="313"/>
            <ac:spMk id="4" creationId="{E53CB337-FA70-060A-AD5D-14199F2012B6}"/>
          </ac:spMkLst>
        </pc:spChg>
        <pc:spChg chg="mod">
          <ac:chgData name="Diāna Zakrevska" userId="S::diana.zakrevska@viaa.gov.lv::f9f5900f-9184-4af8-91f9-14cbe1086568" providerId="AD" clId="Web-{42BAA8B9-690D-51C4-A09A-73AB2C289C47}" dt="2026-09-28T06:53:35.684" v="499" actId="1076"/>
          <ac:spMkLst>
            <pc:docMk/>
            <pc:sldMk cId="1483867120" sldId="313"/>
            <ac:spMk id="5" creationId="{0B0CEAC6-EAB1-F31E-5DF4-5AF121C2F263}"/>
          </ac:spMkLst>
        </pc:spChg>
        <pc:spChg chg="mod">
          <ac:chgData name="Diāna Zakrevska" userId="S::diana.zakrevska@viaa.gov.lv::f9f5900f-9184-4af8-91f9-14cbe1086568" providerId="AD" clId="Web-{42BAA8B9-690D-51C4-A09A-73AB2C289C47}" dt="2026-09-28T06:53:31.325" v="498" actId="14100"/>
          <ac:spMkLst>
            <pc:docMk/>
            <pc:sldMk cId="1483867120" sldId="313"/>
            <ac:spMk id="8" creationId="{73A57462-1883-0F97-B3E0-8C93FE0781F3}"/>
          </ac:spMkLst>
        </pc:spChg>
        <pc:spChg chg="mod">
          <ac:chgData name="Diāna Zakrevska" userId="S::diana.zakrevska@viaa.gov.lv::f9f5900f-9184-4af8-91f9-14cbe1086568" providerId="AD" clId="Web-{42BAA8B9-690D-51C4-A09A-73AB2C289C47}" dt="2026-09-28T06:53:23.669" v="497" actId="20577"/>
          <ac:spMkLst>
            <pc:docMk/>
            <pc:sldMk cId="1483867120" sldId="313"/>
            <ac:spMk id="10" creationId="{2B6F1BA2-B2D0-E4A5-29F9-61E18FEC7EA3}"/>
          </ac:spMkLst>
        </pc:spChg>
      </pc:sldChg>
      <pc:sldChg chg="modSp">
        <pc:chgData name="Diāna Zakrevska" userId="S::diana.zakrevska@viaa.gov.lv::f9f5900f-9184-4af8-91f9-14cbe1086568" providerId="AD" clId="Web-{42BAA8B9-690D-51C4-A09A-73AB2C289C47}" dt="2026-09-28T06:53:02.403" v="493" actId="20577"/>
        <pc:sldMkLst>
          <pc:docMk/>
          <pc:sldMk cId="910431058" sldId="314"/>
        </pc:sldMkLst>
        <pc:spChg chg="mod">
          <ac:chgData name="Diāna Zakrevska" userId="S::diana.zakrevska@viaa.gov.lv::f9f5900f-9184-4af8-91f9-14cbe1086568" providerId="AD" clId="Web-{42BAA8B9-690D-51C4-A09A-73AB2C289C47}" dt="2026-09-28T06:52:57.965" v="491" actId="1076"/>
          <ac:spMkLst>
            <pc:docMk/>
            <pc:sldMk cId="910431058" sldId="314"/>
            <ac:spMk id="3" creationId="{5B683E46-1B97-930F-DEDC-73698898FE73}"/>
          </ac:spMkLst>
        </pc:spChg>
        <pc:spChg chg="mod">
          <ac:chgData name="Diāna Zakrevska" userId="S::diana.zakrevska@viaa.gov.lv::f9f5900f-9184-4af8-91f9-14cbe1086568" providerId="AD" clId="Web-{42BAA8B9-690D-51C4-A09A-73AB2C289C47}" dt="2026-09-28T06:53:02.403" v="493" actId="20577"/>
          <ac:spMkLst>
            <pc:docMk/>
            <pc:sldMk cId="910431058" sldId="314"/>
            <ac:spMk id="6" creationId="{69A4B2C5-C17C-B81F-1C6D-841A1754C612}"/>
          </ac:spMkLst>
        </pc:spChg>
      </pc:sldChg>
      <pc:sldChg chg="modSp">
        <pc:chgData name="Diāna Zakrevska" userId="S::diana.zakrevska@viaa.gov.lv::f9f5900f-9184-4af8-91f9-14cbe1086568" providerId="AD" clId="Web-{42BAA8B9-690D-51C4-A09A-73AB2C289C47}" dt="2026-09-28T06:54:36.779" v="512" actId="20577"/>
        <pc:sldMkLst>
          <pc:docMk/>
          <pc:sldMk cId="799798902" sldId="315"/>
        </pc:sldMkLst>
        <pc:spChg chg="mod">
          <ac:chgData name="Diāna Zakrevska" userId="S::diana.zakrevska@viaa.gov.lv::f9f5900f-9184-4af8-91f9-14cbe1086568" providerId="AD" clId="Web-{42BAA8B9-690D-51C4-A09A-73AB2C289C47}" dt="2026-09-28T06:54:36.779" v="512" actId="20577"/>
          <ac:spMkLst>
            <pc:docMk/>
            <pc:sldMk cId="799798902" sldId="315"/>
            <ac:spMk id="12" creationId="{50CB7343-DCFB-9B28-5E62-82ED569DD75A}"/>
          </ac:spMkLst>
        </pc:spChg>
      </pc:sldChg>
      <pc:sldChg chg="addSp delSp modSp">
        <pc:chgData name="Diāna Zakrevska" userId="S::diana.zakrevska@viaa.gov.lv::f9f5900f-9184-4af8-91f9-14cbe1086568" providerId="AD" clId="Web-{42BAA8B9-690D-51C4-A09A-73AB2C289C47}" dt="2026-09-28T06:41:01.397" v="342" actId="20577"/>
        <pc:sldMkLst>
          <pc:docMk/>
          <pc:sldMk cId="2680288784" sldId="321"/>
        </pc:sldMkLst>
        <pc:spChg chg="add mod">
          <ac:chgData name="Diāna Zakrevska" userId="S::diana.zakrevska@viaa.gov.lv::f9f5900f-9184-4af8-91f9-14cbe1086568" providerId="AD" clId="Web-{42BAA8B9-690D-51C4-A09A-73AB2C289C47}" dt="2026-09-28T06:41:01.397" v="342" actId="20577"/>
          <ac:spMkLst>
            <pc:docMk/>
            <pc:sldMk cId="2680288784" sldId="321"/>
            <ac:spMk id="4" creationId="{FB3C2101-B14A-A36E-6B03-E358E36EEA1E}"/>
          </ac:spMkLst>
        </pc:spChg>
        <pc:spChg chg="del mod">
          <ac:chgData name="Diāna Zakrevska" userId="S::diana.zakrevska@viaa.gov.lv::f9f5900f-9184-4af8-91f9-14cbe1086568" providerId="AD" clId="Web-{42BAA8B9-690D-51C4-A09A-73AB2C289C47}" dt="2026-09-28T06:12:39.150" v="161"/>
          <ac:spMkLst>
            <pc:docMk/>
            <pc:sldMk cId="2680288784" sldId="321"/>
            <ac:spMk id="5" creationId="{94F1D271-B823-706C-1F4B-FA38FA8D39E6}"/>
          </ac:spMkLst>
        </pc:spChg>
        <pc:spChg chg="del mod">
          <ac:chgData name="Diāna Zakrevska" userId="S::diana.zakrevska@viaa.gov.lv::f9f5900f-9184-4af8-91f9-14cbe1086568" providerId="AD" clId="Web-{42BAA8B9-690D-51C4-A09A-73AB2C289C47}" dt="2026-09-28T06:12:31.447" v="156"/>
          <ac:spMkLst>
            <pc:docMk/>
            <pc:sldMk cId="2680288784" sldId="321"/>
            <ac:spMk id="6" creationId="{EA132979-694C-9BC5-2E76-6FEF60A26D79}"/>
          </ac:spMkLst>
        </pc:spChg>
        <pc:spChg chg="mod">
          <ac:chgData name="Diāna Zakrevska" userId="S::diana.zakrevska@viaa.gov.lv::f9f5900f-9184-4af8-91f9-14cbe1086568" providerId="AD" clId="Web-{42BAA8B9-690D-51C4-A09A-73AB2C289C47}" dt="2026-09-28T06:13:56.745" v="171" actId="14100"/>
          <ac:spMkLst>
            <pc:docMk/>
            <pc:sldMk cId="2680288784" sldId="321"/>
            <ac:spMk id="10" creationId="{3288939A-763D-477E-6453-EC3DC44A411F}"/>
          </ac:spMkLst>
        </pc:spChg>
        <pc:spChg chg="del mod">
          <ac:chgData name="Diāna Zakrevska" userId="S::diana.zakrevska@viaa.gov.lv::f9f5900f-9184-4af8-91f9-14cbe1086568" providerId="AD" clId="Web-{42BAA8B9-690D-51C4-A09A-73AB2C289C47}" dt="2026-09-28T06:12:33.713" v="157"/>
          <ac:spMkLst>
            <pc:docMk/>
            <pc:sldMk cId="2680288784" sldId="321"/>
            <ac:spMk id="11" creationId="{9E70847C-DD3C-F7BD-5841-55DF868FCE45}"/>
          </ac:spMkLst>
        </pc:spChg>
        <pc:spChg chg="del mod">
          <ac:chgData name="Diāna Zakrevska" userId="S::diana.zakrevska@viaa.gov.lv::f9f5900f-9184-4af8-91f9-14cbe1086568" providerId="AD" clId="Web-{42BAA8B9-690D-51C4-A09A-73AB2C289C47}" dt="2026-09-28T06:12:36.197" v="158"/>
          <ac:spMkLst>
            <pc:docMk/>
            <pc:sldMk cId="2680288784" sldId="321"/>
            <ac:spMk id="13" creationId="{36CDCD6E-14FA-00CE-C0D2-7E4FA3F501F1}"/>
          </ac:spMkLst>
        </pc:spChg>
        <pc:spChg chg="mod">
          <ac:chgData name="Diāna Zakrevska" userId="S::diana.zakrevska@viaa.gov.lv::f9f5900f-9184-4af8-91f9-14cbe1086568" providerId="AD" clId="Web-{42BAA8B9-690D-51C4-A09A-73AB2C289C47}" dt="2026-09-28T06:40:50.304" v="341" actId="20577"/>
          <ac:spMkLst>
            <pc:docMk/>
            <pc:sldMk cId="2680288784" sldId="321"/>
            <ac:spMk id="14" creationId="{AAC964D6-C7A2-6F96-8243-CBD76664CD8B}"/>
          </ac:spMkLst>
        </pc:spChg>
        <pc:graphicFrameChg chg="mod modGraphic">
          <ac:chgData name="Diāna Zakrevska" userId="S::diana.zakrevska@viaa.gov.lv::f9f5900f-9184-4af8-91f9-14cbe1086568" providerId="AD" clId="Web-{42BAA8B9-690D-51C4-A09A-73AB2C289C47}" dt="2026-09-28T06:18:13.372" v="189"/>
          <ac:graphicFrameMkLst>
            <pc:docMk/>
            <pc:sldMk cId="2680288784" sldId="321"/>
            <ac:graphicFrameMk id="8" creationId="{D7ED0A5A-DBC8-ADCB-A6F6-A4F8FEC33F5A}"/>
          </ac:graphicFrameMkLst>
        </pc:graphicFrameChg>
      </pc:sldChg>
      <pc:sldChg chg="addSp delSp modSp">
        <pc:chgData name="Diāna Zakrevska" userId="S::diana.zakrevska@viaa.gov.lv::f9f5900f-9184-4af8-91f9-14cbe1086568" providerId="AD" clId="Web-{42BAA8B9-690D-51C4-A09A-73AB2C289C47}" dt="2026-09-28T06:01:42.130" v="104" actId="1076"/>
        <pc:sldMkLst>
          <pc:docMk/>
          <pc:sldMk cId="1964681066" sldId="322"/>
        </pc:sldMkLst>
        <pc:spChg chg="add mod">
          <ac:chgData name="Diāna Zakrevska" userId="S::diana.zakrevska@viaa.gov.lv::f9f5900f-9184-4af8-91f9-14cbe1086568" providerId="AD" clId="Web-{42BAA8B9-690D-51C4-A09A-73AB2C289C47}" dt="2026-09-28T06:01:42.130" v="104" actId="1076"/>
          <ac:spMkLst>
            <pc:docMk/>
            <pc:sldMk cId="1964681066" sldId="322"/>
            <ac:spMk id="5" creationId="{75DDEF80-A307-E2AA-6441-9B2D7AD1B457}"/>
          </ac:spMkLst>
        </pc:spChg>
        <pc:picChg chg="add mod modCrop">
          <ac:chgData name="Diāna Zakrevska" userId="S::diana.zakrevska@viaa.gov.lv::f9f5900f-9184-4af8-91f9-14cbe1086568" providerId="AD" clId="Web-{42BAA8B9-690D-51C4-A09A-73AB2C289C47}" dt="2026-09-28T06:00:51.567" v="90" actId="14100"/>
          <ac:picMkLst>
            <pc:docMk/>
            <pc:sldMk cId="1964681066" sldId="322"/>
            <ac:picMk id="3" creationId="{B037336F-5FE7-5936-D4BA-99000561A8C8}"/>
          </ac:picMkLst>
        </pc:picChg>
        <pc:picChg chg="del">
          <ac:chgData name="Diāna Zakrevska" userId="S::diana.zakrevska@viaa.gov.lv::f9f5900f-9184-4af8-91f9-14cbe1086568" providerId="AD" clId="Web-{42BAA8B9-690D-51C4-A09A-73AB2C289C47}" dt="2026-09-28T06:00:12.973" v="85"/>
          <ac:picMkLst>
            <pc:docMk/>
            <pc:sldMk cId="1964681066" sldId="322"/>
            <ac:picMk id="4" creationId="{5E029B4B-EBB6-C784-BCE8-F01D408406A4}"/>
          </ac:picMkLst>
        </pc:picChg>
      </pc:sldChg>
      <pc:sldChg chg="modSp">
        <pc:chgData name="Diāna Zakrevska" userId="S::diana.zakrevska@viaa.gov.lv::f9f5900f-9184-4af8-91f9-14cbe1086568" providerId="AD" clId="Web-{42BAA8B9-690D-51C4-A09A-73AB2C289C47}" dt="2026-09-28T06:41:24.569" v="343" actId="1076"/>
        <pc:sldMkLst>
          <pc:docMk/>
          <pc:sldMk cId="874679193" sldId="323"/>
        </pc:sldMkLst>
        <pc:spChg chg="mod">
          <ac:chgData name="Diāna Zakrevska" userId="S::diana.zakrevska@viaa.gov.lv::f9f5900f-9184-4af8-91f9-14cbe1086568" providerId="AD" clId="Web-{42BAA8B9-690D-51C4-A09A-73AB2C289C47}" dt="2026-09-28T06:41:24.569" v="343" actId="1076"/>
          <ac:spMkLst>
            <pc:docMk/>
            <pc:sldMk cId="874679193" sldId="323"/>
            <ac:spMk id="2" creationId="{CEC5BED3-CFF1-8297-A9A1-FC26A8167294}"/>
          </ac:spMkLst>
        </pc:spChg>
      </pc:sldChg>
      <pc:sldChg chg="modSp">
        <pc:chgData name="Diāna Zakrevska" userId="S::diana.zakrevska@viaa.gov.lv::f9f5900f-9184-4af8-91f9-14cbe1086568" providerId="AD" clId="Web-{42BAA8B9-690D-51C4-A09A-73AB2C289C47}" dt="2026-09-28T06:42:27.554" v="356" actId="1076"/>
        <pc:sldMkLst>
          <pc:docMk/>
          <pc:sldMk cId="1894467721" sldId="325"/>
        </pc:sldMkLst>
        <pc:spChg chg="mod">
          <ac:chgData name="Diāna Zakrevska" userId="S::diana.zakrevska@viaa.gov.lv::f9f5900f-9184-4af8-91f9-14cbe1086568" providerId="AD" clId="Web-{42BAA8B9-690D-51C4-A09A-73AB2C289C47}" dt="2026-09-28T06:42:27.554" v="356" actId="1076"/>
          <ac:spMkLst>
            <pc:docMk/>
            <pc:sldMk cId="1894467721" sldId="325"/>
            <ac:spMk id="2" creationId="{CDDD5B26-629C-D08D-5B3E-2CDBF1DB694F}"/>
          </ac:spMkLst>
        </pc:spChg>
      </pc:sldChg>
      <pc:sldChg chg="modSp">
        <pc:chgData name="Diāna Zakrevska" userId="S::diana.zakrevska@viaa.gov.lv::f9f5900f-9184-4af8-91f9-14cbe1086568" providerId="AD" clId="Web-{42BAA8B9-690D-51C4-A09A-73AB2C289C47}" dt="2026-09-28T06:14:59.417" v="179" actId="20577"/>
        <pc:sldMkLst>
          <pc:docMk/>
          <pc:sldMk cId="1637725530" sldId="327"/>
        </pc:sldMkLst>
        <pc:spChg chg="mod">
          <ac:chgData name="Diāna Zakrevska" userId="S::diana.zakrevska@viaa.gov.lv::f9f5900f-9184-4af8-91f9-14cbe1086568" providerId="AD" clId="Web-{42BAA8B9-690D-51C4-A09A-73AB2C289C47}" dt="2026-09-28T06:14:59.417" v="179" actId="20577"/>
          <ac:spMkLst>
            <pc:docMk/>
            <pc:sldMk cId="1637725530" sldId="327"/>
            <ac:spMk id="3" creationId="{445BB2F1-4F3C-517C-16BC-462F54BE14F9}"/>
          </ac:spMkLst>
        </pc:spChg>
      </pc:sldChg>
      <pc:sldChg chg="addSp delSp modSp">
        <pc:chgData name="Diāna Zakrevska" userId="S::diana.zakrevska@viaa.gov.lv::f9f5900f-9184-4af8-91f9-14cbe1086568" providerId="AD" clId="Web-{42BAA8B9-690D-51C4-A09A-73AB2C289C47}" dt="2026-09-28T06:51:13.980" v="471" actId="20577"/>
        <pc:sldMkLst>
          <pc:docMk/>
          <pc:sldMk cId="2672335397" sldId="328"/>
        </pc:sldMkLst>
        <pc:spChg chg="mod">
          <ac:chgData name="Diāna Zakrevska" userId="S::diana.zakrevska@viaa.gov.lv::f9f5900f-9184-4af8-91f9-14cbe1086568" providerId="AD" clId="Web-{42BAA8B9-690D-51C4-A09A-73AB2C289C47}" dt="2026-09-28T06:47:46.041" v="401" actId="1076"/>
          <ac:spMkLst>
            <pc:docMk/>
            <pc:sldMk cId="2672335397" sldId="328"/>
            <ac:spMk id="3" creationId="{4861AB0D-5FF3-6B5D-E73F-4F499A950FAE}"/>
          </ac:spMkLst>
        </pc:spChg>
        <pc:spChg chg="add mod">
          <ac:chgData name="Diāna Zakrevska" userId="S::diana.zakrevska@viaa.gov.lv::f9f5900f-9184-4af8-91f9-14cbe1086568" providerId="AD" clId="Web-{42BAA8B9-690D-51C4-A09A-73AB2C289C47}" dt="2026-09-28T06:51:06.543" v="467" actId="14100"/>
          <ac:spMkLst>
            <pc:docMk/>
            <pc:sldMk cId="2672335397" sldId="328"/>
            <ac:spMk id="4" creationId="{97AA8CC8-894C-57B5-6667-FB6171C16919}"/>
          </ac:spMkLst>
        </pc:spChg>
        <pc:spChg chg="del mod">
          <ac:chgData name="Diāna Zakrevska" userId="S::diana.zakrevska@viaa.gov.lv::f9f5900f-9184-4af8-91f9-14cbe1086568" providerId="AD" clId="Web-{42BAA8B9-690D-51C4-A09A-73AB2C289C47}" dt="2026-09-28T06:50:54.886" v="465"/>
          <ac:spMkLst>
            <pc:docMk/>
            <pc:sldMk cId="2672335397" sldId="328"/>
            <ac:spMk id="6" creationId="{119F4FFC-9740-1155-3953-990B525B07AC}"/>
          </ac:spMkLst>
        </pc:spChg>
        <pc:spChg chg="del mod">
          <ac:chgData name="Diāna Zakrevska" userId="S::diana.zakrevska@viaa.gov.lv::f9f5900f-9184-4af8-91f9-14cbe1086568" providerId="AD" clId="Web-{42BAA8B9-690D-51C4-A09A-73AB2C289C47}" dt="2026-09-28T06:48:21.245" v="416"/>
          <ac:spMkLst>
            <pc:docMk/>
            <pc:sldMk cId="2672335397" sldId="328"/>
            <ac:spMk id="11" creationId="{85B586FC-E32A-F8DA-4AAA-7196E3264424}"/>
          </ac:spMkLst>
        </pc:spChg>
        <pc:spChg chg="mod ord">
          <ac:chgData name="Diāna Zakrevska" userId="S::diana.zakrevska@viaa.gov.lv::f9f5900f-9184-4af8-91f9-14cbe1086568" providerId="AD" clId="Web-{42BAA8B9-690D-51C4-A09A-73AB2C289C47}" dt="2026-09-28T06:51:13.980" v="471" actId="20577"/>
          <ac:spMkLst>
            <pc:docMk/>
            <pc:sldMk cId="2672335397" sldId="328"/>
            <ac:spMk id="13" creationId="{816FA0A7-DF19-5E56-3304-B55DB3932E28}"/>
          </ac:spMkLst>
        </pc:spChg>
        <pc:spChg chg="mod">
          <ac:chgData name="Diāna Zakrevska" userId="S::diana.zakrevska@viaa.gov.lv::f9f5900f-9184-4af8-91f9-14cbe1086568" providerId="AD" clId="Web-{42BAA8B9-690D-51C4-A09A-73AB2C289C47}" dt="2026-09-28T06:37:47.615" v="307" actId="20577"/>
          <ac:spMkLst>
            <pc:docMk/>
            <pc:sldMk cId="2672335397" sldId="328"/>
            <ac:spMk id="15" creationId="{2203EF42-631E-7B64-4168-5A466A83B14D}"/>
          </ac:spMkLst>
        </pc:spChg>
        <pc:graphicFrameChg chg="mod modGraphic">
          <ac:chgData name="Diāna Zakrevska" userId="S::diana.zakrevska@viaa.gov.lv::f9f5900f-9184-4af8-91f9-14cbe1086568" providerId="AD" clId="Web-{42BAA8B9-690D-51C4-A09A-73AB2C289C47}" dt="2026-09-28T06:48:06.604" v="414"/>
          <ac:graphicFrameMkLst>
            <pc:docMk/>
            <pc:sldMk cId="2672335397" sldId="328"/>
            <ac:graphicFrameMk id="5" creationId="{4E75EB28-C229-3725-CA9E-A30E7DFD5BA6}"/>
          </ac:graphicFrameMkLst>
        </pc:graphicFrameChg>
      </pc:sldChg>
      <pc:sldChg chg="addSp delSp modSp mod modClrScheme chgLayout">
        <pc:chgData name="Diāna Zakrevska" userId="S::diana.zakrevska@viaa.gov.lv::f9f5900f-9184-4af8-91f9-14cbe1086568" providerId="AD" clId="Web-{42BAA8B9-690D-51C4-A09A-73AB2C289C47}" dt="2026-09-28T06:36:07.364" v="286" actId="1076"/>
        <pc:sldMkLst>
          <pc:docMk/>
          <pc:sldMk cId="1997039454" sldId="329"/>
        </pc:sldMkLst>
        <pc:spChg chg="mod ord">
          <ac:chgData name="Diāna Zakrevska" userId="S::diana.zakrevska@viaa.gov.lv::f9f5900f-9184-4af8-91f9-14cbe1086568" providerId="AD" clId="Web-{42BAA8B9-690D-51C4-A09A-73AB2C289C47}" dt="2026-09-28T06:35:57.333" v="284"/>
          <ac:spMkLst>
            <pc:docMk/>
            <pc:sldMk cId="1997039454" sldId="329"/>
            <ac:spMk id="2" creationId="{F1212D78-7B9A-F3D3-6C64-956A6E32609C}"/>
          </ac:spMkLst>
        </pc:spChg>
        <pc:spChg chg="mod ord">
          <ac:chgData name="Diāna Zakrevska" userId="S::diana.zakrevska@viaa.gov.lv::f9f5900f-9184-4af8-91f9-14cbe1086568" providerId="AD" clId="Web-{42BAA8B9-690D-51C4-A09A-73AB2C289C47}" dt="2026-09-28T06:35:57.333" v="284"/>
          <ac:spMkLst>
            <pc:docMk/>
            <pc:sldMk cId="1997039454" sldId="329"/>
            <ac:spMk id="3" creationId="{61ED117B-0039-53BC-6DF3-78BFD5B20C30}"/>
          </ac:spMkLst>
        </pc:spChg>
        <pc:spChg chg="mod">
          <ac:chgData name="Diāna Zakrevska" userId="S::diana.zakrevska@viaa.gov.lv::f9f5900f-9184-4af8-91f9-14cbe1086568" providerId="AD" clId="Web-{42BAA8B9-690D-51C4-A09A-73AB2C289C47}" dt="2026-09-28T06:36:07.364" v="286" actId="1076"/>
          <ac:spMkLst>
            <pc:docMk/>
            <pc:sldMk cId="1997039454" sldId="329"/>
            <ac:spMk id="5" creationId="{A71C1A90-27F2-706C-78A4-45646143A933}"/>
          </ac:spMkLst>
        </pc:spChg>
        <pc:spChg chg="add del mod ord">
          <ac:chgData name="Diāna Zakrevska" userId="S::diana.zakrevska@viaa.gov.lv::f9f5900f-9184-4af8-91f9-14cbe1086568" providerId="AD" clId="Web-{42BAA8B9-690D-51C4-A09A-73AB2C289C47}" dt="2026-09-28T06:35:57.333" v="284"/>
          <ac:spMkLst>
            <pc:docMk/>
            <pc:sldMk cId="1997039454" sldId="329"/>
            <ac:spMk id="6" creationId="{C09AB8F6-142D-CB47-371A-01DB7852DC8B}"/>
          </ac:spMkLst>
        </pc:spChg>
        <pc:spChg chg="add del mod ord">
          <ac:chgData name="Diāna Zakrevska" userId="S::diana.zakrevska@viaa.gov.lv::f9f5900f-9184-4af8-91f9-14cbe1086568" providerId="AD" clId="Web-{42BAA8B9-690D-51C4-A09A-73AB2C289C47}" dt="2026-09-28T06:35:59.911" v="285"/>
          <ac:spMkLst>
            <pc:docMk/>
            <pc:sldMk cId="1997039454" sldId="329"/>
            <ac:spMk id="7" creationId="{69B0F091-FD50-75B4-462C-5C0CC4EA5968}"/>
          </ac:spMkLst>
        </pc:spChg>
        <pc:spChg chg="mod">
          <ac:chgData name="Diāna Zakrevska" userId="S::diana.zakrevska@viaa.gov.lv::f9f5900f-9184-4af8-91f9-14cbe1086568" providerId="AD" clId="Web-{42BAA8B9-690D-51C4-A09A-73AB2C289C47}" dt="2026-09-28T06:35:28.786" v="282" actId="1076"/>
          <ac:spMkLst>
            <pc:docMk/>
            <pc:sldMk cId="1997039454" sldId="329"/>
            <ac:spMk id="8" creationId="{73F8FC80-148A-7D92-AE3F-C7E3AEB3FB16}"/>
          </ac:spMkLst>
        </pc:spChg>
        <pc:graphicFrameChg chg="mod modGraphic">
          <ac:chgData name="Diāna Zakrevska" userId="S::diana.zakrevska@viaa.gov.lv::f9f5900f-9184-4af8-91f9-14cbe1086568" providerId="AD" clId="Web-{42BAA8B9-690D-51C4-A09A-73AB2C289C47}" dt="2026-09-28T06:35:14.207" v="278" actId="1076"/>
          <ac:graphicFrameMkLst>
            <pc:docMk/>
            <pc:sldMk cId="1997039454" sldId="329"/>
            <ac:graphicFrameMk id="4" creationId="{549F3FBC-3B0B-D358-5399-9D79AD5F93D7}"/>
          </ac:graphicFrameMkLst>
        </pc:graphicFrameChg>
      </pc:sldChg>
      <pc:sldChg chg="modSp">
        <pc:chgData name="Diāna Zakrevska" userId="S::diana.zakrevska@viaa.gov.lv::f9f5900f-9184-4af8-91f9-14cbe1086568" providerId="AD" clId="Web-{42BAA8B9-690D-51C4-A09A-73AB2C289C47}" dt="2026-09-28T06:54:18.841" v="508" actId="20577"/>
        <pc:sldMkLst>
          <pc:docMk/>
          <pc:sldMk cId="2814484756" sldId="337"/>
        </pc:sldMkLst>
        <pc:spChg chg="mod">
          <ac:chgData name="Diāna Zakrevska" userId="S::diana.zakrevska@viaa.gov.lv::f9f5900f-9184-4af8-91f9-14cbe1086568" providerId="AD" clId="Web-{42BAA8B9-690D-51C4-A09A-73AB2C289C47}" dt="2026-09-28T06:54:18.841" v="508" actId="20577"/>
          <ac:spMkLst>
            <pc:docMk/>
            <pc:sldMk cId="2814484756" sldId="337"/>
            <ac:spMk id="8" creationId="{D3872A73-2E3D-26F3-4AAE-1CC079896FBA}"/>
          </ac:spMkLst>
        </pc:spChg>
      </pc:sldChg>
      <pc:sldChg chg="modSp">
        <pc:chgData name="Diāna Zakrevska" userId="S::diana.zakrevska@viaa.gov.lv::f9f5900f-9184-4af8-91f9-14cbe1086568" providerId="AD" clId="Web-{42BAA8B9-690D-51C4-A09A-73AB2C289C47}" dt="2026-09-28T06:54:24.122" v="509" actId="20577"/>
        <pc:sldMkLst>
          <pc:docMk/>
          <pc:sldMk cId="3037917086" sldId="338"/>
        </pc:sldMkLst>
        <pc:spChg chg="mod">
          <ac:chgData name="Diāna Zakrevska" userId="S::diana.zakrevska@viaa.gov.lv::f9f5900f-9184-4af8-91f9-14cbe1086568" providerId="AD" clId="Web-{42BAA8B9-690D-51C4-A09A-73AB2C289C47}" dt="2026-09-28T06:54:24.122" v="509" actId="20577"/>
          <ac:spMkLst>
            <pc:docMk/>
            <pc:sldMk cId="3037917086" sldId="338"/>
            <ac:spMk id="7" creationId="{62C955A8-104E-51D4-6072-C183608E1C38}"/>
          </ac:spMkLst>
        </pc:spChg>
      </pc:sldChg>
      <pc:sldChg chg="modSp">
        <pc:chgData name="Diāna Zakrevska" userId="S::diana.zakrevska@viaa.gov.lv::f9f5900f-9184-4af8-91f9-14cbe1086568" providerId="AD" clId="Web-{42BAA8B9-690D-51C4-A09A-73AB2C289C47}" dt="2026-09-28T06:54:30.310" v="510" actId="20577"/>
        <pc:sldMkLst>
          <pc:docMk/>
          <pc:sldMk cId="591513936" sldId="339"/>
        </pc:sldMkLst>
        <pc:spChg chg="mod">
          <ac:chgData name="Diāna Zakrevska" userId="S::diana.zakrevska@viaa.gov.lv::f9f5900f-9184-4af8-91f9-14cbe1086568" providerId="AD" clId="Web-{42BAA8B9-690D-51C4-A09A-73AB2C289C47}" dt="2026-09-28T06:54:30.310" v="510" actId="20577"/>
          <ac:spMkLst>
            <pc:docMk/>
            <pc:sldMk cId="591513936" sldId="339"/>
            <ac:spMk id="11" creationId="{2A30F9A0-D4EB-8E72-F4FA-9BEA7DBC2C21}"/>
          </ac:spMkLst>
        </pc:spChg>
      </pc:sldChg>
      <pc:sldChg chg="modSp">
        <pc:chgData name="Diāna Zakrevska" userId="S::diana.zakrevska@viaa.gov.lv::f9f5900f-9184-4af8-91f9-14cbe1086568" providerId="AD" clId="Web-{42BAA8B9-690D-51C4-A09A-73AB2C289C47}" dt="2026-09-28T06:46:24.541" v="387" actId="20577"/>
        <pc:sldMkLst>
          <pc:docMk/>
          <pc:sldMk cId="1738902479" sldId="341"/>
        </pc:sldMkLst>
        <pc:spChg chg="mod">
          <ac:chgData name="Diāna Zakrevska" userId="S::diana.zakrevska@viaa.gov.lv::f9f5900f-9184-4af8-91f9-14cbe1086568" providerId="AD" clId="Web-{42BAA8B9-690D-51C4-A09A-73AB2C289C47}" dt="2026-09-28T06:46:24.541" v="387" actId="20577"/>
          <ac:spMkLst>
            <pc:docMk/>
            <pc:sldMk cId="1738902479" sldId="341"/>
            <ac:spMk id="3" creationId="{91C4E8EA-B404-404B-D823-433FABCEEE99}"/>
          </ac:spMkLst>
        </pc:spChg>
      </pc:sldChg>
      <pc:sldChg chg="modSp">
        <pc:chgData name="Diāna Zakrevska" userId="S::diana.zakrevska@viaa.gov.lv::f9f5900f-9184-4af8-91f9-14cbe1086568" providerId="AD" clId="Web-{42BAA8B9-690D-51C4-A09A-73AB2C289C47}" dt="2026-09-28T06:54:05.169" v="506" actId="20577"/>
        <pc:sldMkLst>
          <pc:docMk/>
          <pc:sldMk cId="4178543771" sldId="344"/>
        </pc:sldMkLst>
        <pc:spChg chg="mod">
          <ac:chgData name="Diāna Zakrevska" userId="S::diana.zakrevska@viaa.gov.lv::f9f5900f-9184-4af8-91f9-14cbe1086568" providerId="AD" clId="Web-{42BAA8B9-690D-51C4-A09A-73AB2C289C47}" dt="2026-09-28T06:54:05.169" v="506" actId="20577"/>
          <ac:spMkLst>
            <pc:docMk/>
            <pc:sldMk cId="4178543771" sldId="344"/>
            <ac:spMk id="3" creationId="{EFE95DA6-DEE3-F80F-E3C5-2FC15D3A6DFE}"/>
          </ac:spMkLst>
        </pc:spChg>
        <pc:spChg chg="mod">
          <ac:chgData name="Diāna Zakrevska" userId="S::diana.zakrevska@viaa.gov.lv::f9f5900f-9184-4af8-91f9-14cbe1086568" providerId="AD" clId="Web-{42BAA8B9-690D-51C4-A09A-73AB2C289C47}" dt="2026-09-28T06:53:52.685" v="501"/>
          <ac:spMkLst>
            <pc:docMk/>
            <pc:sldMk cId="4178543771" sldId="344"/>
            <ac:spMk id="5" creationId="{E62E9651-1CC9-288D-95A5-CF5F9E38C995}"/>
          </ac:spMkLst>
        </pc:spChg>
        <pc:spChg chg="mod">
          <ac:chgData name="Diāna Zakrevska" userId="S::diana.zakrevska@viaa.gov.lv::f9f5900f-9184-4af8-91f9-14cbe1086568" providerId="AD" clId="Web-{42BAA8B9-690D-51C4-A09A-73AB2C289C47}" dt="2026-09-28T06:53:52.685" v="502"/>
          <ac:spMkLst>
            <pc:docMk/>
            <pc:sldMk cId="4178543771" sldId="344"/>
            <ac:spMk id="8" creationId="{57DD0D47-EFF8-71FA-C1A1-25C452A2ACCD}"/>
          </ac:spMkLst>
        </pc:spChg>
        <pc:spChg chg="mod">
          <ac:chgData name="Diāna Zakrevska" userId="S::diana.zakrevska@viaa.gov.lv::f9f5900f-9184-4af8-91f9-14cbe1086568" providerId="AD" clId="Web-{42BAA8B9-690D-51C4-A09A-73AB2C289C47}" dt="2026-09-28T06:53:52.685" v="503"/>
          <ac:spMkLst>
            <pc:docMk/>
            <pc:sldMk cId="4178543771" sldId="344"/>
            <ac:spMk id="9" creationId="{652C916E-B0A2-2AA0-6373-399BEA0999E0}"/>
          </ac:spMkLst>
        </pc:spChg>
        <pc:spChg chg="mod">
          <ac:chgData name="Diāna Zakrevska" userId="S::diana.zakrevska@viaa.gov.lv::f9f5900f-9184-4af8-91f9-14cbe1086568" providerId="AD" clId="Web-{42BAA8B9-690D-51C4-A09A-73AB2C289C47}" dt="2026-09-28T06:53:52.794" v="504"/>
          <ac:spMkLst>
            <pc:docMk/>
            <pc:sldMk cId="4178543771" sldId="344"/>
            <ac:spMk id="10" creationId="{95378432-01F2-9174-6289-FF9CA7775FE7}"/>
          </ac:spMkLst>
        </pc:spChg>
      </pc:sldChg>
      <pc:sldChg chg="delSp modSp">
        <pc:chgData name="Diāna Zakrevska" userId="S::diana.zakrevska@viaa.gov.lv::f9f5900f-9184-4af8-91f9-14cbe1086568" providerId="AD" clId="Web-{42BAA8B9-690D-51C4-A09A-73AB2C289C47}" dt="2026-09-28T06:37:29.583" v="305" actId="20577"/>
        <pc:sldMkLst>
          <pc:docMk/>
          <pc:sldMk cId="91274975" sldId="345"/>
        </pc:sldMkLst>
        <pc:spChg chg="mod">
          <ac:chgData name="Diāna Zakrevska" userId="S::diana.zakrevska@viaa.gov.lv::f9f5900f-9184-4af8-91f9-14cbe1086568" providerId="AD" clId="Web-{42BAA8B9-690D-51C4-A09A-73AB2C289C47}" dt="2026-09-28T06:37:24.568" v="303" actId="1076"/>
          <ac:spMkLst>
            <pc:docMk/>
            <pc:sldMk cId="91274975" sldId="345"/>
            <ac:spMk id="2" creationId="{79FA23DA-9F49-831F-B155-13632B1E6D16}"/>
          </ac:spMkLst>
        </pc:spChg>
        <pc:spChg chg="mod">
          <ac:chgData name="Diāna Zakrevska" userId="S::diana.zakrevska@viaa.gov.lv::f9f5900f-9184-4af8-91f9-14cbe1086568" providerId="AD" clId="Web-{42BAA8B9-690D-51C4-A09A-73AB2C289C47}" dt="2026-09-28T06:37:02.974" v="295" actId="1076"/>
          <ac:spMkLst>
            <pc:docMk/>
            <pc:sldMk cId="91274975" sldId="345"/>
            <ac:spMk id="3" creationId="{7AE5EF78-6032-A07F-4128-6F3DAFC49EED}"/>
          </ac:spMkLst>
        </pc:spChg>
        <pc:spChg chg="mod">
          <ac:chgData name="Diāna Zakrevska" userId="S::diana.zakrevska@viaa.gov.lv::f9f5900f-9184-4af8-91f9-14cbe1086568" providerId="AD" clId="Web-{42BAA8B9-690D-51C4-A09A-73AB2C289C47}" dt="2026-09-28T06:37:29.583" v="305" actId="20577"/>
          <ac:spMkLst>
            <pc:docMk/>
            <pc:sldMk cId="91274975" sldId="345"/>
            <ac:spMk id="5" creationId="{529F18D8-D3AC-4459-28CA-AB8632410765}"/>
          </ac:spMkLst>
        </pc:spChg>
        <pc:spChg chg="del mod">
          <ac:chgData name="Diāna Zakrevska" userId="S::diana.zakrevska@viaa.gov.lv::f9f5900f-9184-4af8-91f9-14cbe1086568" providerId="AD" clId="Web-{42BAA8B9-690D-51C4-A09A-73AB2C289C47}" dt="2026-09-28T06:36:23.583" v="288"/>
          <ac:spMkLst>
            <pc:docMk/>
            <pc:sldMk cId="91274975" sldId="345"/>
            <ac:spMk id="7" creationId="{CD7A9F85-E5AE-92A5-7BD4-4FDF60E82DB9}"/>
          </ac:spMkLst>
        </pc:spChg>
      </pc:sldChg>
      <pc:sldChg chg="addSp modSp">
        <pc:chgData name="Diāna Zakrevska" userId="S::diana.zakrevska@viaa.gov.lv::f9f5900f-9184-4af8-91f9-14cbe1086568" providerId="AD" clId="Web-{42BAA8B9-690D-51C4-A09A-73AB2C289C47}" dt="2026-09-28T06:38:12.287" v="317" actId="1076"/>
        <pc:sldMkLst>
          <pc:docMk/>
          <pc:sldMk cId="2078928551" sldId="346"/>
        </pc:sldMkLst>
        <pc:spChg chg="add mod">
          <ac:chgData name="Diāna Zakrevska" userId="S::diana.zakrevska@viaa.gov.lv::f9f5900f-9184-4af8-91f9-14cbe1086568" providerId="AD" clId="Web-{42BAA8B9-690D-51C4-A09A-73AB2C289C47}" dt="2026-09-28T06:38:12.287" v="317" actId="1076"/>
          <ac:spMkLst>
            <pc:docMk/>
            <pc:sldMk cId="2078928551" sldId="346"/>
            <ac:spMk id="2" creationId="{D0D53EB7-5631-EFA6-B68F-05EA9B4B01ED}"/>
          </ac:spMkLst>
        </pc:spChg>
        <pc:spChg chg="mod">
          <ac:chgData name="Diāna Zakrevska" userId="S::diana.zakrevska@viaa.gov.lv::f9f5900f-9184-4af8-91f9-14cbe1086568" providerId="AD" clId="Web-{42BAA8B9-690D-51C4-A09A-73AB2C289C47}" dt="2026-09-28T06:02:15.802" v="105" actId="1076"/>
          <ac:spMkLst>
            <pc:docMk/>
            <pc:sldMk cId="2078928551" sldId="346"/>
            <ac:spMk id="463" creationId="{E34539F3-A3B6-5CCF-C4D6-5412B05A708E}"/>
          </ac:spMkLst>
        </pc:spChg>
        <pc:picChg chg="mod">
          <ac:chgData name="Diāna Zakrevska" userId="S::diana.zakrevska@viaa.gov.lv::f9f5900f-9184-4af8-91f9-14cbe1086568" providerId="AD" clId="Web-{42BAA8B9-690D-51C4-A09A-73AB2C289C47}" dt="2026-09-28T05:48:38.593" v="11" actId="1076"/>
          <ac:picMkLst>
            <pc:docMk/>
            <pc:sldMk cId="2078928551" sldId="346"/>
            <ac:picMk id="20" creationId="{4903F525-7E05-E8AA-1DC4-3DB9E508C040}"/>
          </ac:picMkLst>
        </pc:picChg>
      </pc:sldChg>
      <pc:sldChg chg="modSp">
        <pc:chgData name="Diāna Zakrevska" userId="S::diana.zakrevska@viaa.gov.lv::f9f5900f-9184-4af8-91f9-14cbe1086568" providerId="AD" clId="Web-{42BAA8B9-690D-51C4-A09A-73AB2C289C47}" dt="2026-09-28T05:49:41.515" v="21" actId="14100"/>
        <pc:sldMkLst>
          <pc:docMk/>
          <pc:sldMk cId="2339207503" sldId="347"/>
        </pc:sldMkLst>
        <pc:spChg chg="mod">
          <ac:chgData name="Diāna Zakrevska" userId="S::diana.zakrevska@viaa.gov.lv::f9f5900f-9184-4af8-91f9-14cbe1086568" providerId="AD" clId="Web-{42BAA8B9-690D-51C4-A09A-73AB2C289C47}" dt="2026-09-28T05:49:41.515" v="21" actId="14100"/>
          <ac:spMkLst>
            <pc:docMk/>
            <pc:sldMk cId="2339207503" sldId="347"/>
            <ac:spMk id="463" creationId="{46A793B9-88BE-2C51-61DC-6ED4A792F92A}"/>
          </ac:spMkLst>
        </pc:spChg>
      </pc:sldChg>
      <pc:sldChg chg="modSp">
        <pc:chgData name="Diāna Zakrevska" userId="S::diana.zakrevska@viaa.gov.lv::f9f5900f-9184-4af8-91f9-14cbe1086568" providerId="AD" clId="Web-{42BAA8B9-690D-51C4-A09A-73AB2C289C47}" dt="2026-09-28T06:42:09.273" v="353" actId="20577"/>
        <pc:sldMkLst>
          <pc:docMk/>
          <pc:sldMk cId="3429701612" sldId="349"/>
        </pc:sldMkLst>
        <pc:spChg chg="mod">
          <ac:chgData name="Diāna Zakrevska" userId="S::diana.zakrevska@viaa.gov.lv::f9f5900f-9184-4af8-91f9-14cbe1086568" providerId="AD" clId="Web-{42BAA8B9-690D-51C4-A09A-73AB2C289C47}" dt="2026-09-28T06:28:35.689" v="201" actId="1076"/>
          <ac:spMkLst>
            <pc:docMk/>
            <pc:sldMk cId="3429701612" sldId="349"/>
            <ac:spMk id="2" creationId="{591B27C1-9039-D3C2-48DB-C8B260845196}"/>
          </ac:spMkLst>
        </pc:spChg>
        <pc:spChg chg="mod">
          <ac:chgData name="Diāna Zakrevska" userId="S::diana.zakrevska@viaa.gov.lv::f9f5900f-9184-4af8-91f9-14cbe1086568" providerId="AD" clId="Web-{42BAA8B9-690D-51C4-A09A-73AB2C289C47}" dt="2026-09-28T06:42:09.273" v="353" actId="20577"/>
          <ac:spMkLst>
            <pc:docMk/>
            <pc:sldMk cId="3429701612" sldId="349"/>
            <ac:spMk id="5" creationId="{47861702-0DF1-E7BE-81BE-B52B10877AFF}"/>
          </ac:spMkLst>
        </pc:spChg>
      </pc:sldChg>
      <pc:sldChg chg="modSp">
        <pc:chgData name="Diāna Zakrevska" userId="S::diana.zakrevska@viaa.gov.lv::f9f5900f-9184-4af8-91f9-14cbe1086568" providerId="AD" clId="Web-{42BAA8B9-690D-51C4-A09A-73AB2C289C47}" dt="2026-09-28T06:41:42.335" v="346" actId="1076"/>
        <pc:sldMkLst>
          <pc:docMk/>
          <pc:sldMk cId="1917995823" sldId="350"/>
        </pc:sldMkLst>
        <pc:spChg chg="mod">
          <ac:chgData name="Diāna Zakrevska" userId="S::diana.zakrevska@viaa.gov.lv::f9f5900f-9184-4af8-91f9-14cbe1086568" providerId="AD" clId="Web-{42BAA8B9-690D-51C4-A09A-73AB2C289C47}" dt="2026-09-28T06:41:42.335" v="346" actId="1076"/>
          <ac:spMkLst>
            <pc:docMk/>
            <pc:sldMk cId="1917995823" sldId="350"/>
            <ac:spMk id="2" creationId="{A6EAD1AD-9C4B-E1FC-657A-B33FA030A604}"/>
          </ac:spMkLst>
        </pc:spChg>
        <pc:spChg chg="mod">
          <ac:chgData name="Diāna Zakrevska" userId="S::diana.zakrevska@viaa.gov.lv::f9f5900f-9184-4af8-91f9-14cbe1086568" providerId="AD" clId="Web-{42BAA8B9-690D-51C4-A09A-73AB2C289C47}" dt="2026-09-28T06:41:35.163" v="344" actId="1076"/>
          <ac:spMkLst>
            <pc:docMk/>
            <pc:sldMk cId="1917995823" sldId="350"/>
            <ac:spMk id="5" creationId="{36C7B23B-52B7-3ACF-F584-78E42E7E0150}"/>
          </ac:spMkLst>
        </pc:spChg>
      </pc:sldChg>
      <pc:sldChg chg="modSp">
        <pc:chgData name="Diāna Zakrevska" userId="S::diana.zakrevska@viaa.gov.lv::f9f5900f-9184-4af8-91f9-14cbe1086568" providerId="AD" clId="Web-{42BAA8B9-690D-51C4-A09A-73AB2C289C47}" dt="2026-09-28T06:27:36.407" v="194" actId="1076"/>
        <pc:sldMkLst>
          <pc:docMk/>
          <pc:sldMk cId="2087295340" sldId="351"/>
        </pc:sldMkLst>
        <pc:spChg chg="mod">
          <ac:chgData name="Diāna Zakrevska" userId="S::diana.zakrevska@viaa.gov.lv::f9f5900f-9184-4af8-91f9-14cbe1086568" providerId="AD" clId="Web-{42BAA8B9-690D-51C4-A09A-73AB2C289C47}" dt="2026-09-28T06:27:31.454" v="192" actId="1076"/>
          <ac:spMkLst>
            <pc:docMk/>
            <pc:sldMk cId="2087295340" sldId="351"/>
            <ac:spMk id="8" creationId="{6A14C6B5-5293-5C9A-D397-BEF05D857E40}"/>
          </ac:spMkLst>
        </pc:spChg>
        <pc:spChg chg="mod">
          <ac:chgData name="Diāna Zakrevska" userId="S::diana.zakrevska@viaa.gov.lv::f9f5900f-9184-4af8-91f9-14cbe1086568" providerId="AD" clId="Web-{42BAA8B9-690D-51C4-A09A-73AB2C289C47}" dt="2026-09-28T06:27:36.407" v="194" actId="1076"/>
          <ac:spMkLst>
            <pc:docMk/>
            <pc:sldMk cId="2087295340" sldId="351"/>
            <ac:spMk id="10" creationId="{B0137123-4ABF-7027-EC23-50C3B49500D9}"/>
          </ac:spMkLst>
        </pc:spChg>
      </pc:sldChg>
      <pc:sldChg chg="addSp delSp modSp">
        <pc:chgData name="Diāna Zakrevska" userId="S::diana.zakrevska@viaa.gov.lv::f9f5900f-9184-4af8-91f9-14cbe1086568" providerId="AD" clId="Web-{42BAA8B9-690D-51C4-A09A-73AB2C289C47}" dt="2026-09-28T06:39:26.053" v="322" actId="20577"/>
        <pc:sldMkLst>
          <pc:docMk/>
          <pc:sldMk cId="3938771264" sldId="353"/>
        </pc:sldMkLst>
        <pc:spChg chg="mod">
          <ac:chgData name="Diāna Zakrevska" userId="S::diana.zakrevska@viaa.gov.lv::f9f5900f-9184-4af8-91f9-14cbe1086568" providerId="AD" clId="Web-{42BAA8B9-690D-51C4-A09A-73AB2C289C47}" dt="2026-09-28T05:51:38.657" v="27" actId="1076"/>
          <ac:spMkLst>
            <pc:docMk/>
            <pc:sldMk cId="3938771264" sldId="353"/>
            <ac:spMk id="3" creationId="{345125B4-AB31-E09A-873B-81E82DD14B95}"/>
          </ac:spMkLst>
        </pc:spChg>
        <pc:spChg chg="mod">
          <ac:chgData name="Diāna Zakrevska" userId="S::diana.zakrevska@viaa.gov.lv::f9f5900f-9184-4af8-91f9-14cbe1086568" providerId="AD" clId="Web-{42BAA8B9-690D-51C4-A09A-73AB2C289C47}" dt="2026-09-28T06:39:26.053" v="322" actId="20577"/>
          <ac:spMkLst>
            <pc:docMk/>
            <pc:sldMk cId="3938771264" sldId="353"/>
            <ac:spMk id="5" creationId="{B1D14B78-626D-8C2E-EBB1-1D6473A134FA}"/>
          </ac:spMkLst>
        </pc:spChg>
        <pc:picChg chg="del">
          <ac:chgData name="Diāna Zakrevska" userId="S::diana.zakrevska@viaa.gov.lv::f9f5900f-9184-4af8-91f9-14cbe1086568" providerId="AD" clId="Web-{42BAA8B9-690D-51C4-A09A-73AB2C289C47}" dt="2026-09-28T06:17:16.090" v="180"/>
          <ac:picMkLst>
            <pc:docMk/>
            <pc:sldMk cId="3938771264" sldId="353"/>
            <ac:picMk id="4" creationId="{0D9D944F-4850-8356-30F8-8697879E37D8}"/>
          </ac:picMkLst>
        </pc:picChg>
        <pc:picChg chg="add mod modCrop">
          <ac:chgData name="Diāna Zakrevska" userId="S::diana.zakrevska@viaa.gov.lv::f9f5900f-9184-4af8-91f9-14cbe1086568" providerId="AD" clId="Web-{42BAA8B9-690D-51C4-A09A-73AB2C289C47}" dt="2026-09-28T06:17:49.934" v="187" actId="1076"/>
          <ac:picMkLst>
            <pc:docMk/>
            <pc:sldMk cId="3938771264" sldId="353"/>
            <ac:picMk id="6" creationId="{06AE8CAE-AB9D-9BA5-2635-2F3FD44886D6}"/>
          </ac:picMkLst>
        </pc:picChg>
      </pc:sldChg>
      <pc:sldChg chg="modSp">
        <pc:chgData name="Diāna Zakrevska" userId="S::diana.zakrevska@viaa.gov.lv::f9f5900f-9184-4af8-91f9-14cbe1086568" providerId="AD" clId="Web-{42BAA8B9-690D-51C4-A09A-73AB2C289C47}" dt="2026-09-28T06:29:38.158" v="207" actId="1076"/>
        <pc:sldMkLst>
          <pc:docMk/>
          <pc:sldMk cId="2893275073" sldId="357"/>
        </pc:sldMkLst>
        <pc:spChg chg="mod">
          <ac:chgData name="Diāna Zakrevska" userId="S::diana.zakrevska@viaa.gov.lv::f9f5900f-9184-4af8-91f9-14cbe1086568" providerId="AD" clId="Web-{42BAA8B9-690D-51C4-A09A-73AB2C289C47}" dt="2026-09-28T06:29:38.158" v="207" actId="1076"/>
          <ac:spMkLst>
            <pc:docMk/>
            <pc:sldMk cId="2893275073" sldId="357"/>
            <ac:spMk id="8" creationId="{C7A1FFD6-5FAB-8853-32AC-127A98390C5E}"/>
          </ac:spMkLst>
        </pc:spChg>
        <pc:spChg chg="mod">
          <ac:chgData name="Diāna Zakrevska" userId="S::diana.zakrevska@viaa.gov.lv::f9f5900f-9184-4af8-91f9-14cbe1086568" providerId="AD" clId="Web-{42BAA8B9-690D-51C4-A09A-73AB2C289C47}" dt="2026-09-28T06:29:29.705" v="204" actId="1076"/>
          <ac:spMkLst>
            <pc:docMk/>
            <pc:sldMk cId="2893275073" sldId="357"/>
            <ac:spMk id="10" creationId="{7A29C1D4-1B2E-A93A-9AF6-2B109F52D249}"/>
          </ac:spMkLst>
        </pc:spChg>
      </pc:sldChg>
      <pc:sldChg chg="modSp">
        <pc:chgData name="Diāna Zakrevska" userId="S::diana.zakrevska@viaa.gov.lv::f9f5900f-9184-4af8-91f9-14cbe1086568" providerId="AD" clId="Web-{42BAA8B9-690D-51C4-A09A-73AB2C289C47}" dt="2026-09-28T06:30:18.440" v="214" actId="1076"/>
        <pc:sldMkLst>
          <pc:docMk/>
          <pc:sldMk cId="1500681639" sldId="358"/>
        </pc:sldMkLst>
        <pc:spChg chg="mod">
          <ac:chgData name="Diāna Zakrevska" userId="S::diana.zakrevska@viaa.gov.lv::f9f5900f-9184-4af8-91f9-14cbe1086568" providerId="AD" clId="Web-{42BAA8B9-690D-51C4-A09A-73AB2C289C47}" dt="2026-09-28T06:30:18.440" v="214" actId="1076"/>
          <ac:spMkLst>
            <pc:docMk/>
            <pc:sldMk cId="1500681639" sldId="358"/>
            <ac:spMk id="7" creationId="{C4D22880-400F-EE16-E795-3761CA377217}"/>
          </ac:spMkLst>
        </pc:spChg>
        <pc:spChg chg="mod">
          <ac:chgData name="Diāna Zakrevska" userId="S::diana.zakrevska@viaa.gov.lv::f9f5900f-9184-4af8-91f9-14cbe1086568" providerId="AD" clId="Web-{42BAA8B9-690D-51C4-A09A-73AB2C289C47}" dt="2026-09-28T06:30:16.174" v="213" actId="1076"/>
          <ac:spMkLst>
            <pc:docMk/>
            <pc:sldMk cId="1500681639" sldId="358"/>
            <ac:spMk id="8" creationId="{2D2D5DFC-FDC6-8851-49E3-8C22A0A1C68E}"/>
          </ac:spMkLst>
        </pc:spChg>
        <pc:spChg chg="mod">
          <ac:chgData name="Diāna Zakrevska" userId="S::diana.zakrevska@viaa.gov.lv::f9f5900f-9184-4af8-91f9-14cbe1086568" providerId="AD" clId="Web-{42BAA8B9-690D-51C4-A09A-73AB2C289C47}" dt="2026-09-28T06:29:51.814" v="209" actId="1076"/>
          <ac:spMkLst>
            <pc:docMk/>
            <pc:sldMk cId="1500681639" sldId="358"/>
            <ac:spMk id="10" creationId="{95A194D0-2FC5-4C9D-F8E5-41F1C0FD7A2E}"/>
          </ac:spMkLst>
        </pc:spChg>
        <pc:graphicFrameChg chg="mod">
          <ac:chgData name="Diāna Zakrevska" userId="S::diana.zakrevska@viaa.gov.lv::f9f5900f-9184-4af8-91f9-14cbe1086568" providerId="AD" clId="Web-{42BAA8B9-690D-51C4-A09A-73AB2C289C47}" dt="2026-09-28T06:29:48.205" v="208" actId="1076"/>
          <ac:graphicFrameMkLst>
            <pc:docMk/>
            <pc:sldMk cId="1500681639" sldId="358"/>
            <ac:graphicFrameMk id="2" creationId="{11DCA778-130A-14C1-C034-0E3BD7DB5889}"/>
          </ac:graphicFrameMkLst>
        </pc:graphicFrameChg>
      </pc:sldChg>
      <pc:sldChg chg="modSp">
        <pc:chgData name="Diāna Zakrevska" userId="S::diana.zakrevska@viaa.gov.lv::f9f5900f-9184-4af8-91f9-14cbe1086568" providerId="AD" clId="Web-{42BAA8B9-690D-51C4-A09A-73AB2C289C47}" dt="2026-09-28T06:55:00.841" v="517" actId="20577"/>
        <pc:sldMkLst>
          <pc:docMk/>
          <pc:sldMk cId="1180772087" sldId="359"/>
        </pc:sldMkLst>
        <pc:spChg chg="mod">
          <ac:chgData name="Diāna Zakrevska" userId="S::diana.zakrevska@viaa.gov.lv::f9f5900f-9184-4af8-91f9-14cbe1086568" providerId="AD" clId="Web-{42BAA8B9-690D-51C4-A09A-73AB2C289C47}" dt="2026-09-28T06:54:52.029" v="515" actId="20577"/>
          <ac:spMkLst>
            <pc:docMk/>
            <pc:sldMk cId="1180772087" sldId="359"/>
            <ac:spMk id="2" creationId="{733C1232-B941-4CC3-A966-797F8FEB8E3C}"/>
          </ac:spMkLst>
        </pc:spChg>
        <pc:spChg chg="mod">
          <ac:chgData name="Diāna Zakrevska" userId="S::diana.zakrevska@viaa.gov.lv::f9f5900f-9184-4af8-91f9-14cbe1086568" providerId="AD" clId="Web-{42BAA8B9-690D-51C4-A09A-73AB2C289C47}" dt="2026-09-28T06:54:45.466" v="514" actId="20577"/>
          <ac:spMkLst>
            <pc:docMk/>
            <pc:sldMk cId="1180772087" sldId="359"/>
            <ac:spMk id="3" creationId="{015EDF40-128A-4431-BFB2-B34C194629BD}"/>
          </ac:spMkLst>
        </pc:spChg>
        <pc:spChg chg="mod">
          <ac:chgData name="Diāna Zakrevska" userId="S::diana.zakrevska@viaa.gov.lv::f9f5900f-9184-4af8-91f9-14cbe1086568" providerId="AD" clId="Web-{42BAA8B9-690D-51C4-A09A-73AB2C289C47}" dt="2026-09-28T06:55:00.841" v="517" actId="20577"/>
          <ac:spMkLst>
            <pc:docMk/>
            <pc:sldMk cId="1180772087" sldId="359"/>
            <ac:spMk id="5" creationId="{5853D978-1216-4FD7-A6C6-F188FC1267C2}"/>
          </ac:spMkLst>
        </pc:spChg>
      </pc:sldChg>
      <pc:sldChg chg="modSp">
        <pc:chgData name="Diāna Zakrevska" userId="S::diana.zakrevska@viaa.gov.lv::f9f5900f-9184-4af8-91f9-14cbe1086568" providerId="AD" clId="Web-{42BAA8B9-690D-51C4-A09A-73AB2C289C47}" dt="2026-09-28T06:46:58.635" v="393" actId="1076"/>
        <pc:sldMkLst>
          <pc:docMk/>
          <pc:sldMk cId="2105161896" sldId="360"/>
        </pc:sldMkLst>
        <pc:spChg chg="mod">
          <ac:chgData name="Diāna Zakrevska" userId="S::diana.zakrevska@viaa.gov.lv::f9f5900f-9184-4af8-91f9-14cbe1086568" providerId="AD" clId="Web-{42BAA8B9-690D-51C4-A09A-73AB2C289C47}" dt="2026-09-28T06:46:58.635" v="393" actId="1076"/>
          <ac:spMkLst>
            <pc:docMk/>
            <pc:sldMk cId="2105161896" sldId="360"/>
            <ac:spMk id="2" creationId="{F737862D-31E9-4332-836F-B4AEAEC98ACD}"/>
          </ac:spMkLst>
        </pc:spChg>
        <pc:spChg chg="mod">
          <ac:chgData name="Diāna Zakrevska" userId="S::diana.zakrevska@viaa.gov.lv::f9f5900f-9184-4af8-91f9-14cbe1086568" providerId="AD" clId="Web-{42BAA8B9-690D-51C4-A09A-73AB2C289C47}" dt="2026-09-28T06:46:55.744" v="392" actId="1076"/>
          <ac:spMkLst>
            <pc:docMk/>
            <pc:sldMk cId="2105161896" sldId="360"/>
            <ac:spMk id="3" creationId="{46DDBE02-2584-4BFF-9ADE-2BAD71EBCEAD}"/>
          </ac:spMkLst>
        </pc:spChg>
      </pc:sldChg>
      <pc:sldChg chg="modSp">
        <pc:chgData name="Diāna Zakrevska" userId="S::diana.zakrevska@viaa.gov.lv::f9f5900f-9184-4af8-91f9-14cbe1086568" providerId="AD" clId="Web-{42BAA8B9-690D-51C4-A09A-73AB2C289C47}" dt="2026-09-28T06:43:50.649" v="369" actId="1076"/>
        <pc:sldMkLst>
          <pc:docMk/>
          <pc:sldMk cId="3599790185" sldId="364"/>
        </pc:sldMkLst>
        <pc:spChg chg="mod">
          <ac:chgData name="Diāna Zakrevska" userId="S::diana.zakrevska@viaa.gov.lv::f9f5900f-9184-4af8-91f9-14cbe1086568" providerId="AD" clId="Web-{42BAA8B9-690D-51C4-A09A-73AB2C289C47}" dt="2026-09-28T06:43:50.649" v="369" actId="1076"/>
          <ac:spMkLst>
            <pc:docMk/>
            <pc:sldMk cId="3599790185" sldId="364"/>
            <ac:spMk id="5" creationId="{B7EF2018-DC94-8C1A-B9DB-36C1B893ED7A}"/>
          </ac:spMkLst>
        </pc:spChg>
      </pc:sldChg>
      <pc:sldChg chg="modSp">
        <pc:chgData name="Diāna Zakrevska" userId="S::diana.zakrevska@viaa.gov.lv::f9f5900f-9184-4af8-91f9-14cbe1086568" providerId="AD" clId="Web-{42BAA8B9-690D-51C4-A09A-73AB2C289C47}" dt="2026-09-28T06:31:10.377" v="228" actId="1076"/>
        <pc:sldMkLst>
          <pc:docMk/>
          <pc:sldMk cId="3493076434" sldId="365"/>
        </pc:sldMkLst>
        <pc:spChg chg="mod">
          <ac:chgData name="Diāna Zakrevska" userId="S::diana.zakrevska@viaa.gov.lv::f9f5900f-9184-4af8-91f9-14cbe1086568" providerId="AD" clId="Web-{42BAA8B9-690D-51C4-A09A-73AB2C289C47}" dt="2026-09-28T06:31:10.377" v="228" actId="1076"/>
          <ac:spMkLst>
            <pc:docMk/>
            <pc:sldMk cId="3493076434" sldId="365"/>
            <ac:spMk id="3" creationId="{772B94AE-3060-5D47-E460-7754537B7435}"/>
          </ac:spMkLst>
        </pc:spChg>
        <pc:spChg chg="mod">
          <ac:chgData name="Diāna Zakrevska" userId="S::diana.zakrevska@viaa.gov.lv::f9f5900f-9184-4af8-91f9-14cbe1086568" providerId="AD" clId="Web-{42BAA8B9-690D-51C4-A09A-73AB2C289C47}" dt="2026-09-28T06:30:56.299" v="225" actId="1076"/>
          <ac:spMkLst>
            <pc:docMk/>
            <pc:sldMk cId="3493076434" sldId="365"/>
            <ac:spMk id="8" creationId="{5FE9AEC4-478F-A161-AEF2-467CAC6A18AA}"/>
          </ac:spMkLst>
        </pc:spChg>
        <pc:spChg chg="mod">
          <ac:chgData name="Diāna Zakrevska" userId="S::diana.zakrevska@viaa.gov.lv::f9f5900f-9184-4af8-91f9-14cbe1086568" providerId="AD" clId="Web-{42BAA8B9-690D-51C4-A09A-73AB2C289C47}" dt="2026-09-28T06:31:06.393" v="227" actId="1076"/>
          <ac:spMkLst>
            <pc:docMk/>
            <pc:sldMk cId="3493076434" sldId="365"/>
            <ac:spMk id="10" creationId="{E9001BF3-80FE-E8F3-1DC1-8E99B1A446EA}"/>
          </ac:spMkLst>
        </pc:spChg>
      </pc:sldChg>
      <pc:sldChg chg="addSp modSp">
        <pc:chgData name="Diāna Zakrevska" userId="S::diana.zakrevska@viaa.gov.lv::f9f5900f-9184-4af8-91f9-14cbe1086568" providerId="AD" clId="Web-{42BAA8B9-690D-51C4-A09A-73AB2C289C47}" dt="2026-09-28T06:39:34.881" v="325" actId="20577"/>
        <pc:sldMkLst>
          <pc:docMk/>
          <pc:sldMk cId="3395640236" sldId="366"/>
        </pc:sldMkLst>
        <pc:spChg chg="mod">
          <ac:chgData name="Diāna Zakrevska" userId="S::diana.zakrevska@viaa.gov.lv::f9f5900f-9184-4af8-91f9-14cbe1086568" providerId="AD" clId="Web-{42BAA8B9-690D-51C4-A09A-73AB2C289C47}" dt="2026-09-28T06:39:34.881" v="325" actId="20577"/>
          <ac:spMkLst>
            <pc:docMk/>
            <pc:sldMk cId="3395640236" sldId="366"/>
            <ac:spMk id="4" creationId="{338C4DD4-EF75-CDFA-13FF-D57B8E7D9C27}"/>
          </ac:spMkLst>
        </pc:spChg>
        <pc:spChg chg="mod">
          <ac:chgData name="Diāna Zakrevska" userId="S::diana.zakrevska@viaa.gov.lv::f9f5900f-9184-4af8-91f9-14cbe1086568" providerId="AD" clId="Web-{42BAA8B9-690D-51C4-A09A-73AB2C289C47}" dt="2026-09-28T05:58:52.004" v="72" actId="1076"/>
          <ac:spMkLst>
            <pc:docMk/>
            <pc:sldMk cId="3395640236" sldId="366"/>
            <ac:spMk id="13" creationId="{60A8B16A-2A73-26BF-DFC3-3B4E9BCDB3F0}"/>
          </ac:spMkLst>
        </pc:spChg>
        <pc:spChg chg="mod">
          <ac:chgData name="Diāna Zakrevska" userId="S::diana.zakrevska@viaa.gov.lv::f9f5900f-9184-4af8-91f9-14cbe1086568" providerId="AD" clId="Web-{42BAA8B9-690D-51C4-A09A-73AB2C289C47}" dt="2026-09-28T05:59:13.973" v="83" actId="1076"/>
          <ac:spMkLst>
            <pc:docMk/>
            <pc:sldMk cId="3395640236" sldId="366"/>
            <ac:spMk id="14" creationId="{3F348012-8CC1-875A-E3A3-FB5301705237}"/>
          </ac:spMkLst>
        </pc:spChg>
        <pc:spChg chg="mod">
          <ac:chgData name="Diāna Zakrevska" userId="S::diana.zakrevska@viaa.gov.lv::f9f5900f-9184-4af8-91f9-14cbe1086568" providerId="AD" clId="Web-{42BAA8B9-690D-51C4-A09A-73AB2C289C47}" dt="2026-09-28T05:58:52.004" v="74" actId="1076"/>
          <ac:spMkLst>
            <pc:docMk/>
            <pc:sldMk cId="3395640236" sldId="366"/>
            <ac:spMk id="15" creationId="{5730518E-D6A0-49D0-8DA0-7FF5E9B56013}"/>
          </ac:spMkLst>
        </pc:spChg>
        <pc:picChg chg="add mod">
          <ac:chgData name="Diāna Zakrevska" userId="S::diana.zakrevska@viaa.gov.lv::f9f5900f-9184-4af8-91f9-14cbe1086568" providerId="AD" clId="Web-{42BAA8B9-690D-51C4-A09A-73AB2C289C47}" dt="2026-09-28T05:59:10.160" v="82" actId="1076"/>
          <ac:picMkLst>
            <pc:docMk/>
            <pc:sldMk cId="3395640236" sldId="366"/>
            <ac:picMk id="3" creationId="{6B66400F-0932-CF30-0C74-07A22CC834FF}"/>
          </ac:picMkLst>
        </pc:picChg>
        <pc:picChg chg="add mod">
          <ac:chgData name="Diāna Zakrevska" userId="S::diana.zakrevska@viaa.gov.lv::f9f5900f-9184-4af8-91f9-14cbe1086568" providerId="AD" clId="Web-{42BAA8B9-690D-51C4-A09A-73AB2C289C47}" dt="2026-09-28T05:58:52.019" v="76" actId="1076"/>
          <ac:picMkLst>
            <pc:docMk/>
            <pc:sldMk cId="3395640236" sldId="366"/>
            <ac:picMk id="6" creationId="{FC884306-16D3-6289-2CC6-AE0BC6E080A3}"/>
          </ac:picMkLst>
        </pc:picChg>
        <pc:picChg chg="add mod">
          <ac:chgData name="Diāna Zakrevska" userId="S::diana.zakrevska@viaa.gov.lv::f9f5900f-9184-4af8-91f9-14cbe1086568" providerId="AD" clId="Web-{42BAA8B9-690D-51C4-A09A-73AB2C289C47}" dt="2026-09-28T05:58:52.019" v="77" actId="1076"/>
          <ac:picMkLst>
            <pc:docMk/>
            <pc:sldMk cId="3395640236" sldId="366"/>
            <ac:picMk id="7" creationId="{D5F51485-CFAE-A162-A8CF-6C384B43B018}"/>
          </ac:picMkLst>
        </pc:picChg>
        <pc:picChg chg="add mod">
          <ac:chgData name="Diāna Zakrevska" userId="S::diana.zakrevska@viaa.gov.lv::f9f5900f-9184-4af8-91f9-14cbe1086568" providerId="AD" clId="Web-{42BAA8B9-690D-51C4-A09A-73AB2C289C47}" dt="2026-09-28T05:59:01.410" v="81" actId="14100"/>
          <ac:picMkLst>
            <pc:docMk/>
            <pc:sldMk cId="3395640236" sldId="366"/>
            <ac:picMk id="8" creationId="{4F06B940-9C15-82A2-F523-BF01A8F16AA7}"/>
          </ac:picMkLst>
        </pc:picChg>
      </pc:sldChg>
      <pc:sldChg chg="modSp">
        <pc:chgData name="Diāna Zakrevska" userId="S::diana.zakrevska@viaa.gov.lv::f9f5900f-9184-4af8-91f9-14cbe1086568" providerId="AD" clId="Web-{42BAA8B9-690D-51C4-A09A-73AB2C289C47}" dt="2026-09-28T06:43:00.914" v="359" actId="20577"/>
        <pc:sldMkLst>
          <pc:docMk/>
          <pc:sldMk cId="3599127176" sldId="367"/>
        </pc:sldMkLst>
        <pc:spChg chg="mod">
          <ac:chgData name="Diāna Zakrevska" userId="S::diana.zakrevska@viaa.gov.lv::f9f5900f-9184-4af8-91f9-14cbe1086568" providerId="AD" clId="Web-{42BAA8B9-690D-51C4-A09A-73AB2C289C47}" dt="2026-09-28T06:42:54.148" v="357" actId="1076"/>
          <ac:spMkLst>
            <pc:docMk/>
            <pc:sldMk cId="3599127176" sldId="367"/>
            <ac:spMk id="2" creationId="{3C879383-0C28-EA5F-DFB7-2928F6E2EF5B}"/>
          </ac:spMkLst>
        </pc:spChg>
        <pc:spChg chg="mod">
          <ac:chgData name="Diāna Zakrevska" userId="S::diana.zakrevska@viaa.gov.lv::f9f5900f-9184-4af8-91f9-14cbe1086568" providerId="AD" clId="Web-{42BAA8B9-690D-51C4-A09A-73AB2C289C47}" dt="2026-09-28T06:43:00.914" v="359" actId="20577"/>
          <ac:spMkLst>
            <pc:docMk/>
            <pc:sldMk cId="3599127176" sldId="367"/>
            <ac:spMk id="6" creationId="{14BFC9A9-AEFA-4617-DC28-C7247318B79C}"/>
          </ac:spMkLst>
        </pc:spChg>
        <pc:graphicFrameChg chg="mod">
          <ac:chgData name="Diāna Zakrevska" userId="S::diana.zakrevska@viaa.gov.lv::f9f5900f-9184-4af8-91f9-14cbe1086568" providerId="AD" clId="Web-{42BAA8B9-690D-51C4-A09A-73AB2C289C47}" dt="2026-09-28T06:30:34.596" v="222" actId="1076"/>
          <ac:graphicFrameMkLst>
            <pc:docMk/>
            <pc:sldMk cId="3599127176" sldId="367"/>
            <ac:graphicFrameMk id="5" creationId="{031B1B91-306D-5775-C668-546DC87B54C2}"/>
          </ac:graphicFrameMkLst>
        </pc:graphicFrameChg>
      </pc:sldChg>
      <pc:sldChg chg="modSp">
        <pc:chgData name="Diāna Zakrevska" userId="S::diana.zakrevska@viaa.gov.lv::f9f5900f-9184-4af8-91f9-14cbe1086568" providerId="AD" clId="Web-{42BAA8B9-690D-51C4-A09A-73AB2C289C47}" dt="2026-09-28T06:30:45.362" v="224" actId="1076"/>
        <pc:sldMkLst>
          <pc:docMk/>
          <pc:sldMk cId="2773714186" sldId="368"/>
        </pc:sldMkLst>
        <pc:graphicFrameChg chg="mod">
          <ac:chgData name="Diāna Zakrevska" userId="S::diana.zakrevska@viaa.gov.lv::f9f5900f-9184-4af8-91f9-14cbe1086568" providerId="AD" clId="Web-{42BAA8B9-690D-51C4-A09A-73AB2C289C47}" dt="2026-09-28T06:30:45.362" v="224" actId="1076"/>
          <ac:graphicFrameMkLst>
            <pc:docMk/>
            <pc:sldMk cId="2773714186" sldId="368"/>
            <ac:graphicFrameMk id="8" creationId="{0DFB9D65-954B-9EAB-F308-E097DDC41441}"/>
          </ac:graphicFrameMkLst>
        </pc:graphicFrameChg>
      </pc:sldChg>
      <pc:sldChg chg="addSp modSp">
        <pc:chgData name="Diāna Zakrevska" userId="S::diana.zakrevska@viaa.gov.lv::f9f5900f-9184-4af8-91f9-14cbe1086568" providerId="AD" clId="Web-{42BAA8B9-690D-51C4-A09A-73AB2C289C47}" dt="2026-09-28T06:40:31.506" v="338" actId="1076"/>
        <pc:sldMkLst>
          <pc:docMk/>
          <pc:sldMk cId="2027954861" sldId="370"/>
        </pc:sldMkLst>
        <pc:spChg chg="mod">
          <ac:chgData name="Diāna Zakrevska" userId="S::diana.zakrevska@viaa.gov.lv::f9f5900f-9184-4af8-91f9-14cbe1086568" providerId="AD" clId="Web-{42BAA8B9-690D-51C4-A09A-73AB2C289C47}" dt="2026-09-28T06:39:42.600" v="327"/>
          <ac:spMkLst>
            <pc:docMk/>
            <pc:sldMk cId="2027954861" sldId="370"/>
            <ac:spMk id="3" creationId="{76AEBCA3-3042-DF9D-5E4E-1C791C696C2A}"/>
          </ac:spMkLst>
        </pc:spChg>
        <pc:spChg chg="mod">
          <ac:chgData name="Diāna Zakrevska" userId="S::diana.zakrevska@viaa.gov.lv::f9f5900f-9184-4af8-91f9-14cbe1086568" providerId="AD" clId="Web-{42BAA8B9-690D-51C4-A09A-73AB2C289C47}" dt="2026-09-28T06:40:31.506" v="338" actId="1076"/>
          <ac:spMkLst>
            <pc:docMk/>
            <pc:sldMk cId="2027954861" sldId="370"/>
            <ac:spMk id="4" creationId="{2798844D-00F6-CF3A-BA64-34F0C89915A3}"/>
          </ac:spMkLst>
        </pc:spChg>
        <pc:spChg chg="add mod ord">
          <ac:chgData name="Diāna Zakrevska" userId="S::diana.zakrevska@viaa.gov.lv::f9f5900f-9184-4af8-91f9-14cbe1086568" providerId="AD" clId="Web-{42BAA8B9-690D-51C4-A09A-73AB2C289C47}" dt="2026-09-28T06:40:24.381" v="336" actId="1076"/>
          <ac:spMkLst>
            <pc:docMk/>
            <pc:sldMk cId="2027954861" sldId="370"/>
            <ac:spMk id="5" creationId="{FB26ABFF-415C-9BC4-7A41-36AC2C55BCD8}"/>
          </ac:spMkLst>
        </pc:spChg>
      </pc:sldChg>
    </pc:docChg>
  </pc:docChgLst>
  <pc:docChgLst>
    <pc:chgData name="Marta Mikīte" userId="S::marta.mikite@viaa.gov.lv::c87f4eec-d575-4a04-a725-23e3570d950b" providerId="AD" clId="Web-{6940BA27-84CC-7DC9-5F09-4A4012CF585A}"/>
    <pc:docChg chg="addSld delSld modSld modSection">
      <pc:chgData name="Marta Mikīte" userId="S::marta.mikite@viaa.gov.lv::c87f4eec-d575-4a04-a725-23e3570d950b" providerId="AD" clId="Web-{6940BA27-84CC-7DC9-5F09-4A4012CF585A}" dt="2026-09-28T10:04:50.712" v="111" actId="1076"/>
      <pc:docMkLst>
        <pc:docMk/>
      </pc:docMkLst>
      <pc:sldChg chg="addSp modSp">
        <pc:chgData name="Marta Mikīte" userId="S::marta.mikite@viaa.gov.lv::c87f4eec-d575-4a04-a725-23e3570d950b" providerId="AD" clId="Web-{6940BA27-84CC-7DC9-5F09-4A4012CF585A}" dt="2026-09-28T10:04:50.712" v="111" actId="1076"/>
        <pc:sldMkLst>
          <pc:docMk/>
          <pc:sldMk cId="2027954861" sldId="370"/>
        </pc:sldMkLst>
        <pc:spChg chg="mod">
          <ac:chgData name="Marta Mikīte" userId="S::marta.mikite@viaa.gov.lv::c87f4eec-d575-4a04-a725-23e3570d950b" providerId="AD" clId="Web-{6940BA27-84CC-7DC9-5F09-4A4012CF585A}" dt="2026-09-28T10:04:50.712" v="111" actId="1076"/>
          <ac:spMkLst>
            <pc:docMk/>
            <pc:sldMk cId="2027954861" sldId="370"/>
            <ac:spMk id="4" creationId="{2798844D-00F6-CF3A-BA64-34F0C89915A3}"/>
          </ac:spMkLst>
        </pc:spChg>
        <pc:spChg chg="mod">
          <ac:chgData name="Marta Mikīte" userId="S::marta.mikite@viaa.gov.lv::c87f4eec-d575-4a04-a725-23e3570d950b" providerId="AD" clId="Web-{6940BA27-84CC-7DC9-5F09-4A4012CF585A}" dt="2026-09-28T10:04:46.134" v="110" actId="1076"/>
          <ac:spMkLst>
            <pc:docMk/>
            <pc:sldMk cId="2027954861" sldId="370"/>
            <ac:spMk id="5" creationId="{FB26ABFF-415C-9BC4-7A41-36AC2C55BCD8}"/>
          </ac:spMkLst>
        </pc:spChg>
        <pc:picChg chg="add mod">
          <ac:chgData name="Marta Mikīte" userId="S::marta.mikite@viaa.gov.lv::c87f4eec-d575-4a04-a725-23e3570d950b" providerId="AD" clId="Web-{6940BA27-84CC-7DC9-5F09-4A4012CF585A}" dt="2026-09-28T10:04:42.822" v="109" actId="1076"/>
          <ac:picMkLst>
            <pc:docMk/>
            <pc:sldMk cId="2027954861" sldId="370"/>
            <ac:picMk id="6" creationId="{9D3A5044-EF89-43B1-B63B-0C1A9E97D000}"/>
          </ac:picMkLst>
        </pc:picChg>
      </pc:sldChg>
      <pc:sldChg chg="new del">
        <pc:chgData name="Marta Mikīte" userId="S::marta.mikite@viaa.gov.lv::c87f4eec-d575-4a04-a725-23e3570d950b" providerId="AD" clId="Web-{6940BA27-84CC-7DC9-5F09-4A4012CF585A}" dt="2026-09-28T07:21:48.555" v="1"/>
        <pc:sldMkLst>
          <pc:docMk/>
          <pc:sldMk cId="1728244919" sldId="371"/>
        </pc:sldMkLst>
      </pc:sldChg>
      <pc:sldChg chg="addSp delSp modSp new">
        <pc:chgData name="Marta Mikīte" userId="S::marta.mikite@viaa.gov.lv::c87f4eec-d575-4a04-a725-23e3570d950b" providerId="AD" clId="Web-{6940BA27-84CC-7DC9-5F09-4A4012CF585A}" dt="2026-09-28T07:25:18.573" v="76" actId="20577"/>
        <pc:sldMkLst>
          <pc:docMk/>
          <pc:sldMk cId="2638129692" sldId="371"/>
        </pc:sldMkLst>
        <pc:spChg chg="mod">
          <ac:chgData name="Marta Mikīte" userId="S::marta.mikite@viaa.gov.lv::c87f4eec-d575-4a04-a725-23e3570d950b" providerId="AD" clId="Web-{6940BA27-84CC-7DC9-5F09-4A4012CF585A}" dt="2026-09-28T07:22:24.134" v="34" actId="20577"/>
          <ac:spMkLst>
            <pc:docMk/>
            <pc:sldMk cId="2638129692" sldId="371"/>
            <ac:spMk id="3" creationId="{28DB877B-F596-C69D-BA1F-A5B3C619E885}"/>
          </ac:spMkLst>
        </pc:spChg>
        <pc:spChg chg="add mod">
          <ac:chgData name="Marta Mikīte" userId="S::marta.mikite@viaa.gov.lv::c87f4eec-d575-4a04-a725-23e3570d950b" providerId="AD" clId="Web-{6940BA27-84CC-7DC9-5F09-4A4012CF585A}" dt="2026-09-28T07:25:18.573" v="76" actId="20577"/>
          <ac:spMkLst>
            <pc:docMk/>
            <pc:sldMk cId="2638129692" sldId="371"/>
            <ac:spMk id="6" creationId="{57FD3DB7-15B0-873D-FC19-DFAA8F0D097B}"/>
          </ac:spMkLst>
        </pc:spChg>
        <pc:picChg chg="add del mod">
          <ac:chgData name="Marta Mikīte" userId="S::marta.mikite@viaa.gov.lv::c87f4eec-d575-4a04-a725-23e3570d950b" providerId="AD" clId="Web-{6940BA27-84CC-7DC9-5F09-4A4012CF585A}" dt="2026-09-28T07:24:42.463" v="68"/>
          <ac:picMkLst>
            <pc:docMk/>
            <pc:sldMk cId="2638129692" sldId="371"/>
            <ac:picMk id="4" creationId="{4BFE351D-D4A7-783F-0F1E-06F843BFDF46}"/>
          </ac:picMkLst>
        </pc:picChg>
        <pc:picChg chg="add mod">
          <ac:chgData name="Marta Mikīte" userId="S::marta.mikite@viaa.gov.lv::c87f4eec-d575-4a04-a725-23e3570d950b" providerId="AD" clId="Web-{6940BA27-84CC-7DC9-5F09-4A4012CF585A}" dt="2026-09-28T07:24:56.494" v="71" actId="1076"/>
          <ac:picMkLst>
            <pc:docMk/>
            <pc:sldMk cId="2638129692" sldId="371"/>
            <ac:picMk id="5" creationId="{8460DA41-5A7B-2E00-E892-90AA17B5DDB4}"/>
          </ac:picMkLst>
        </pc:picChg>
      </pc:sldChg>
      <pc:sldChg chg="addSp modSp new">
        <pc:chgData name="Marta Mikīte" userId="S::marta.mikite@viaa.gov.lv::c87f4eec-d575-4a04-a725-23e3570d950b" providerId="AD" clId="Web-{6940BA27-84CC-7DC9-5F09-4A4012CF585A}" dt="2026-09-28T07:24:34.822" v="67" actId="20577"/>
        <pc:sldMkLst>
          <pc:docMk/>
          <pc:sldMk cId="2789382708" sldId="372"/>
        </pc:sldMkLst>
        <pc:spChg chg="mod">
          <ac:chgData name="Marta Mikīte" userId="S::marta.mikite@viaa.gov.lv::c87f4eec-d575-4a04-a725-23e3570d950b" providerId="AD" clId="Web-{6940BA27-84CC-7DC9-5F09-4A4012CF585A}" dt="2026-09-28T07:24:05.525" v="62" actId="20577"/>
          <ac:spMkLst>
            <pc:docMk/>
            <pc:sldMk cId="2789382708" sldId="372"/>
            <ac:spMk id="3" creationId="{5BF8CBAD-7F11-E056-D148-DAB957B25B54}"/>
          </ac:spMkLst>
        </pc:spChg>
        <pc:spChg chg="add mod">
          <ac:chgData name="Marta Mikīte" userId="S::marta.mikite@viaa.gov.lv::c87f4eec-d575-4a04-a725-23e3570d950b" providerId="AD" clId="Web-{6940BA27-84CC-7DC9-5F09-4A4012CF585A}" dt="2026-09-28T07:24:34.822" v="67" actId="20577"/>
          <ac:spMkLst>
            <pc:docMk/>
            <pc:sldMk cId="2789382708" sldId="372"/>
            <ac:spMk id="5" creationId="{A6A2E10C-FBB1-1CB3-9792-2710621EB1E3}"/>
          </ac:spMkLst>
        </pc:spChg>
        <pc:picChg chg="add mod">
          <ac:chgData name="Marta Mikīte" userId="S::marta.mikite@viaa.gov.lv::c87f4eec-d575-4a04-a725-23e3570d950b" providerId="AD" clId="Web-{6940BA27-84CC-7DC9-5F09-4A4012CF585A}" dt="2026-09-28T07:23:50.119" v="43" actId="1076"/>
          <ac:picMkLst>
            <pc:docMk/>
            <pc:sldMk cId="2789382708" sldId="372"/>
            <ac:picMk id="4" creationId="{BB8022EC-9AF4-8CB3-179B-DC08FE2BE303}"/>
          </ac:picMkLst>
        </pc:picChg>
      </pc:sldChg>
      <pc:sldChg chg="addSp modSp new">
        <pc:chgData name="Marta Mikīte" userId="S::marta.mikite@viaa.gov.lv::c87f4eec-d575-4a04-a725-23e3570d950b" providerId="AD" clId="Web-{6940BA27-84CC-7DC9-5F09-4A4012CF585A}" dt="2026-09-28T07:26:20.792" v="100" actId="20577"/>
        <pc:sldMkLst>
          <pc:docMk/>
          <pc:sldMk cId="1673736321" sldId="373"/>
        </pc:sldMkLst>
        <pc:spChg chg="mod">
          <ac:chgData name="Marta Mikīte" userId="S::marta.mikite@viaa.gov.lv::c87f4eec-d575-4a04-a725-23e3570d950b" providerId="AD" clId="Web-{6940BA27-84CC-7DC9-5F09-4A4012CF585A}" dt="2026-09-28T07:26:20.792" v="100" actId="20577"/>
          <ac:spMkLst>
            <pc:docMk/>
            <pc:sldMk cId="1673736321" sldId="373"/>
            <ac:spMk id="3" creationId="{AB6D19AE-80D6-2A18-B28E-6B50B7AE12EF}"/>
          </ac:spMkLst>
        </pc:spChg>
        <pc:picChg chg="add mod">
          <ac:chgData name="Marta Mikīte" userId="S::marta.mikite@viaa.gov.lv::c87f4eec-d575-4a04-a725-23e3570d950b" providerId="AD" clId="Web-{6940BA27-84CC-7DC9-5F09-4A4012CF585A}" dt="2026-09-28T07:26:00.511" v="81" actId="1076"/>
          <ac:picMkLst>
            <pc:docMk/>
            <pc:sldMk cId="1673736321" sldId="373"/>
            <ac:picMk id="4" creationId="{B838085E-5854-17EB-AD47-CE3C2635A26A}"/>
          </ac:picMkLst>
        </pc:picChg>
      </pc:sldChg>
    </pc:docChg>
  </pc:docChgLst>
  <pc:docChgLst>
    <pc:chgData name="Evija Mileiko" userId="S::evija.mileiko@viaa.gov.lv::c933a12b-336d-4d62-8040-6bb919345545" providerId="AD" clId="Web-{00000000-0000-0000-0000-000000000000}"/>
    <pc:docChg chg="modSld">
      <pc:chgData name="Evija Mileiko" userId="S::evija.mileiko@viaa.gov.lv::c933a12b-336d-4d62-8040-6bb919345545" providerId="AD" clId="Web-{00000000-0000-0000-0000-000000000000}" dt="2026-09-28T07:25:49.213" v="41"/>
      <pc:docMkLst>
        <pc:docMk/>
      </pc:docMkLst>
      <pc:sldChg chg="modSp">
        <pc:chgData name="Evija Mileiko" userId="S::evija.mileiko@viaa.gov.lv::c933a12b-336d-4d62-8040-6bb919345545" providerId="AD" clId="Web-{00000000-0000-0000-0000-000000000000}" dt="2026-09-28T07:25:49.213" v="41"/>
        <pc:sldMkLst>
          <pc:docMk/>
          <pc:sldMk cId="3011478334" sldId="369"/>
        </pc:sldMkLst>
        <pc:graphicFrameChg chg="mod modGraphic">
          <ac:chgData name="Evija Mileiko" userId="S::evija.mileiko@viaa.gov.lv::c933a12b-336d-4d62-8040-6bb919345545" providerId="AD" clId="Web-{00000000-0000-0000-0000-000000000000}" dt="2026-09-28T07:25:49.213" v="41"/>
          <ac:graphicFrameMkLst>
            <pc:docMk/>
            <pc:sldMk cId="3011478334" sldId="369"/>
            <ac:graphicFrameMk id="4" creationId="{ADC40C65-F42A-0B13-EDCE-041A47FA162D}"/>
          </ac:graphicFrameMkLst>
        </pc:graphicFrameChg>
      </pc:sldChg>
    </pc:docChg>
  </pc:docChgLst>
  <pc:docChgLst>
    <pc:chgData name="Inta Ozola" userId="S::inta.ozola@viaa.gov.lv::f9bd3aea-e60b-446b-acf5-de1cadd9bf87" providerId="AD" clId="Web-{0227902E-A491-3AB3-963A-1D051AFE71A9}"/>
    <pc:docChg chg="mod addSld delSld modSld sldOrd modSection">
      <pc:chgData name="Inta Ozola" userId="S::inta.ozola@viaa.gov.lv::f9bd3aea-e60b-446b-acf5-de1cadd9bf87" providerId="AD" clId="Web-{0227902E-A491-3AB3-963A-1D051AFE71A9}" dt="2026-09-27T16:12:03.813" v="336" actId="20577"/>
      <pc:docMkLst>
        <pc:docMk/>
      </pc:docMkLst>
      <pc:sldChg chg="delSp modSp">
        <pc:chgData name="Inta Ozola" userId="S::inta.ozola@viaa.gov.lv::f9bd3aea-e60b-446b-acf5-de1cadd9bf87" providerId="AD" clId="Web-{0227902E-A491-3AB3-963A-1D051AFE71A9}" dt="2026-09-27T15:48:23.196" v="33" actId="20577"/>
        <pc:sldMkLst>
          <pc:docMk/>
          <pc:sldMk cId="2680288784" sldId="321"/>
        </pc:sldMkLst>
        <pc:spChg chg="mod">
          <ac:chgData name="Inta Ozola" userId="S::inta.ozola@viaa.gov.lv::f9bd3aea-e60b-446b-acf5-de1cadd9bf87" providerId="AD" clId="Web-{0227902E-A491-3AB3-963A-1D051AFE71A9}" dt="2026-09-27T15:48:23.196" v="33" actId="20577"/>
          <ac:spMkLst>
            <pc:docMk/>
            <pc:sldMk cId="2680288784" sldId="321"/>
            <ac:spMk id="10" creationId="{3288939A-763D-477E-6453-EC3DC44A411F}"/>
          </ac:spMkLst>
        </pc:spChg>
        <pc:graphicFrameChg chg="mod modGraphic">
          <ac:chgData name="Inta Ozola" userId="S::inta.ozola@viaa.gov.lv::f9bd3aea-e60b-446b-acf5-de1cadd9bf87" providerId="AD" clId="Web-{0227902E-A491-3AB3-963A-1D051AFE71A9}" dt="2026-09-27T15:47:36.650" v="28"/>
          <ac:graphicFrameMkLst>
            <pc:docMk/>
            <pc:sldMk cId="2680288784" sldId="321"/>
            <ac:graphicFrameMk id="8" creationId="{D7ED0A5A-DBC8-ADCB-A6F6-A4F8FEC33F5A}"/>
          </ac:graphicFrameMkLst>
        </pc:graphicFrameChg>
        <pc:graphicFrameChg chg="del mod modGraphic">
          <ac:chgData name="Inta Ozola" userId="S::inta.ozola@viaa.gov.lv::f9bd3aea-e60b-446b-acf5-de1cadd9bf87" providerId="AD" clId="Web-{0227902E-A491-3AB3-963A-1D051AFE71A9}" dt="2026-09-27T15:46:52.728" v="24"/>
          <ac:graphicFrameMkLst>
            <pc:docMk/>
            <pc:sldMk cId="2680288784" sldId="321"/>
            <ac:graphicFrameMk id="9" creationId="{DB410257-07C8-EC1A-BC74-537DA2CE52EF}"/>
          </ac:graphicFrameMkLst>
        </pc:graphicFrameChg>
      </pc:sldChg>
      <pc:sldChg chg="modSp">
        <pc:chgData name="Inta Ozola" userId="S::inta.ozola@viaa.gov.lv::f9bd3aea-e60b-446b-acf5-de1cadd9bf87" providerId="AD" clId="Web-{0227902E-A491-3AB3-963A-1D051AFE71A9}" dt="2026-09-27T15:59:44.879" v="87" actId="20577"/>
        <pc:sldMkLst>
          <pc:docMk/>
          <pc:sldMk cId="874679193" sldId="323"/>
        </pc:sldMkLst>
        <pc:spChg chg="mod">
          <ac:chgData name="Inta Ozola" userId="S::inta.ozola@viaa.gov.lv::f9bd3aea-e60b-446b-acf5-de1cadd9bf87" providerId="AD" clId="Web-{0227902E-A491-3AB3-963A-1D051AFE71A9}" dt="2026-09-27T15:59:04.410" v="79" actId="1076"/>
          <ac:spMkLst>
            <pc:docMk/>
            <pc:sldMk cId="874679193" sldId="323"/>
            <ac:spMk id="2" creationId="{CEC5BED3-CFF1-8297-A9A1-FC26A8167294}"/>
          </ac:spMkLst>
        </pc:spChg>
        <pc:spChg chg="mod">
          <ac:chgData name="Inta Ozola" userId="S::inta.ozola@viaa.gov.lv::f9bd3aea-e60b-446b-acf5-de1cadd9bf87" providerId="AD" clId="Web-{0227902E-A491-3AB3-963A-1D051AFE71A9}" dt="2026-09-27T15:59:44.879" v="87" actId="20577"/>
          <ac:spMkLst>
            <pc:docMk/>
            <pc:sldMk cId="874679193" sldId="323"/>
            <ac:spMk id="3" creationId="{E89171ED-FE2B-6A83-5F3D-9BCBF8F74ED3}"/>
          </ac:spMkLst>
        </pc:spChg>
        <pc:spChg chg="mod">
          <ac:chgData name="Inta Ozola" userId="S::inta.ozola@viaa.gov.lv::f9bd3aea-e60b-446b-acf5-de1cadd9bf87" providerId="AD" clId="Web-{0227902E-A491-3AB3-963A-1D051AFE71A9}" dt="2026-09-27T15:59:00.754" v="78" actId="1076"/>
          <ac:spMkLst>
            <pc:docMk/>
            <pc:sldMk cId="874679193" sldId="323"/>
            <ac:spMk id="5" creationId="{B0D69482-CDAA-E78E-77E3-BC0B07DC49FF}"/>
          </ac:spMkLst>
        </pc:spChg>
      </pc:sldChg>
      <pc:sldChg chg="delSp modSp">
        <pc:chgData name="Inta Ozola" userId="S::inta.ozola@viaa.gov.lv::f9bd3aea-e60b-446b-acf5-de1cadd9bf87" providerId="AD" clId="Web-{0227902E-A491-3AB3-963A-1D051AFE71A9}" dt="2026-09-27T16:02:26.112" v="144" actId="1076"/>
        <pc:sldMkLst>
          <pc:docMk/>
          <pc:sldMk cId="1894467721" sldId="325"/>
        </pc:sldMkLst>
        <pc:spChg chg="mod">
          <ac:chgData name="Inta Ozola" userId="S::inta.ozola@viaa.gov.lv::f9bd3aea-e60b-446b-acf5-de1cadd9bf87" providerId="AD" clId="Web-{0227902E-A491-3AB3-963A-1D051AFE71A9}" dt="2026-09-27T16:02:26.112" v="144" actId="1076"/>
          <ac:spMkLst>
            <pc:docMk/>
            <pc:sldMk cId="1894467721" sldId="325"/>
            <ac:spMk id="8" creationId="{C8538983-BE02-8308-0D21-87BAF8BC8ADA}"/>
          </ac:spMkLst>
        </pc:spChg>
        <pc:spChg chg="del mod">
          <ac:chgData name="Inta Ozola" userId="S::inta.ozola@viaa.gov.lv::f9bd3aea-e60b-446b-acf5-de1cadd9bf87" providerId="AD" clId="Web-{0227902E-A491-3AB3-963A-1D051AFE71A9}" dt="2026-09-27T16:02:22.440" v="143"/>
          <ac:spMkLst>
            <pc:docMk/>
            <pc:sldMk cId="1894467721" sldId="325"/>
            <ac:spMk id="10" creationId="{48ECBAD8-8085-7326-0059-CBFD056D37D3}"/>
          </ac:spMkLst>
        </pc:spChg>
      </pc:sldChg>
      <pc:sldChg chg="modSp">
        <pc:chgData name="Inta Ozola" userId="S::inta.ozola@viaa.gov.lv::f9bd3aea-e60b-446b-acf5-de1cadd9bf87" providerId="AD" clId="Web-{0227902E-A491-3AB3-963A-1D051AFE71A9}" dt="2026-09-27T16:03:02.393" v="145" actId="20577"/>
        <pc:sldMkLst>
          <pc:docMk/>
          <pc:sldMk cId="1591573457" sldId="332"/>
        </pc:sldMkLst>
        <pc:spChg chg="mod">
          <ac:chgData name="Inta Ozola" userId="S::inta.ozola@viaa.gov.lv::f9bd3aea-e60b-446b-acf5-de1cadd9bf87" providerId="AD" clId="Web-{0227902E-A491-3AB3-963A-1D051AFE71A9}" dt="2026-09-27T16:03:02.393" v="145" actId="20577"/>
          <ac:spMkLst>
            <pc:docMk/>
            <pc:sldMk cId="1591573457" sldId="332"/>
            <ac:spMk id="410" creationId="{92F90C68-AD49-3CAA-3F4F-D14DC669A9E0}"/>
          </ac:spMkLst>
        </pc:spChg>
      </pc:sldChg>
      <pc:sldChg chg="modSp">
        <pc:chgData name="Inta Ozola" userId="S::inta.ozola@viaa.gov.lv::f9bd3aea-e60b-446b-acf5-de1cadd9bf87" providerId="AD" clId="Web-{0227902E-A491-3AB3-963A-1D051AFE71A9}" dt="2026-09-27T14:39:28.503" v="3" actId="20577"/>
        <pc:sldMkLst>
          <pc:docMk/>
          <pc:sldMk cId="3784299413" sldId="343"/>
        </pc:sldMkLst>
        <pc:spChg chg="mod">
          <ac:chgData name="Inta Ozola" userId="S::inta.ozola@viaa.gov.lv::f9bd3aea-e60b-446b-acf5-de1cadd9bf87" providerId="AD" clId="Web-{0227902E-A491-3AB3-963A-1D051AFE71A9}" dt="2026-09-27T14:39:28.503" v="3" actId="20577"/>
          <ac:spMkLst>
            <pc:docMk/>
            <pc:sldMk cId="3784299413" sldId="343"/>
            <ac:spMk id="4" creationId="{DC0E0FD4-5B60-24D5-C191-7B6A3D71F167}"/>
          </ac:spMkLst>
        </pc:spChg>
      </pc:sldChg>
      <pc:sldChg chg="modSp">
        <pc:chgData name="Inta Ozola" userId="S::inta.ozola@viaa.gov.lv::f9bd3aea-e60b-446b-acf5-de1cadd9bf87" providerId="AD" clId="Web-{0227902E-A491-3AB3-963A-1D051AFE71A9}" dt="2026-09-27T15:38:36.278" v="8" actId="1076"/>
        <pc:sldMkLst>
          <pc:docMk/>
          <pc:sldMk cId="2078928551" sldId="346"/>
        </pc:sldMkLst>
        <pc:spChg chg="mod">
          <ac:chgData name="Inta Ozola" userId="S::inta.ozola@viaa.gov.lv::f9bd3aea-e60b-446b-acf5-de1cadd9bf87" providerId="AD" clId="Web-{0227902E-A491-3AB3-963A-1D051AFE71A9}" dt="2026-09-27T15:38:36.278" v="8" actId="1076"/>
          <ac:spMkLst>
            <pc:docMk/>
            <pc:sldMk cId="2078928551" sldId="346"/>
            <ac:spMk id="22" creationId="{38F87FDD-4BA5-8A60-C020-2CDE3755DA4F}"/>
          </ac:spMkLst>
        </pc:spChg>
      </pc:sldChg>
      <pc:sldChg chg="modSp">
        <pc:chgData name="Inta Ozola" userId="S::inta.ozola@viaa.gov.lv::f9bd3aea-e60b-446b-acf5-de1cadd9bf87" providerId="AD" clId="Web-{0227902E-A491-3AB3-963A-1D051AFE71A9}" dt="2026-09-27T15:47:24.900" v="26" actId="20577"/>
        <pc:sldMkLst>
          <pc:docMk/>
          <pc:sldMk cId="3693787937" sldId="348"/>
        </pc:sldMkLst>
        <pc:spChg chg="mod">
          <ac:chgData name="Inta Ozola" userId="S::inta.ozola@viaa.gov.lv::f9bd3aea-e60b-446b-acf5-de1cadd9bf87" providerId="AD" clId="Web-{0227902E-A491-3AB3-963A-1D051AFE71A9}" dt="2026-09-27T15:47:24.900" v="26" actId="20577"/>
          <ac:spMkLst>
            <pc:docMk/>
            <pc:sldMk cId="3693787937" sldId="348"/>
            <ac:spMk id="5" creationId="{5B8A1377-9835-756B-ECAE-149044DA0B4C}"/>
          </ac:spMkLst>
        </pc:spChg>
      </pc:sldChg>
      <pc:sldChg chg="delSp modSp">
        <pc:chgData name="Inta Ozola" userId="S::inta.ozola@viaa.gov.lv::f9bd3aea-e60b-446b-acf5-de1cadd9bf87" providerId="AD" clId="Web-{0227902E-A491-3AB3-963A-1D051AFE71A9}" dt="2026-09-27T16:02:05.034" v="140" actId="1076"/>
        <pc:sldMkLst>
          <pc:docMk/>
          <pc:sldMk cId="3429701612" sldId="349"/>
        </pc:sldMkLst>
        <pc:spChg chg="mod">
          <ac:chgData name="Inta Ozola" userId="S::inta.ozola@viaa.gov.lv::f9bd3aea-e60b-446b-acf5-de1cadd9bf87" providerId="AD" clId="Web-{0227902E-A491-3AB3-963A-1D051AFE71A9}" dt="2026-09-27T16:02:05.034" v="140" actId="1076"/>
          <ac:spMkLst>
            <pc:docMk/>
            <pc:sldMk cId="3429701612" sldId="349"/>
            <ac:spMk id="2" creationId="{591B27C1-9039-D3C2-48DB-C8B260845196}"/>
          </ac:spMkLst>
        </pc:spChg>
        <pc:spChg chg="del mod">
          <ac:chgData name="Inta Ozola" userId="S::inta.ozola@viaa.gov.lv::f9bd3aea-e60b-446b-acf5-de1cadd9bf87" providerId="AD" clId="Web-{0227902E-A491-3AB3-963A-1D051AFE71A9}" dt="2026-09-27T16:02:02.425" v="139"/>
          <ac:spMkLst>
            <pc:docMk/>
            <pc:sldMk cId="3429701612" sldId="349"/>
            <ac:spMk id="5" creationId="{77116F70-660E-C4BF-9C97-3DA1221BFBB5}"/>
          </ac:spMkLst>
        </pc:spChg>
      </pc:sldChg>
      <pc:sldChg chg="modSp ord">
        <pc:chgData name="Inta Ozola" userId="S::inta.ozola@viaa.gov.lv::f9bd3aea-e60b-446b-acf5-de1cadd9bf87" providerId="AD" clId="Web-{0227902E-A491-3AB3-963A-1D051AFE71A9}" dt="2026-09-27T16:01:47.753" v="136" actId="20577"/>
        <pc:sldMkLst>
          <pc:docMk/>
          <pc:sldMk cId="1917995823" sldId="350"/>
        </pc:sldMkLst>
        <pc:spChg chg="mod">
          <ac:chgData name="Inta Ozola" userId="S::inta.ozola@viaa.gov.lv::f9bd3aea-e60b-446b-acf5-de1cadd9bf87" providerId="AD" clId="Web-{0227902E-A491-3AB3-963A-1D051AFE71A9}" dt="2026-09-27T16:01:33.534" v="133" actId="20577"/>
          <ac:spMkLst>
            <pc:docMk/>
            <pc:sldMk cId="1917995823" sldId="350"/>
            <ac:spMk id="3" creationId="{1C14FDDE-AA1D-1136-9E1D-A15AD5D2DA39}"/>
          </ac:spMkLst>
        </pc:spChg>
        <pc:spChg chg="mod">
          <ac:chgData name="Inta Ozola" userId="S::inta.ozola@viaa.gov.lv::f9bd3aea-e60b-446b-acf5-de1cadd9bf87" providerId="AD" clId="Web-{0227902E-A491-3AB3-963A-1D051AFE71A9}" dt="2026-09-27T16:01:47.753" v="136" actId="20577"/>
          <ac:spMkLst>
            <pc:docMk/>
            <pc:sldMk cId="1917995823" sldId="350"/>
            <ac:spMk id="5" creationId="{36C7B23B-52B7-3ACF-F584-78E42E7E0150}"/>
          </ac:spMkLst>
        </pc:spChg>
      </pc:sldChg>
      <pc:sldChg chg="modSp">
        <pc:chgData name="Inta Ozola" userId="S::inta.ozola@viaa.gov.lv::f9bd3aea-e60b-446b-acf5-de1cadd9bf87" providerId="AD" clId="Web-{0227902E-A491-3AB3-963A-1D051AFE71A9}" dt="2026-09-27T15:55:06.318" v="74" actId="20577"/>
        <pc:sldMkLst>
          <pc:docMk/>
          <pc:sldMk cId="2087295340" sldId="351"/>
        </pc:sldMkLst>
        <pc:spChg chg="mod">
          <ac:chgData name="Inta Ozola" userId="S::inta.ozola@viaa.gov.lv::f9bd3aea-e60b-446b-acf5-de1cadd9bf87" providerId="AD" clId="Web-{0227902E-A491-3AB3-963A-1D051AFE71A9}" dt="2026-09-27T15:55:06.318" v="74" actId="20577"/>
          <ac:spMkLst>
            <pc:docMk/>
            <pc:sldMk cId="2087295340" sldId="351"/>
            <ac:spMk id="3" creationId="{31F4FD13-2AB7-9385-5948-EE35173283E9}"/>
          </ac:spMkLst>
        </pc:spChg>
      </pc:sldChg>
      <pc:sldChg chg="modSp">
        <pc:chgData name="Inta Ozola" userId="S::inta.ozola@viaa.gov.lv::f9bd3aea-e60b-446b-acf5-de1cadd9bf87" providerId="AD" clId="Web-{0227902E-A491-3AB3-963A-1D051AFE71A9}" dt="2026-09-27T15:43:03.292" v="20" actId="20577"/>
        <pc:sldMkLst>
          <pc:docMk/>
          <pc:sldMk cId="3938771264" sldId="353"/>
        </pc:sldMkLst>
        <pc:spChg chg="mod">
          <ac:chgData name="Inta Ozola" userId="S::inta.ozola@viaa.gov.lv::f9bd3aea-e60b-446b-acf5-de1cadd9bf87" providerId="AD" clId="Web-{0227902E-A491-3AB3-963A-1D051AFE71A9}" dt="2026-09-27T15:43:03.292" v="20" actId="20577"/>
          <ac:spMkLst>
            <pc:docMk/>
            <pc:sldMk cId="3938771264" sldId="353"/>
            <ac:spMk id="5" creationId="{B1D14B78-626D-8C2E-EBB1-1D6473A134FA}"/>
          </ac:spMkLst>
        </pc:spChg>
      </pc:sldChg>
      <pc:sldChg chg="modSp">
        <pc:chgData name="Inta Ozola" userId="S::inta.ozola@viaa.gov.lv::f9bd3aea-e60b-446b-acf5-de1cadd9bf87" providerId="AD" clId="Web-{0227902E-A491-3AB3-963A-1D051AFE71A9}" dt="2026-09-27T16:07:40.203" v="280"/>
        <pc:sldMkLst>
          <pc:docMk/>
          <pc:sldMk cId="2893275073" sldId="357"/>
        </pc:sldMkLst>
        <pc:graphicFrameChg chg="mod modGraphic">
          <ac:chgData name="Inta Ozola" userId="S::inta.ozola@viaa.gov.lv::f9bd3aea-e60b-446b-acf5-de1cadd9bf87" providerId="AD" clId="Web-{0227902E-A491-3AB3-963A-1D051AFE71A9}" dt="2026-09-27T16:07:40.203" v="280"/>
          <ac:graphicFrameMkLst>
            <pc:docMk/>
            <pc:sldMk cId="2893275073" sldId="357"/>
            <ac:graphicFrameMk id="9" creationId="{23C2AD19-E44A-D36E-C14A-FD1186CDE64D}"/>
          </ac:graphicFrameMkLst>
        </pc:graphicFrameChg>
      </pc:sldChg>
      <pc:sldChg chg="delSp modSp">
        <pc:chgData name="Inta Ozola" userId="S::inta.ozola@viaa.gov.lv::f9bd3aea-e60b-446b-acf5-de1cadd9bf87" providerId="AD" clId="Web-{0227902E-A491-3AB3-963A-1D051AFE71A9}" dt="2026-09-27T16:07:03.969" v="235"/>
        <pc:sldMkLst>
          <pc:docMk/>
          <pc:sldMk cId="1500681639" sldId="358"/>
        </pc:sldMkLst>
        <pc:spChg chg="del mod">
          <ac:chgData name="Inta Ozola" userId="S::inta.ozola@viaa.gov.lv::f9bd3aea-e60b-446b-acf5-de1cadd9bf87" providerId="AD" clId="Web-{0227902E-A491-3AB3-963A-1D051AFE71A9}" dt="2026-09-27T16:07:03.969" v="235"/>
          <ac:spMkLst>
            <pc:docMk/>
            <pc:sldMk cId="1500681639" sldId="358"/>
            <ac:spMk id="5" creationId="{8AB9F8FC-BE98-0634-181F-1E498833D5FF}"/>
          </ac:spMkLst>
        </pc:spChg>
        <pc:spChg chg="mod">
          <ac:chgData name="Inta Ozola" userId="S::inta.ozola@viaa.gov.lv::f9bd3aea-e60b-446b-acf5-de1cadd9bf87" providerId="AD" clId="Web-{0227902E-A491-3AB3-963A-1D051AFE71A9}" dt="2026-09-27T16:03:29.377" v="159" actId="14100"/>
          <ac:spMkLst>
            <pc:docMk/>
            <pc:sldMk cId="1500681639" sldId="358"/>
            <ac:spMk id="7" creationId="{C4D22880-400F-EE16-E795-3761CA377217}"/>
          </ac:spMkLst>
        </pc:spChg>
        <pc:graphicFrameChg chg="mod modGraphic">
          <ac:chgData name="Inta Ozola" userId="S::inta.ozola@viaa.gov.lv::f9bd3aea-e60b-446b-acf5-de1cadd9bf87" providerId="AD" clId="Web-{0227902E-A491-3AB3-963A-1D051AFE71A9}" dt="2026-09-27T16:03:20.252" v="156"/>
          <ac:graphicFrameMkLst>
            <pc:docMk/>
            <pc:sldMk cId="1500681639" sldId="358"/>
            <ac:graphicFrameMk id="2" creationId="{11DCA778-130A-14C1-C034-0E3BD7DB5889}"/>
          </ac:graphicFrameMkLst>
        </pc:graphicFrameChg>
      </pc:sldChg>
      <pc:sldChg chg="ord">
        <pc:chgData name="Inta Ozola" userId="S::inta.ozola@viaa.gov.lv::f9bd3aea-e60b-446b-acf5-de1cadd9bf87" providerId="AD" clId="Web-{0227902E-A491-3AB3-963A-1D051AFE71A9}" dt="2026-09-27T14:37:30.688" v="1"/>
        <pc:sldMkLst>
          <pc:docMk/>
          <pc:sldMk cId="3493076434" sldId="365"/>
        </pc:sldMkLst>
      </pc:sldChg>
      <pc:sldChg chg="ord">
        <pc:chgData name="Inta Ozola" userId="S::inta.ozola@viaa.gov.lv::f9bd3aea-e60b-446b-acf5-de1cadd9bf87" providerId="AD" clId="Web-{0227902E-A491-3AB3-963A-1D051AFE71A9}" dt="2026-09-27T15:44:05.307" v="21"/>
        <pc:sldMkLst>
          <pc:docMk/>
          <pc:sldMk cId="3395640236" sldId="366"/>
        </pc:sldMkLst>
      </pc:sldChg>
      <pc:sldChg chg="new del">
        <pc:chgData name="Inta Ozola" userId="S::inta.ozola@viaa.gov.lv::f9bd3aea-e60b-446b-acf5-de1cadd9bf87" providerId="AD" clId="Web-{0227902E-A491-3AB3-963A-1D051AFE71A9}" dt="2026-09-27T15:39:05.121" v="10"/>
        <pc:sldMkLst>
          <pc:docMk/>
          <pc:sldMk cId="1981274197" sldId="367"/>
        </pc:sldMkLst>
      </pc:sldChg>
      <pc:sldChg chg="addSp modSp new">
        <pc:chgData name="Inta Ozola" userId="S::inta.ozola@viaa.gov.lv::f9bd3aea-e60b-446b-acf5-de1cadd9bf87" providerId="AD" clId="Web-{0227902E-A491-3AB3-963A-1D051AFE71A9}" dt="2026-09-27T16:12:03.813" v="336" actId="20577"/>
        <pc:sldMkLst>
          <pc:docMk/>
          <pc:sldMk cId="3599127176" sldId="367"/>
        </pc:sldMkLst>
        <pc:spChg chg="mod">
          <ac:chgData name="Inta Ozola" userId="S::inta.ozola@viaa.gov.lv::f9bd3aea-e60b-446b-acf5-de1cadd9bf87" providerId="AD" clId="Web-{0227902E-A491-3AB3-963A-1D051AFE71A9}" dt="2026-09-27T16:06:32.016" v="232" actId="20577"/>
          <ac:spMkLst>
            <pc:docMk/>
            <pc:sldMk cId="3599127176" sldId="367"/>
            <ac:spMk id="2" creationId="{3C879383-0C28-EA5F-DFB7-2928F6E2EF5B}"/>
          </ac:spMkLst>
        </pc:spChg>
        <pc:spChg chg="mod">
          <ac:chgData name="Inta Ozola" userId="S::inta.ozola@viaa.gov.lv::f9bd3aea-e60b-446b-acf5-de1cadd9bf87" providerId="AD" clId="Web-{0227902E-A491-3AB3-963A-1D051AFE71A9}" dt="2026-09-27T16:12:03.813" v="336" actId="20577"/>
          <ac:spMkLst>
            <pc:docMk/>
            <pc:sldMk cId="3599127176" sldId="367"/>
            <ac:spMk id="6" creationId="{14BFC9A9-AEFA-4617-DC28-C7247318B79C}"/>
          </ac:spMkLst>
        </pc:spChg>
        <pc:graphicFrameChg chg="add mod modGraphic">
          <ac:chgData name="Inta Ozola" userId="S::inta.ozola@viaa.gov.lv::f9bd3aea-e60b-446b-acf5-de1cadd9bf87" providerId="AD" clId="Web-{0227902E-A491-3AB3-963A-1D051AFE71A9}" dt="2026-09-27T16:10:02.968" v="298" actId="1076"/>
          <ac:graphicFrameMkLst>
            <pc:docMk/>
            <pc:sldMk cId="3599127176" sldId="367"/>
            <ac:graphicFrameMk id="5" creationId="{031B1B91-306D-5775-C668-546DC87B54C2}"/>
          </ac:graphicFrameMkLst>
        </pc:graphicFrameChg>
      </pc:sldChg>
    </pc:docChg>
  </pc:docChgLst>
  <pc:docChgLst>
    <pc:chgData name="Kaspars Špūle" userId="fd949a75-7655-4f2a-8afe-f7a5411b18b6" providerId="ADAL" clId="{9D9D372F-7F53-428F-82C3-18B0A4017CA6}"/>
    <pc:docChg chg="undo custSel addSld delSld modSld sldOrd modSection modNotesMaster">
      <pc:chgData name="Kaspars Špūle" userId="fd949a75-7655-4f2a-8afe-f7a5411b18b6" providerId="ADAL" clId="{9D9D372F-7F53-428F-82C3-18B0A4017CA6}" dt="2026-09-28T14:07:20.945" v="932" actId="20577"/>
      <pc:docMkLst>
        <pc:docMk/>
      </pc:docMkLst>
      <pc:sldChg chg="modNotes">
        <pc:chgData name="Kaspars Špūle" userId="fd949a75-7655-4f2a-8afe-f7a5411b18b6" providerId="ADAL" clId="{9D9D372F-7F53-428F-82C3-18B0A4017CA6}" dt="2026-09-28T10:38:01.854" v="468"/>
        <pc:sldMkLst>
          <pc:docMk/>
          <pc:sldMk cId="0" sldId="256"/>
        </pc:sldMkLst>
      </pc:sldChg>
      <pc:sldChg chg="modNotes">
        <pc:chgData name="Kaspars Špūle" userId="fd949a75-7655-4f2a-8afe-f7a5411b18b6" providerId="ADAL" clId="{9D9D372F-7F53-428F-82C3-18B0A4017CA6}" dt="2026-09-28T10:38:01.854" v="468"/>
        <pc:sldMkLst>
          <pc:docMk/>
          <pc:sldMk cId="0" sldId="267"/>
        </pc:sldMkLst>
      </pc:sldChg>
      <pc:sldChg chg="modSp mod">
        <pc:chgData name="Kaspars Špūle" userId="fd949a75-7655-4f2a-8afe-f7a5411b18b6" providerId="ADAL" clId="{9D9D372F-7F53-428F-82C3-18B0A4017CA6}" dt="2026-09-28T14:07:20.945" v="932" actId="20577"/>
        <pc:sldMkLst>
          <pc:docMk/>
          <pc:sldMk cId="1478782403" sldId="300"/>
        </pc:sldMkLst>
        <pc:spChg chg="mod">
          <ac:chgData name="Kaspars Špūle" userId="fd949a75-7655-4f2a-8afe-f7a5411b18b6" providerId="ADAL" clId="{9D9D372F-7F53-428F-82C3-18B0A4017CA6}" dt="2026-09-28T14:07:20.945" v="932" actId="20577"/>
          <ac:spMkLst>
            <pc:docMk/>
            <pc:sldMk cId="1478782403" sldId="300"/>
            <ac:spMk id="2" creationId="{96718C0D-8F69-45A2-1424-B0D14F1E12B9}"/>
          </ac:spMkLst>
        </pc:spChg>
        <pc:spChg chg="mod">
          <ac:chgData name="Kaspars Špūle" userId="fd949a75-7655-4f2a-8afe-f7a5411b18b6" providerId="ADAL" clId="{9D9D372F-7F53-428F-82C3-18B0A4017CA6}" dt="2026-09-28T10:39:22.409" v="474" actId="20577"/>
          <ac:spMkLst>
            <pc:docMk/>
            <pc:sldMk cId="1478782403" sldId="300"/>
            <ac:spMk id="3" creationId="{4DE639F6-6913-2B7D-77C0-0C890512439E}"/>
          </ac:spMkLst>
        </pc:spChg>
        <pc:spChg chg="mod">
          <ac:chgData name="Kaspars Špūle" userId="fd949a75-7655-4f2a-8afe-f7a5411b18b6" providerId="ADAL" clId="{9D9D372F-7F53-428F-82C3-18B0A4017CA6}" dt="2026-09-28T14:07:17.841" v="930" actId="20577"/>
          <ac:spMkLst>
            <pc:docMk/>
            <pc:sldMk cId="1478782403" sldId="300"/>
            <ac:spMk id="6" creationId="{24397BDD-E811-0CAE-0F5A-0A1E286F044D}"/>
          </ac:spMkLst>
        </pc:spChg>
        <pc:spChg chg="mod">
          <ac:chgData name="Kaspars Špūle" userId="fd949a75-7655-4f2a-8afe-f7a5411b18b6" providerId="ADAL" clId="{9D9D372F-7F53-428F-82C3-18B0A4017CA6}" dt="2026-09-28T10:39:47.352" v="486" actId="20577"/>
          <ac:spMkLst>
            <pc:docMk/>
            <pc:sldMk cId="1478782403" sldId="300"/>
            <ac:spMk id="7" creationId="{EB4C5582-4DA0-C4C8-E544-02B9EB1AE17A}"/>
          </ac:spMkLst>
        </pc:spChg>
        <pc:spChg chg="mod">
          <ac:chgData name="Kaspars Špūle" userId="fd949a75-7655-4f2a-8afe-f7a5411b18b6" providerId="ADAL" clId="{9D9D372F-7F53-428F-82C3-18B0A4017CA6}" dt="2026-09-28T14:07:14.401" v="928" actId="20577"/>
          <ac:spMkLst>
            <pc:docMk/>
            <pc:sldMk cId="1478782403" sldId="300"/>
            <ac:spMk id="12" creationId="{AABA9E6D-807E-EDDF-BBB9-48546EDA0D1F}"/>
          </ac:spMkLst>
        </pc:spChg>
      </pc:sldChg>
      <pc:sldChg chg="modSp mod">
        <pc:chgData name="Kaspars Špūle" userId="fd949a75-7655-4f2a-8afe-f7a5411b18b6" providerId="ADAL" clId="{9D9D372F-7F53-428F-82C3-18B0A4017CA6}" dt="2026-09-28T09:16:27.558" v="294" actId="207"/>
        <pc:sldMkLst>
          <pc:docMk/>
          <pc:sldMk cId="1878101331" sldId="307"/>
        </pc:sldMkLst>
        <pc:spChg chg="mod">
          <ac:chgData name="Kaspars Špūle" userId="fd949a75-7655-4f2a-8afe-f7a5411b18b6" providerId="ADAL" clId="{9D9D372F-7F53-428F-82C3-18B0A4017CA6}" dt="2026-09-28T09:16:23.118" v="293" actId="207"/>
          <ac:spMkLst>
            <pc:docMk/>
            <pc:sldMk cId="1878101331" sldId="307"/>
            <ac:spMk id="4" creationId="{CB90BC70-7D37-1EB8-A50D-CF42F60A9778}"/>
          </ac:spMkLst>
        </pc:spChg>
        <pc:spChg chg="mod">
          <ac:chgData name="Kaspars Špūle" userId="fd949a75-7655-4f2a-8afe-f7a5411b18b6" providerId="ADAL" clId="{9D9D372F-7F53-428F-82C3-18B0A4017CA6}" dt="2026-09-28T09:16:27.558" v="294" actId="207"/>
          <ac:spMkLst>
            <pc:docMk/>
            <pc:sldMk cId="1878101331" sldId="307"/>
            <ac:spMk id="7" creationId="{0E630747-6DA0-CD7B-D3A4-7FCD35402240}"/>
          </ac:spMkLst>
        </pc:spChg>
      </pc:sldChg>
      <pc:sldChg chg="modSp mod">
        <pc:chgData name="Kaspars Špūle" userId="fd949a75-7655-4f2a-8afe-f7a5411b18b6" providerId="ADAL" clId="{9D9D372F-7F53-428F-82C3-18B0A4017CA6}" dt="2026-09-28T14:05:02.318" v="883" actId="20577"/>
        <pc:sldMkLst>
          <pc:docMk/>
          <pc:sldMk cId="2680288784" sldId="321"/>
        </pc:sldMkLst>
        <pc:spChg chg="mod">
          <ac:chgData name="Kaspars Špūle" userId="fd949a75-7655-4f2a-8afe-f7a5411b18b6" providerId="ADAL" clId="{9D9D372F-7F53-428F-82C3-18B0A4017CA6}" dt="2026-09-28T14:05:02.318" v="883" actId="20577"/>
          <ac:spMkLst>
            <pc:docMk/>
            <pc:sldMk cId="2680288784" sldId="321"/>
            <ac:spMk id="4" creationId="{FB3C2101-B14A-A36E-6B03-E358E36EEA1E}"/>
          </ac:spMkLst>
        </pc:spChg>
        <pc:graphicFrameChg chg="modGraphic">
          <ac:chgData name="Kaspars Špūle" userId="fd949a75-7655-4f2a-8afe-f7a5411b18b6" providerId="ADAL" clId="{9D9D372F-7F53-428F-82C3-18B0A4017CA6}" dt="2026-09-28T05:57:07.154" v="199" actId="20577"/>
          <ac:graphicFrameMkLst>
            <pc:docMk/>
            <pc:sldMk cId="2680288784" sldId="321"/>
            <ac:graphicFrameMk id="8" creationId="{D7ED0A5A-DBC8-ADCB-A6F6-A4F8FEC33F5A}"/>
          </ac:graphicFrameMkLst>
        </pc:graphicFrameChg>
      </pc:sldChg>
      <pc:sldChg chg="modSp mod">
        <pc:chgData name="Kaspars Špūle" userId="fd949a75-7655-4f2a-8afe-f7a5411b18b6" providerId="ADAL" clId="{9D9D372F-7F53-428F-82C3-18B0A4017CA6}" dt="2026-09-28T06:10:34.135" v="203" actId="20577"/>
        <pc:sldMkLst>
          <pc:docMk/>
          <pc:sldMk cId="874679193" sldId="323"/>
        </pc:sldMkLst>
        <pc:spChg chg="mod">
          <ac:chgData name="Kaspars Špūle" userId="fd949a75-7655-4f2a-8afe-f7a5411b18b6" providerId="ADAL" clId="{9D9D372F-7F53-428F-82C3-18B0A4017CA6}" dt="2026-09-28T06:10:34.135" v="203" actId="20577"/>
          <ac:spMkLst>
            <pc:docMk/>
            <pc:sldMk cId="874679193" sldId="323"/>
            <ac:spMk id="2" creationId="{CEC5BED3-CFF1-8297-A9A1-FC26A8167294}"/>
          </ac:spMkLst>
        </pc:spChg>
      </pc:sldChg>
      <pc:sldChg chg="modSp mod">
        <pc:chgData name="Kaspars Špūle" userId="fd949a75-7655-4f2a-8afe-f7a5411b18b6" providerId="ADAL" clId="{9D9D372F-7F53-428F-82C3-18B0A4017CA6}" dt="2026-09-28T09:14:04.446" v="291" actId="20577"/>
        <pc:sldMkLst>
          <pc:docMk/>
          <pc:sldMk cId="1894467721" sldId="325"/>
        </pc:sldMkLst>
        <pc:spChg chg="mod">
          <ac:chgData name="Kaspars Špūle" userId="fd949a75-7655-4f2a-8afe-f7a5411b18b6" providerId="ADAL" clId="{9D9D372F-7F53-428F-82C3-18B0A4017CA6}" dt="2026-09-28T09:14:04.446" v="291" actId="20577"/>
          <ac:spMkLst>
            <pc:docMk/>
            <pc:sldMk cId="1894467721" sldId="325"/>
            <ac:spMk id="2" creationId="{CDDD5B26-629C-D08D-5B3E-2CDBF1DB694F}"/>
          </ac:spMkLst>
        </pc:spChg>
      </pc:sldChg>
      <pc:sldChg chg="modSp mod">
        <pc:chgData name="Kaspars Špūle" userId="fd949a75-7655-4f2a-8afe-f7a5411b18b6" providerId="ADAL" clId="{9D9D372F-7F53-428F-82C3-18B0A4017CA6}" dt="2026-09-28T14:05:29.214" v="885" actId="20577"/>
        <pc:sldMkLst>
          <pc:docMk/>
          <pc:sldMk cId="2672335397" sldId="328"/>
        </pc:sldMkLst>
        <pc:spChg chg="mod">
          <ac:chgData name="Kaspars Špūle" userId="fd949a75-7655-4f2a-8afe-f7a5411b18b6" providerId="ADAL" clId="{9D9D372F-7F53-428F-82C3-18B0A4017CA6}" dt="2026-09-28T14:05:29.214" v="885" actId="20577"/>
          <ac:spMkLst>
            <pc:docMk/>
            <pc:sldMk cId="2672335397" sldId="328"/>
            <ac:spMk id="13" creationId="{816FA0A7-DF19-5E56-3304-B55DB3932E28}"/>
          </ac:spMkLst>
        </pc:spChg>
      </pc:sldChg>
      <pc:sldChg chg="modSp mod">
        <pc:chgData name="Kaspars Špūle" userId="fd949a75-7655-4f2a-8afe-f7a5411b18b6" providerId="ADAL" clId="{9D9D372F-7F53-428F-82C3-18B0A4017CA6}" dt="2026-09-28T09:32:16.537" v="467"/>
        <pc:sldMkLst>
          <pc:docMk/>
          <pc:sldMk cId="1997039454" sldId="329"/>
        </pc:sldMkLst>
        <pc:graphicFrameChg chg="mod modGraphic">
          <ac:chgData name="Kaspars Špūle" userId="fd949a75-7655-4f2a-8afe-f7a5411b18b6" providerId="ADAL" clId="{9D9D372F-7F53-428F-82C3-18B0A4017CA6}" dt="2026-09-28T09:32:16.537" v="467"/>
          <ac:graphicFrameMkLst>
            <pc:docMk/>
            <pc:sldMk cId="1997039454" sldId="329"/>
            <ac:graphicFrameMk id="4" creationId="{549F3FBC-3B0B-D358-5399-9D79AD5F93D7}"/>
          </ac:graphicFrameMkLst>
        </pc:graphicFrameChg>
      </pc:sldChg>
      <pc:sldChg chg="modNotes">
        <pc:chgData name="Kaspars Špūle" userId="fd949a75-7655-4f2a-8afe-f7a5411b18b6" providerId="ADAL" clId="{9D9D372F-7F53-428F-82C3-18B0A4017CA6}" dt="2026-09-28T10:38:01.854" v="468"/>
        <pc:sldMkLst>
          <pc:docMk/>
          <pc:sldMk cId="1591573457" sldId="332"/>
        </pc:sldMkLst>
      </pc:sldChg>
      <pc:sldChg chg="modNotes">
        <pc:chgData name="Kaspars Špūle" userId="fd949a75-7655-4f2a-8afe-f7a5411b18b6" providerId="ADAL" clId="{9D9D372F-7F53-428F-82C3-18B0A4017CA6}" dt="2026-09-28T10:38:01.854" v="468"/>
        <pc:sldMkLst>
          <pc:docMk/>
          <pc:sldMk cId="4219950980" sldId="333"/>
        </pc:sldMkLst>
      </pc:sldChg>
      <pc:sldChg chg="modSp mod">
        <pc:chgData name="Kaspars Špūle" userId="fd949a75-7655-4f2a-8afe-f7a5411b18b6" providerId="ADAL" clId="{9D9D372F-7F53-428F-82C3-18B0A4017CA6}" dt="2026-09-28T11:05:05.348" v="835" actId="20577"/>
        <pc:sldMkLst>
          <pc:docMk/>
          <pc:sldMk cId="3037917086" sldId="338"/>
        </pc:sldMkLst>
        <pc:spChg chg="mod">
          <ac:chgData name="Kaspars Špūle" userId="fd949a75-7655-4f2a-8afe-f7a5411b18b6" providerId="ADAL" clId="{9D9D372F-7F53-428F-82C3-18B0A4017CA6}" dt="2026-09-28T11:05:05.348" v="835" actId="20577"/>
          <ac:spMkLst>
            <pc:docMk/>
            <pc:sldMk cId="3037917086" sldId="338"/>
            <ac:spMk id="2" creationId="{C261B540-9A5F-9ED8-683C-0451DE5E7CC2}"/>
          </ac:spMkLst>
        </pc:spChg>
      </pc:sldChg>
      <pc:sldChg chg="ord">
        <pc:chgData name="Kaspars Špūle" userId="fd949a75-7655-4f2a-8afe-f7a5411b18b6" providerId="ADAL" clId="{9D9D372F-7F53-428F-82C3-18B0A4017CA6}" dt="2026-09-28T10:40:54.593" v="488"/>
        <pc:sldMkLst>
          <pc:docMk/>
          <pc:sldMk cId="400914625" sldId="342"/>
        </pc:sldMkLst>
      </pc:sldChg>
      <pc:sldChg chg="modSp mod">
        <pc:chgData name="Kaspars Špūle" userId="fd949a75-7655-4f2a-8afe-f7a5411b18b6" providerId="ADAL" clId="{9D9D372F-7F53-428F-82C3-18B0A4017CA6}" dt="2026-09-28T14:06:28.801" v="926" actId="20577"/>
        <pc:sldMkLst>
          <pc:docMk/>
          <pc:sldMk cId="3784299413" sldId="343"/>
        </pc:sldMkLst>
        <pc:spChg chg="mod">
          <ac:chgData name="Kaspars Špūle" userId="fd949a75-7655-4f2a-8afe-f7a5411b18b6" providerId="ADAL" clId="{9D9D372F-7F53-428F-82C3-18B0A4017CA6}" dt="2026-09-28T14:06:28.801" v="926" actId="20577"/>
          <ac:spMkLst>
            <pc:docMk/>
            <pc:sldMk cId="3784299413" sldId="343"/>
            <ac:spMk id="3" creationId="{F29A6326-8890-725F-E56B-DB19BFDBF642}"/>
          </ac:spMkLst>
        </pc:spChg>
        <pc:spChg chg="mod">
          <ac:chgData name="Kaspars Špūle" userId="fd949a75-7655-4f2a-8afe-f7a5411b18b6" providerId="ADAL" clId="{9D9D372F-7F53-428F-82C3-18B0A4017CA6}" dt="2026-09-28T11:02:17.581" v="756" actId="6549"/>
          <ac:spMkLst>
            <pc:docMk/>
            <pc:sldMk cId="3784299413" sldId="343"/>
            <ac:spMk id="4" creationId="{DC0E0FD4-5B60-24D5-C191-7B6A3D71F167}"/>
          </ac:spMkLst>
        </pc:spChg>
      </pc:sldChg>
      <pc:sldChg chg="modSp mod">
        <pc:chgData name="Kaspars Špūle" userId="fd949a75-7655-4f2a-8afe-f7a5411b18b6" providerId="ADAL" clId="{9D9D372F-7F53-428F-82C3-18B0A4017CA6}" dt="2026-09-28T07:12:03.034" v="228" actId="6549"/>
        <pc:sldMkLst>
          <pc:docMk/>
          <pc:sldMk cId="91274975" sldId="345"/>
        </pc:sldMkLst>
        <pc:spChg chg="mod">
          <ac:chgData name="Kaspars Špūle" userId="fd949a75-7655-4f2a-8afe-f7a5411b18b6" providerId="ADAL" clId="{9D9D372F-7F53-428F-82C3-18B0A4017CA6}" dt="2026-09-28T07:12:03.034" v="228" actId="6549"/>
          <ac:spMkLst>
            <pc:docMk/>
            <pc:sldMk cId="91274975" sldId="345"/>
            <ac:spMk id="3" creationId="{7AE5EF78-6032-A07F-4128-6F3DAFC49EED}"/>
          </ac:spMkLst>
        </pc:spChg>
      </pc:sldChg>
      <pc:sldChg chg="modSp mod modNotes">
        <pc:chgData name="Kaspars Špūle" userId="fd949a75-7655-4f2a-8afe-f7a5411b18b6" providerId="ADAL" clId="{9D9D372F-7F53-428F-82C3-18B0A4017CA6}" dt="2026-09-28T10:38:01.854" v="468"/>
        <pc:sldMkLst>
          <pc:docMk/>
          <pc:sldMk cId="2078928551" sldId="346"/>
        </pc:sldMkLst>
        <pc:spChg chg="mod">
          <ac:chgData name="Kaspars Špūle" userId="fd949a75-7655-4f2a-8afe-f7a5411b18b6" providerId="ADAL" clId="{9D9D372F-7F53-428F-82C3-18B0A4017CA6}" dt="2026-09-28T07:49:35.009" v="270" actId="20577"/>
          <ac:spMkLst>
            <pc:docMk/>
            <pc:sldMk cId="2078928551" sldId="346"/>
            <ac:spMk id="2" creationId="{D0D53EB7-5631-EFA6-B68F-05EA9B4B01ED}"/>
          </ac:spMkLst>
        </pc:spChg>
      </pc:sldChg>
      <pc:sldChg chg="addSp modSp mod modNotes">
        <pc:chgData name="Kaspars Špūle" userId="fd949a75-7655-4f2a-8afe-f7a5411b18b6" providerId="ADAL" clId="{9D9D372F-7F53-428F-82C3-18B0A4017CA6}" dt="2026-09-28T10:38:01.854" v="468"/>
        <pc:sldMkLst>
          <pc:docMk/>
          <pc:sldMk cId="2339207503" sldId="347"/>
        </pc:sldMkLst>
        <pc:spChg chg="add mod">
          <ac:chgData name="Kaspars Špūle" userId="fd949a75-7655-4f2a-8afe-f7a5411b18b6" providerId="ADAL" clId="{9D9D372F-7F53-428F-82C3-18B0A4017CA6}" dt="2026-09-28T09:09:27.695" v="288" actId="208"/>
          <ac:spMkLst>
            <pc:docMk/>
            <pc:sldMk cId="2339207503" sldId="347"/>
            <ac:spMk id="2" creationId="{1FF62AF7-F345-2BE4-E65A-FAE09BBB64A3}"/>
          </ac:spMkLst>
        </pc:spChg>
        <pc:picChg chg="mod">
          <ac:chgData name="Kaspars Špūle" userId="fd949a75-7655-4f2a-8afe-f7a5411b18b6" providerId="ADAL" clId="{9D9D372F-7F53-428F-82C3-18B0A4017CA6}" dt="2026-09-28T07:50:32.620" v="271" actId="14100"/>
          <ac:picMkLst>
            <pc:docMk/>
            <pc:sldMk cId="2339207503" sldId="347"/>
            <ac:picMk id="11" creationId="{8F16CB8B-8607-B3F7-6C17-32375626CF75}"/>
          </ac:picMkLst>
        </pc:picChg>
      </pc:sldChg>
      <pc:sldChg chg="modSp mod">
        <pc:chgData name="Kaspars Špūle" userId="fd949a75-7655-4f2a-8afe-f7a5411b18b6" providerId="ADAL" clId="{9D9D372F-7F53-428F-82C3-18B0A4017CA6}" dt="2026-09-28T09:13:47.296" v="290" actId="20577"/>
        <pc:sldMkLst>
          <pc:docMk/>
          <pc:sldMk cId="3429701612" sldId="349"/>
        </pc:sldMkLst>
        <pc:spChg chg="mod">
          <ac:chgData name="Kaspars Špūle" userId="fd949a75-7655-4f2a-8afe-f7a5411b18b6" providerId="ADAL" clId="{9D9D372F-7F53-428F-82C3-18B0A4017CA6}" dt="2026-09-28T09:13:47.296" v="290" actId="20577"/>
          <ac:spMkLst>
            <pc:docMk/>
            <pc:sldMk cId="3429701612" sldId="349"/>
            <ac:spMk id="5" creationId="{47861702-0DF1-E7BE-81BE-B52B10877AFF}"/>
          </ac:spMkLst>
        </pc:spChg>
      </pc:sldChg>
      <pc:sldChg chg="modSp mod">
        <pc:chgData name="Kaspars Špūle" userId="fd949a75-7655-4f2a-8afe-f7a5411b18b6" providerId="ADAL" clId="{9D9D372F-7F53-428F-82C3-18B0A4017CA6}" dt="2026-09-28T07:38:14.809" v="248" actId="20577"/>
        <pc:sldMkLst>
          <pc:docMk/>
          <pc:sldMk cId="1917995823" sldId="350"/>
        </pc:sldMkLst>
        <pc:spChg chg="mod">
          <ac:chgData name="Kaspars Špūle" userId="fd949a75-7655-4f2a-8afe-f7a5411b18b6" providerId="ADAL" clId="{9D9D372F-7F53-428F-82C3-18B0A4017CA6}" dt="2026-09-28T07:38:14.809" v="248" actId="20577"/>
          <ac:spMkLst>
            <pc:docMk/>
            <pc:sldMk cId="1917995823" sldId="350"/>
            <ac:spMk id="3" creationId="{1C14FDDE-AA1D-1136-9E1D-A15AD5D2DA39}"/>
          </ac:spMkLst>
        </pc:spChg>
      </pc:sldChg>
      <pc:sldChg chg="modSp del mod">
        <pc:chgData name="Kaspars Špūle" userId="fd949a75-7655-4f2a-8afe-f7a5411b18b6" providerId="ADAL" clId="{9D9D372F-7F53-428F-82C3-18B0A4017CA6}" dt="2026-09-28T09:13:27.420" v="289" actId="47"/>
        <pc:sldMkLst>
          <pc:docMk/>
          <pc:sldMk cId="2087295340" sldId="351"/>
        </pc:sldMkLst>
        <pc:spChg chg="mod">
          <ac:chgData name="Kaspars Špūle" userId="fd949a75-7655-4f2a-8afe-f7a5411b18b6" providerId="ADAL" clId="{9D9D372F-7F53-428F-82C3-18B0A4017CA6}" dt="2026-09-28T06:10:22.583" v="201" actId="1036"/>
          <ac:spMkLst>
            <pc:docMk/>
            <pc:sldMk cId="2087295340" sldId="351"/>
            <ac:spMk id="10" creationId="{B0137123-4ABF-7027-EC23-50C3B49500D9}"/>
          </ac:spMkLst>
        </pc:spChg>
      </pc:sldChg>
      <pc:sldChg chg="modNotes">
        <pc:chgData name="Kaspars Špūle" userId="fd949a75-7655-4f2a-8afe-f7a5411b18b6" providerId="ADAL" clId="{9D9D372F-7F53-428F-82C3-18B0A4017CA6}" dt="2026-09-28T10:38:01.854" v="468"/>
        <pc:sldMkLst>
          <pc:docMk/>
          <pc:sldMk cId="1050518547" sldId="352"/>
        </pc:sldMkLst>
      </pc:sldChg>
      <pc:sldChg chg="modSp mod">
        <pc:chgData name="Kaspars Špūle" userId="fd949a75-7655-4f2a-8afe-f7a5411b18b6" providerId="ADAL" clId="{9D9D372F-7F53-428F-82C3-18B0A4017CA6}" dt="2026-09-28T06:15:20.644" v="224" actId="20577"/>
        <pc:sldMkLst>
          <pc:docMk/>
          <pc:sldMk cId="1500681639" sldId="358"/>
        </pc:sldMkLst>
        <pc:graphicFrameChg chg="mod modGraphic">
          <ac:chgData name="Kaspars Špūle" userId="fd949a75-7655-4f2a-8afe-f7a5411b18b6" providerId="ADAL" clId="{9D9D372F-7F53-428F-82C3-18B0A4017CA6}" dt="2026-09-28T06:15:20.644" v="224" actId="20577"/>
          <ac:graphicFrameMkLst>
            <pc:docMk/>
            <pc:sldMk cId="1500681639" sldId="358"/>
            <ac:graphicFrameMk id="2" creationId="{11DCA778-130A-14C1-C034-0E3BD7DB5889}"/>
          </ac:graphicFrameMkLst>
        </pc:graphicFrameChg>
      </pc:sldChg>
      <pc:sldChg chg="del">
        <pc:chgData name="Kaspars Špūle" userId="fd949a75-7655-4f2a-8afe-f7a5411b18b6" providerId="ADAL" clId="{9D9D372F-7F53-428F-82C3-18B0A4017CA6}" dt="2026-09-28T08:41:13.448" v="285" actId="2696"/>
        <pc:sldMkLst>
          <pc:docMk/>
          <pc:sldMk cId="3599127176" sldId="367"/>
        </pc:sldMkLst>
      </pc:sldChg>
      <pc:sldChg chg="modSp mod">
        <pc:chgData name="Kaspars Špūle" userId="fd949a75-7655-4f2a-8afe-f7a5411b18b6" providerId="ADAL" clId="{9D9D372F-7F53-428F-82C3-18B0A4017CA6}" dt="2026-09-28T09:15:38.318" v="292" actId="120"/>
        <pc:sldMkLst>
          <pc:docMk/>
          <pc:sldMk cId="2773714186" sldId="368"/>
        </pc:sldMkLst>
        <pc:graphicFrameChg chg="modGraphic">
          <ac:chgData name="Kaspars Špūle" userId="fd949a75-7655-4f2a-8afe-f7a5411b18b6" providerId="ADAL" clId="{9D9D372F-7F53-428F-82C3-18B0A4017CA6}" dt="2026-09-28T09:15:38.318" v="292" actId="120"/>
          <ac:graphicFrameMkLst>
            <pc:docMk/>
            <pc:sldMk cId="2773714186" sldId="368"/>
            <ac:graphicFrameMk id="8" creationId="{0DFB9D65-954B-9EAB-F308-E097DDC41441}"/>
          </ac:graphicFrameMkLst>
        </pc:graphicFrameChg>
      </pc:sldChg>
      <pc:sldChg chg="addSp delSp modSp add mod">
        <pc:chgData name="Kaspars Špūle" userId="fd949a75-7655-4f2a-8afe-f7a5411b18b6" providerId="ADAL" clId="{9D9D372F-7F53-428F-82C3-18B0A4017CA6}" dt="2026-09-28T07:21:04.318" v="234" actId="14734"/>
        <pc:sldMkLst>
          <pc:docMk/>
          <pc:sldMk cId="3011478334" sldId="369"/>
        </pc:sldMkLst>
        <pc:spChg chg="mod">
          <ac:chgData name="Kaspars Špūle" userId="fd949a75-7655-4f2a-8afe-f7a5411b18b6" providerId="ADAL" clId="{9D9D372F-7F53-428F-82C3-18B0A4017CA6}" dt="2026-09-28T05:44:27.262" v="134" actId="20577"/>
          <ac:spMkLst>
            <pc:docMk/>
            <pc:sldMk cId="3011478334" sldId="369"/>
            <ac:spMk id="3" creationId="{95B57F6F-0D87-3419-F3E9-054AC52F76E5}"/>
          </ac:spMkLst>
        </pc:spChg>
        <pc:spChg chg="del">
          <ac:chgData name="Kaspars Špūle" userId="fd949a75-7655-4f2a-8afe-f7a5411b18b6" providerId="ADAL" clId="{9D9D372F-7F53-428F-82C3-18B0A4017CA6}" dt="2026-09-28T05:42:06.401" v="3" actId="478"/>
          <ac:spMkLst>
            <pc:docMk/>
            <pc:sldMk cId="3011478334" sldId="369"/>
            <ac:spMk id="6" creationId="{C084290A-4C6D-0865-F4EC-7890CCA6280A}"/>
          </ac:spMkLst>
        </pc:spChg>
        <pc:spChg chg="add del mod">
          <ac:chgData name="Kaspars Špūle" userId="fd949a75-7655-4f2a-8afe-f7a5411b18b6" providerId="ADAL" clId="{9D9D372F-7F53-428F-82C3-18B0A4017CA6}" dt="2026-09-28T07:20:52.314" v="232" actId="478"/>
          <ac:spMkLst>
            <pc:docMk/>
            <pc:sldMk cId="3011478334" sldId="369"/>
            <ac:spMk id="7" creationId="{46073779-D70C-1C68-7236-B7DC310C25A4}"/>
          </ac:spMkLst>
        </pc:spChg>
        <pc:spChg chg="del">
          <ac:chgData name="Kaspars Špūle" userId="fd949a75-7655-4f2a-8afe-f7a5411b18b6" providerId="ADAL" clId="{9D9D372F-7F53-428F-82C3-18B0A4017CA6}" dt="2026-09-28T05:42:03.642" v="1" actId="478"/>
          <ac:spMkLst>
            <pc:docMk/>
            <pc:sldMk cId="3011478334" sldId="369"/>
            <ac:spMk id="11" creationId="{49BF4FE0-05ED-4CF7-0B67-AA1A15423E21}"/>
          </ac:spMkLst>
        </pc:spChg>
        <pc:spChg chg="del">
          <ac:chgData name="Kaspars Špūle" userId="fd949a75-7655-4f2a-8afe-f7a5411b18b6" providerId="ADAL" clId="{9D9D372F-7F53-428F-82C3-18B0A4017CA6}" dt="2026-09-28T05:42:05.375" v="2" actId="478"/>
          <ac:spMkLst>
            <pc:docMk/>
            <pc:sldMk cId="3011478334" sldId="369"/>
            <ac:spMk id="13" creationId="{57784B71-636F-6670-77E8-C5FCC19F21E0}"/>
          </ac:spMkLst>
        </pc:spChg>
        <pc:spChg chg="del">
          <ac:chgData name="Kaspars Špūle" userId="fd949a75-7655-4f2a-8afe-f7a5411b18b6" providerId="ADAL" clId="{9D9D372F-7F53-428F-82C3-18B0A4017CA6}" dt="2026-09-28T05:43:17.746" v="124" actId="478"/>
          <ac:spMkLst>
            <pc:docMk/>
            <pc:sldMk cId="3011478334" sldId="369"/>
            <ac:spMk id="15" creationId="{F0D30A69-5A3A-45E0-4F8E-76403DD098F8}"/>
          </ac:spMkLst>
        </pc:spChg>
        <pc:graphicFrameChg chg="add mod modGraphic">
          <ac:chgData name="Kaspars Špūle" userId="fd949a75-7655-4f2a-8afe-f7a5411b18b6" providerId="ADAL" clId="{9D9D372F-7F53-428F-82C3-18B0A4017CA6}" dt="2026-09-28T07:21:04.318" v="234" actId="14734"/>
          <ac:graphicFrameMkLst>
            <pc:docMk/>
            <pc:sldMk cId="3011478334" sldId="369"/>
            <ac:graphicFrameMk id="4" creationId="{ADC40C65-F42A-0B13-EDCE-041A47FA162D}"/>
          </ac:graphicFrameMkLst>
        </pc:graphicFrameChg>
        <pc:graphicFrameChg chg="del">
          <ac:chgData name="Kaspars Špūle" userId="fd949a75-7655-4f2a-8afe-f7a5411b18b6" providerId="ADAL" clId="{9D9D372F-7F53-428F-82C3-18B0A4017CA6}" dt="2026-09-28T05:43:36.879" v="132" actId="478"/>
          <ac:graphicFrameMkLst>
            <pc:docMk/>
            <pc:sldMk cId="3011478334" sldId="369"/>
            <ac:graphicFrameMk id="5" creationId="{23DBC997-C480-7F58-D8C4-03C04B48345F}"/>
          </ac:graphicFrameMkLst>
        </pc:graphicFrameChg>
      </pc:sldChg>
      <pc:sldChg chg="addSp delSp modSp add mod">
        <pc:chgData name="Kaspars Špūle" userId="fd949a75-7655-4f2a-8afe-f7a5411b18b6" providerId="ADAL" clId="{9D9D372F-7F53-428F-82C3-18B0A4017CA6}" dt="2026-09-28T14:04:37.493" v="875" actId="207"/>
        <pc:sldMkLst>
          <pc:docMk/>
          <pc:sldMk cId="1543699540" sldId="375"/>
        </pc:sldMkLst>
        <pc:spChg chg="add">
          <ac:chgData name="Kaspars Špūle" userId="fd949a75-7655-4f2a-8afe-f7a5411b18b6" providerId="ADAL" clId="{9D9D372F-7F53-428F-82C3-18B0A4017CA6}" dt="2026-09-28T14:00:40.536" v="841" actId="22"/>
          <ac:spMkLst>
            <pc:docMk/>
            <pc:sldMk cId="1543699540" sldId="375"/>
            <ac:spMk id="5" creationId="{6DE24E59-C24A-4AF4-C007-70960CDD81FF}"/>
          </ac:spMkLst>
        </pc:spChg>
        <pc:spChg chg="del">
          <ac:chgData name="Kaspars Špūle" userId="fd949a75-7655-4f2a-8afe-f7a5411b18b6" providerId="ADAL" clId="{9D9D372F-7F53-428F-82C3-18B0A4017CA6}" dt="2026-09-28T14:00:12.414" v="837" actId="478"/>
          <ac:spMkLst>
            <pc:docMk/>
            <pc:sldMk cId="1543699540" sldId="375"/>
            <ac:spMk id="7" creationId="{600E263B-5927-A27F-37AD-C50D7A333394}"/>
          </ac:spMkLst>
        </pc:spChg>
        <pc:spChg chg="del">
          <ac:chgData name="Kaspars Špūle" userId="fd949a75-7655-4f2a-8afe-f7a5411b18b6" providerId="ADAL" clId="{9D9D372F-7F53-428F-82C3-18B0A4017CA6}" dt="2026-09-28T14:00:19.638" v="839" actId="478"/>
          <ac:spMkLst>
            <pc:docMk/>
            <pc:sldMk cId="1543699540" sldId="375"/>
            <ac:spMk id="8" creationId="{56C770AE-FFDA-B56B-4480-5CEFFE28F3F2}"/>
          </ac:spMkLst>
        </pc:spChg>
        <pc:spChg chg="add mod">
          <ac:chgData name="Kaspars Špūle" userId="fd949a75-7655-4f2a-8afe-f7a5411b18b6" providerId="ADAL" clId="{9D9D372F-7F53-428F-82C3-18B0A4017CA6}" dt="2026-09-28T14:01:34.635" v="857" actId="14100"/>
          <ac:spMkLst>
            <pc:docMk/>
            <pc:sldMk cId="1543699540" sldId="375"/>
            <ac:spMk id="9" creationId="{082146B3-C423-7C56-5078-338A6EA17DEB}"/>
          </ac:spMkLst>
        </pc:spChg>
        <pc:spChg chg="del">
          <ac:chgData name="Kaspars Špūle" userId="fd949a75-7655-4f2a-8afe-f7a5411b18b6" providerId="ADAL" clId="{9D9D372F-7F53-428F-82C3-18B0A4017CA6}" dt="2026-09-28T14:00:21.207" v="840" actId="478"/>
          <ac:spMkLst>
            <pc:docMk/>
            <pc:sldMk cId="1543699540" sldId="375"/>
            <ac:spMk id="10" creationId="{17646774-1C6D-B276-E547-B324F7A6B638}"/>
          </ac:spMkLst>
        </pc:spChg>
        <pc:spChg chg="add mod">
          <ac:chgData name="Kaspars Špūle" userId="fd949a75-7655-4f2a-8afe-f7a5411b18b6" providerId="ADAL" clId="{9D9D372F-7F53-428F-82C3-18B0A4017CA6}" dt="2026-09-28T14:04:37.493" v="875" actId="207"/>
          <ac:spMkLst>
            <pc:docMk/>
            <pc:sldMk cId="1543699540" sldId="375"/>
            <ac:spMk id="13" creationId="{C6A0E234-011E-D20A-1E3F-FBACAF67664F}"/>
          </ac:spMkLst>
        </pc:spChg>
        <pc:graphicFrameChg chg="del">
          <ac:chgData name="Kaspars Špūle" userId="fd949a75-7655-4f2a-8afe-f7a5411b18b6" providerId="ADAL" clId="{9D9D372F-7F53-428F-82C3-18B0A4017CA6}" dt="2026-09-28T14:00:16.302" v="838" actId="478"/>
          <ac:graphicFrameMkLst>
            <pc:docMk/>
            <pc:sldMk cId="1543699540" sldId="375"/>
            <ac:graphicFrameMk id="2" creationId="{403DE96E-EDA2-FEAA-2445-FF215BC86472}"/>
          </ac:graphicFrameMkLst>
        </pc:graphicFrameChg>
        <pc:graphicFrameChg chg="add mod modGraphic">
          <ac:chgData name="Kaspars Špūle" userId="fd949a75-7655-4f2a-8afe-f7a5411b18b6" providerId="ADAL" clId="{9D9D372F-7F53-428F-82C3-18B0A4017CA6}" dt="2026-09-28T14:03:34.008" v="870" actId="207"/>
          <ac:graphicFrameMkLst>
            <pc:docMk/>
            <pc:sldMk cId="1543699540" sldId="375"/>
            <ac:graphicFrameMk id="11" creationId="{031B1B91-306D-5775-C668-546DC87B54C2}"/>
          </ac:graphicFrameMkLst>
        </pc:graphicFrameChg>
      </pc:sldChg>
    </pc:docChg>
  </pc:docChgLst>
  <pc:docChgLst>
    <pc:chgData name="Laura Joma" userId="S::laura.joma@viaa.gov.lv::00e67acb-4f52-4d6e-9df7-88eb03dee5fc" providerId="AD" clId="Web-{551A631E-A7B5-8942-974B-1791EAEFB9E4}"/>
    <pc:docChg chg="addSld delSld modSld modSection">
      <pc:chgData name="Laura Joma" userId="S::laura.joma@viaa.gov.lv::00e67acb-4f52-4d6e-9df7-88eb03dee5fc" providerId="AD" clId="Web-{551A631E-A7B5-8942-974B-1791EAEFB9E4}" dt="2026-09-27T17:31:29.942" v="298" actId="20577"/>
      <pc:docMkLst>
        <pc:docMk/>
      </pc:docMkLst>
      <pc:sldChg chg="modSp">
        <pc:chgData name="Laura Joma" userId="S::laura.joma@viaa.gov.lv::00e67acb-4f52-4d6e-9df7-88eb03dee5fc" providerId="AD" clId="Web-{551A631E-A7B5-8942-974B-1791EAEFB9E4}" dt="2026-09-27T17:24:48.472" v="214" actId="20577"/>
        <pc:sldMkLst>
          <pc:docMk/>
          <pc:sldMk cId="1591573457" sldId="332"/>
        </pc:sldMkLst>
        <pc:spChg chg="mod">
          <ac:chgData name="Laura Joma" userId="S::laura.joma@viaa.gov.lv::00e67acb-4f52-4d6e-9df7-88eb03dee5fc" providerId="AD" clId="Web-{551A631E-A7B5-8942-974B-1791EAEFB9E4}" dt="2026-09-27T17:24:48.472" v="214" actId="20577"/>
          <ac:spMkLst>
            <pc:docMk/>
            <pc:sldMk cId="1591573457" sldId="332"/>
            <ac:spMk id="410" creationId="{92F90C68-AD49-3CAA-3F4F-D14DC669A9E0}"/>
          </ac:spMkLst>
        </pc:spChg>
      </pc:sldChg>
      <pc:sldChg chg="modSp del">
        <pc:chgData name="Laura Joma" userId="S::laura.joma@viaa.gov.lv::00e67acb-4f52-4d6e-9df7-88eb03dee5fc" providerId="AD" clId="Web-{551A631E-A7B5-8942-974B-1791EAEFB9E4}" dt="2026-09-27T17:25:12.675" v="221"/>
        <pc:sldMkLst>
          <pc:docMk/>
          <pc:sldMk cId="1452340645" sldId="354"/>
        </pc:sldMkLst>
        <pc:spChg chg="mod">
          <ac:chgData name="Laura Joma" userId="S::laura.joma@viaa.gov.lv::00e67acb-4f52-4d6e-9df7-88eb03dee5fc" providerId="AD" clId="Web-{551A631E-A7B5-8942-974B-1791EAEFB9E4}" dt="2026-09-27T17:20:40.080" v="102" actId="20577"/>
          <ac:spMkLst>
            <pc:docMk/>
            <pc:sldMk cId="1452340645" sldId="354"/>
            <ac:spMk id="3" creationId="{A5A2F237-8799-76B8-009E-4274EA4BAC3E}"/>
          </ac:spMkLst>
        </pc:spChg>
      </pc:sldChg>
      <pc:sldChg chg="addSp delSp modSp">
        <pc:chgData name="Laura Joma" userId="S::laura.joma@viaa.gov.lv::00e67acb-4f52-4d6e-9df7-88eb03dee5fc" providerId="AD" clId="Web-{551A631E-A7B5-8942-974B-1791EAEFB9E4}" dt="2026-09-27T17:31:29.942" v="298" actId="20577"/>
        <pc:sldMkLst>
          <pc:docMk/>
          <pc:sldMk cId="3493076434" sldId="365"/>
        </pc:sldMkLst>
        <pc:spChg chg="add mod">
          <ac:chgData name="Laura Joma" userId="S::laura.joma@viaa.gov.lv::00e67acb-4f52-4d6e-9df7-88eb03dee5fc" providerId="AD" clId="Web-{551A631E-A7B5-8942-974B-1791EAEFB9E4}" dt="2026-09-27T17:31:19.083" v="295" actId="20577"/>
          <ac:spMkLst>
            <pc:docMk/>
            <pc:sldMk cId="3493076434" sldId="365"/>
            <ac:spMk id="2" creationId="{C6918FEE-0742-781E-AC4C-820664B708DE}"/>
          </ac:spMkLst>
        </pc:spChg>
        <pc:spChg chg="mod">
          <ac:chgData name="Laura Joma" userId="S::laura.joma@viaa.gov.lv::00e67acb-4f52-4d6e-9df7-88eb03dee5fc" providerId="AD" clId="Web-{551A631E-A7B5-8942-974B-1791EAEFB9E4}" dt="2026-09-27T17:28:36.520" v="276"/>
          <ac:spMkLst>
            <pc:docMk/>
            <pc:sldMk cId="3493076434" sldId="365"/>
            <ac:spMk id="3" creationId="{772B94AE-3060-5D47-E460-7754537B7435}"/>
          </ac:spMkLst>
        </pc:spChg>
        <pc:spChg chg="add mod">
          <ac:chgData name="Laura Joma" userId="S::laura.joma@viaa.gov.lv::00e67acb-4f52-4d6e-9df7-88eb03dee5fc" providerId="AD" clId="Web-{551A631E-A7B5-8942-974B-1791EAEFB9E4}" dt="2026-09-27T17:31:29.942" v="298" actId="20577"/>
          <ac:spMkLst>
            <pc:docMk/>
            <pc:sldMk cId="3493076434" sldId="365"/>
            <ac:spMk id="5" creationId="{C8263E6B-2586-61C5-15E4-4566A299C99E}"/>
          </ac:spMkLst>
        </pc:spChg>
        <pc:spChg chg="add mod">
          <ac:chgData name="Laura Joma" userId="S::laura.joma@viaa.gov.lv::00e67acb-4f52-4d6e-9df7-88eb03dee5fc" providerId="AD" clId="Web-{551A631E-A7B5-8942-974B-1791EAEFB9E4}" dt="2026-09-27T17:30:59.442" v="292" actId="1076"/>
          <ac:spMkLst>
            <pc:docMk/>
            <pc:sldMk cId="3493076434" sldId="365"/>
            <ac:spMk id="6" creationId="{3FA29DB4-987B-4844-6643-DDC7BB5EBF5C}"/>
          </ac:spMkLst>
        </pc:spChg>
        <pc:spChg chg="add del mod">
          <ac:chgData name="Laura Joma" userId="S::laura.joma@viaa.gov.lv::00e67acb-4f52-4d6e-9df7-88eb03dee5fc" providerId="AD" clId="Web-{551A631E-A7B5-8942-974B-1791EAEFB9E4}" dt="2026-09-27T17:26:50.379" v="243"/>
          <ac:spMkLst>
            <pc:docMk/>
            <pc:sldMk cId="3493076434" sldId="365"/>
            <ac:spMk id="7" creationId="{64034D72-8BC6-5EC2-544B-FEA19D3E9467}"/>
          </ac:spMkLst>
        </pc:spChg>
        <pc:spChg chg="mod">
          <ac:chgData name="Laura Joma" userId="S::laura.joma@viaa.gov.lv::00e67acb-4f52-4d6e-9df7-88eb03dee5fc" providerId="AD" clId="Web-{551A631E-A7B5-8942-974B-1791EAEFB9E4}" dt="2026-09-27T17:30:33.239" v="285" actId="1076"/>
          <ac:spMkLst>
            <pc:docMk/>
            <pc:sldMk cId="3493076434" sldId="365"/>
            <ac:spMk id="8" creationId="{5FE9AEC4-478F-A161-AEF2-467CAC6A18AA}"/>
          </ac:spMkLst>
        </pc:spChg>
        <pc:spChg chg="add del mod">
          <ac:chgData name="Laura Joma" userId="S::laura.joma@viaa.gov.lv::00e67acb-4f52-4d6e-9df7-88eb03dee5fc" providerId="AD" clId="Web-{551A631E-A7B5-8942-974B-1791EAEFB9E4}" dt="2026-09-27T17:27:21.426" v="253"/>
          <ac:spMkLst>
            <pc:docMk/>
            <pc:sldMk cId="3493076434" sldId="365"/>
            <ac:spMk id="9" creationId="{6AE46A97-1FB5-D240-D1DB-20B7045501A4}"/>
          </ac:spMkLst>
        </pc:spChg>
        <pc:spChg chg="mod">
          <ac:chgData name="Laura Joma" userId="S::laura.joma@viaa.gov.lv::00e67acb-4f52-4d6e-9df7-88eb03dee5fc" providerId="AD" clId="Web-{551A631E-A7B5-8942-974B-1791EAEFB9E4}" dt="2026-09-27T17:30:54.177" v="289" actId="1076"/>
          <ac:spMkLst>
            <pc:docMk/>
            <pc:sldMk cId="3493076434" sldId="365"/>
            <ac:spMk id="10" creationId="{E9001BF3-80FE-E8F3-1DC1-8E99B1A446EA}"/>
          </ac:spMkLst>
        </pc:spChg>
      </pc:sldChg>
      <pc:sldChg chg="addSp delSp modSp new mod modClrScheme chgLayout">
        <pc:chgData name="Laura Joma" userId="S::laura.joma@viaa.gov.lv::00e67acb-4f52-4d6e-9df7-88eb03dee5fc" providerId="AD" clId="Web-{551A631E-A7B5-8942-974B-1791EAEFB9E4}" dt="2026-09-27T17:30:08.239" v="281" actId="20577"/>
        <pc:sldMkLst>
          <pc:docMk/>
          <pc:sldMk cId="2773714186" sldId="368"/>
        </pc:sldMkLst>
        <pc:spChg chg="del mod ord">
          <ac:chgData name="Laura Joma" userId="S::laura.joma@viaa.gov.lv::00e67acb-4f52-4d6e-9df7-88eb03dee5fc" providerId="AD" clId="Web-{551A631E-A7B5-8942-974B-1791EAEFB9E4}" dt="2026-09-27T17:17:52.158" v="5"/>
          <ac:spMkLst>
            <pc:docMk/>
            <pc:sldMk cId="2773714186" sldId="368"/>
            <ac:spMk id="2" creationId="{30461364-B73C-E79E-728A-17AA6A6C9B65}"/>
          </ac:spMkLst>
        </pc:spChg>
        <pc:spChg chg="del mod ord">
          <ac:chgData name="Laura Joma" userId="S::laura.joma@viaa.gov.lv::00e67acb-4f52-4d6e-9df7-88eb03dee5fc" providerId="AD" clId="Web-{551A631E-A7B5-8942-974B-1791EAEFB9E4}" dt="2026-09-27T17:18:33.736" v="14"/>
          <ac:spMkLst>
            <pc:docMk/>
            <pc:sldMk cId="2773714186" sldId="368"/>
            <ac:spMk id="3" creationId="{02C6D0E4-32C8-61F2-5528-CC6DF2263C3C}"/>
          </ac:spMkLst>
        </pc:spChg>
        <pc:spChg chg="add mod">
          <ac:chgData name="Laura Joma" userId="S::laura.joma@viaa.gov.lv::00e67acb-4f52-4d6e-9df7-88eb03dee5fc" providerId="AD" clId="Web-{551A631E-A7B5-8942-974B-1791EAEFB9E4}" dt="2026-09-27T17:30:08.239" v="281" actId="20577"/>
          <ac:spMkLst>
            <pc:docMk/>
            <pc:sldMk cId="2773714186" sldId="368"/>
            <ac:spMk id="5" creationId="{BBF02FBD-16AA-7238-F831-B407F02255AB}"/>
          </ac:spMkLst>
        </pc:spChg>
        <pc:spChg chg="add del mod">
          <ac:chgData name="Laura Joma" userId="S::laura.joma@viaa.gov.lv::00e67acb-4f52-4d6e-9df7-88eb03dee5fc" providerId="AD" clId="Web-{551A631E-A7B5-8942-974B-1791EAEFB9E4}" dt="2026-09-27T17:24:18.847" v="208"/>
          <ac:spMkLst>
            <pc:docMk/>
            <pc:sldMk cId="2773714186" sldId="368"/>
            <ac:spMk id="7" creationId="{FA3C93A4-90EE-1A70-54C5-B64A35794955}"/>
          </ac:spMkLst>
        </pc:spChg>
        <pc:graphicFrameChg chg="add mod modGraphic">
          <ac:chgData name="Laura Joma" userId="S::laura.joma@viaa.gov.lv::00e67acb-4f52-4d6e-9df7-88eb03dee5fc" providerId="AD" clId="Web-{551A631E-A7B5-8942-974B-1791EAEFB9E4}" dt="2026-09-27T17:29:05.629" v="279" actId="1076"/>
          <ac:graphicFrameMkLst>
            <pc:docMk/>
            <pc:sldMk cId="2773714186" sldId="368"/>
            <ac:graphicFrameMk id="8" creationId="{0DFB9D65-954B-9EAB-F308-E097DDC41441}"/>
          </ac:graphicFrameMkLst>
        </pc:graphicFrameChg>
      </pc:sldChg>
    </pc:docChg>
  </pc:docChgLst>
  <pc:docChgLst>
    <pc:chgData name="Kaspars Špūle" userId="S::kaspars.spule@viaa.gov.lv::fd949a75-7655-4f2a-8afe-f7a5411b18b6" providerId="AD" clId="Web-{D49DCB24-92A6-6E49-F2E1-B9351F0CB8E6}"/>
    <pc:docChg chg="mod modSld">
      <pc:chgData name="Kaspars Špūle" userId="S::kaspars.spule@viaa.gov.lv::fd949a75-7655-4f2a-8afe-f7a5411b18b6" providerId="AD" clId="Web-{D49DCB24-92A6-6E49-F2E1-B9351F0CB8E6}" dt="2026-09-27T17:55:13.918" v="3" actId="20577"/>
      <pc:docMkLst>
        <pc:docMk/>
      </pc:docMkLst>
      <pc:sldChg chg="modSp">
        <pc:chgData name="Kaspars Špūle" userId="S::kaspars.spule@viaa.gov.lv::fd949a75-7655-4f2a-8afe-f7a5411b18b6" providerId="AD" clId="Web-{D49DCB24-92A6-6E49-F2E1-B9351F0CB8E6}" dt="2026-09-27T17:55:13.918" v="3" actId="20577"/>
        <pc:sldMkLst>
          <pc:docMk/>
          <pc:sldMk cId="874679193" sldId="323"/>
        </pc:sldMkLst>
        <pc:spChg chg="mod">
          <ac:chgData name="Kaspars Špūle" userId="S::kaspars.spule@viaa.gov.lv::fd949a75-7655-4f2a-8afe-f7a5411b18b6" providerId="AD" clId="Web-{D49DCB24-92A6-6E49-F2E1-B9351F0CB8E6}" dt="2026-09-27T17:55:13.918" v="3" actId="20577"/>
          <ac:spMkLst>
            <pc:docMk/>
            <pc:sldMk cId="874679193" sldId="323"/>
            <ac:spMk id="2" creationId="{CEC5BED3-CFF1-8297-A9A1-FC26A816729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073A36-2588-4150-BD19-ABA1AC738A10}" type="doc">
      <dgm:prSet loTypeId="urn:microsoft.com/office/officeart/2017/3/layout/DropPinTimeline" loCatId="timeline" qsTypeId="urn:microsoft.com/office/officeart/2005/8/quickstyle/simple1" qsCatId="simple" csTypeId="urn:microsoft.com/office/officeart/2005/8/colors/accent1_2" csCatId="accent1" phldr="1"/>
      <dgm:spPr/>
      <dgm:t>
        <a:bodyPr/>
        <a:lstStyle/>
        <a:p>
          <a:endParaRPr lang="lv-LV"/>
        </a:p>
      </dgm:t>
    </dgm:pt>
    <dgm:pt modelId="{1C9977B4-DB0B-4664-B30D-26A8B4C50D5D}">
      <dgm:prSet phldrT="[Teksts]" phldr="0"/>
      <dgm:spPr>
        <a:xfrm>
          <a:off x="387173" y="365759"/>
          <a:ext cx="2195384" cy="380390"/>
        </a:xfrm>
        <a:prstGeom prst="rect">
          <a:avLst/>
        </a:prstGeom>
        <a:noFill/>
        <a:ln>
          <a:noFill/>
        </a:ln>
        <a:effectLst/>
      </dgm:spPr>
      <dgm:t>
        <a:bodyPr/>
        <a:lstStyle/>
        <a:p>
          <a:pPr algn="l" rtl="0">
            <a:lnSpc>
              <a:spcPct val="90000"/>
            </a:lnSpc>
            <a:buNone/>
            <a:defRPr b="1"/>
          </a:pPr>
          <a:r>
            <a:rPr lang="lv-LV" sz="1300" b="0" dirty="0">
              <a:solidFill>
                <a:srgbClr val="664690"/>
              </a:solidFill>
              <a:latin typeface="Verdana"/>
              <a:ea typeface="+mn-ea"/>
              <a:cs typeface="+mn-cs"/>
            </a:rPr>
            <a:t>28. septembrī - VIAA </a:t>
          </a:r>
          <a:r>
            <a:rPr lang="lv-LV" sz="1300" b="0" dirty="0" err="1">
              <a:solidFill>
                <a:srgbClr val="664690"/>
              </a:solidFill>
              <a:latin typeface="Verdana"/>
              <a:ea typeface="+mn-ea"/>
              <a:cs typeface="+mn-cs"/>
            </a:rPr>
            <a:t>vebinārs</a:t>
          </a:r>
          <a:r>
            <a:rPr lang="lv-LV" sz="1300" b="0" dirty="0">
              <a:solidFill>
                <a:srgbClr val="664690"/>
              </a:solidFill>
              <a:latin typeface="Verdana"/>
              <a:ea typeface="+mn-ea"/>
              <a:cs typeface="+mn-cs"/>
            </a:rPr>
            <a:t> par valsts pārbaudes darbu norisi 2026./2027. </a:t>
          </a:r>
          <a:r>
            <a:rPr lang="lv-LV" sz="1300" b="0" dirty="0" err="1">
              <a:solidFill>
                <a:srgbClr val="664690"/>
              </a:solidFill>
              <a:latin typeface="Verdana"/>
              <a:ea typeface="+mn-ea"/>
              <a:cs typeface="+mn-cs"/>
            </a:rPr>
            <a:t>m.g</a:t>
          </a:r>
          <a:r>
            <a:rPr lang="lv-LV" sz="1300" b="0" dirty="0">
              <a:solidFill>
                <a:srgbClr val="664690"/>
              </a:solidFill>
              <a:latin typeface="Verdana"/>
              <a:ea typeface="+mn-ea"/>
              <a:cs typeface="+mn-cs"/>
            </a:rPr>
            <a:t>.</a:t>
          </a:r>
          <a:endParaRPr lang="en-US" sz="1300" b="0" dirty="0">
            <a:solidFill>
              <a:srgbClr val="664690"/>
            </a:solidFill>
            <a:latin typeface="Verdana"/>
            <a:ea typeface="+mn-ea"/>
            <a:cs typeface="+mn-cs"/>
          </a:endParaRPr>
        </a:p>
      </dgm:t>
    </dgm:pt>
    <dgm:pt modelId="{F38D6F4E-6601-4504-8E38-EF0DF29D8169}" type="parTrans" cxnId="{E99F8CCE-7949-4F0C-8267-37CCFB6C7CE5}">
      <dgm:prSet/>
      <dgm:spPr/>
      <dgm:t>
        <a:bodyPr/>
        <a:lstStyle/>
        <a:p>
          <a:endParaRPr lang="lv-LV"/>
        </a:p>
      </dgm:t>
    </dgm:pt>
    <dgm:pt modelId="{5ADBAC8E-F187-43ED-BC44-246E0DD433BB}" type="sibTrans" cxnId="{E99F8CCE-7949-4F0C-8267-37CCFB6C7CE5}">
      <dgm:prSet/>
      <dgm:spPr/>
      <dgm:t>
        <a:bodyPr/>
        <a:lstStyle/>
        <a:p>
          <a:endParaRPr lang="lv-LV"/>
        </a:p>
      </dgm:t>
    </dgm:pt>
    <dgm:pt modelId="{4BE15782-D391-4F53-A009-A13FD0299F28}">
      <dgm:prSet phldrT="[Teksts]" phldr="0"/>
      <dgm:spPr>
        <a:xfrm>
          <a:off x="5668709" y="365759"/>
          <a:ext cx="2188290" cy="380390"/>
        </a:xfrm>
        <a:prstGeom prst="rect">
          <a:avLst/>
        </a:prstGeom>
        <a:noFill/>
        <a:ln>
          <a:noFill/>
        </a:ln>
        <a:effectLst/>
      </dgm:spPr>
      <dgm:t>
        <a:bodyPr/>
        <a:lstStyle/>
        <a:p>
          <a:pPr algn="l" rtl="0">
            <a:lnSpc>
              <a:spcPct val="90000"/>
            </a:lnSpc>
            <a:buNone/>
            <a:defRPr b="1"/>
          </a:pPr>
          <a:r>
            <a:rPr lang="lv-LV" sz="1300" b="0" dirty="0">
              <a:solidFill>
                <a:srgbClr val="664690"/>
              </a:solidFill>
              <a:latin typeface="Verdana"/>
              <a:ea typeface="+mn-ea"/>
              <a:cs typeface="+mn-cs"/>
            </a:rPr>
            <a:t>Oktobrī - novembrī CE vērtētāju profesionālās pilnveides tiešsaistes kursi.</a:t>
          </a:r>
          <a:endParaRPr lang="en-US" sz="1300" b="0" dirty="0">
            <a:solidFill>
              <a:srgbClr val="664690"/>
            </a:solidFill>
            <a:latin typeface="Verdana"/>
            <a:ea typeface="+mn-ea"/>
            <a:cs typeface="+mn-cs"/>
          </a:endParaRPr>
        </a:p>
      </dgm:t>
    </dgm:pt>
    <dgm:pt modelId="{514B0BBE-7AEC-43B3-AAA7-34022039FB50}" type="parTrans" cxnId="{56D83809-004B-4404-979D-9C5C3C41E98E}">
      <dgm:prSet/>
      <dgm:spPr/>
      <dgm:t>
        <a:bodyPr/>
        <a:lstStyle/>
        <a:p>
          <a:endParaRPr lang="lv-LV"/>
        </a:p>
      </dgm:t>
    </dgm:pt>
    <dgm:pt modelId="{E278C02E-E01A-446B-AF29-6E7081FD0DC0}" type="sibTrans" cxnId="{56D83809-004B-4404-979D-9C5C3C41E98E}">
      <dgm:prSet/>
      <dgm:spPr/>
      <dgm:t>
        <a:bodyPr/>
        <a:lstStyle/>
        <a:p>
          <a:endParaRPr lang="lv-LV"/>
        </a:p>
      </dgm:t>
    </dgm:pt>
    <dgm:pt modelId="{AD8E5139-0690-4351-8F48-9F1405C1D90A}">
      <dgm:prSet phldrT="[Text]" phldr="0"/>
      <dgm:spPr>
        <a:xfrm>
          <a:off x="4354736" y="2911449"/>
          <a:ext cx="2188290" cy="380390"/>
        </a:xfrm>
        <a:prstGeom prst="rect">
          <a:avLst/>
        </a:prstGeom>
        <a:noFill/>
        <a:ln>
          <a:noFill/>
        </a:ln>
        <a:effectLst/>
      </dgm:spPr>
      <dgm:t>
        <a:bodyPr/>
        <a:lstStyle/>
        <a:p>
          <a:pPr algn="l" rtl="0">
            <a:lnSpc>
              <a:spcPct val="90000"/>
            </a:lnSpc>
            <a:buNone/>
            <a:defRPr b="1"/>
          </a:pPr>
          <a:r>
            <a:rPr lang="lv-LV" sz="1300" b="0" dirty="0">
              <a:solidFill>
                <a:srgbClr val="664690"/>
              </a:solidFill>
              <a:latin typeface="Verdana"/>
              <a:ea typeface="+mn-ea"/>
              <a:cs typeface="+mn-cs"/>
            </a:rPr>
            <a:t>30. oktobrī VIAA tīmekļvietnē publicēts metodiskais materiāls par diagnosticējošā darba rezultātiem un ieteikumi</a:t>
          </a:r>
          <a:endParaRPr lang="en-US" sz="1300" b="1" dirty="0">
            <a:solidFill>
              <a:srgbClr val="664690"/>
            </a:solidFill>
            <a:latin typeface="Verdana"/>
            <a:ea typeface="+mn-ea"/>
            <a:cs typeface="+mn-cs"/>
          </a:endParaRPr>
        </a:p>
      </dgm:t>
    </dgm:pt>
    <dgm:pt modelId="{CD8B1867-1A6E-4FE5-BD7B-1035E8344B5A}" type="parTrans" cxnId="{0189DF4E-9814-4C6A-80A7-9E30D2941B27}">
      <dgm:prSet/>
      <dgm:spPr/>
      <dgm:t>
        <a:bodyPr/>
        <a:lstStyle/>
        <a:p>
          <a:endParaRPr lang="lv-LV"/>
        </a:p>
      </dgm:t>
    </dgm:pt>
    <dgm:pt modelId="{B172DA86-9F5A-47F8-A2B5-B0253A946D6E}" type="sibTrans" cxnId="{0189DF4E-9814-4C6A-80A7-9E30D2941B27}">
      <dgm:prSet/>
      <dgm:spPr/>
      <dgm:t>
        <a:bodyPr/>
        <a:lstStyle/>
        <a:p>
          <a:endParaRPr lang="lv-LV"/>
        </a:p>
      </dgm:t>
    </dgm:pt>
    <dgm:pt modelId="{9F2449D8-5130-4D25-A9E8-CD70829BFEDE}">
      <dgm:prSet phldrT="[Text]" phldr="0"/>
      <dgm:spPr>
        <a:xfrm>
          <a:off x="1709694" y="2911449"/>
          <a:ext cx="2195384" cy="380390"/>
        </a:xfrm>
        <a:prstGeom prst="rect">
          <a:avLst/>
        </a:prstGeom>
        <a:noFill/>
        <a:ln>
          <a:noFill/>
        </a:ln>
        <a:effectLst/>
      </dgm:spPr>
      <dgm:t>
        <a:bodyPr/>
        <a:lstStyle/>
        <a:p>
          <a:pPr algn="l" rtl="0">
            <a:lnSpc>
              <a:spcPct val="90000"/>
            </a:lnSpc>
            <a:buNone/>
            <a:defRPr b="1"/>
          </a:pPr>
          <a:r>
            <a:rPr lang="lv-LV" sz="1300" b="0" dirty="0">
              <a:solidFill>
                <a:schemeClr val="tx1"/>
              </a:solidFill>
              <a:latin typeface="+mj-lt"/>
              <a:ea typeface="Calibri"/>
              <a:cs typeface="Calibri"/>
            </a:rPr>
            <a:t>27. oktobrī - tiešsaistes seminārs dabaszinātņu jomas skolotājiem.</a:t>
          </a:r>
          <a:endParaRPr lang="en-US" sz="1300" b="0" dirty="0">
            <a:solidFill>
              <a:schemeClr val="tx1"/>
            </a:solidFill>
            <a:latin typeface="+mj-lt"/>
            <a:ea typeface="Calibri"/>
            <a:cs typeface="Calibri"/>
          </a:endParaRPr>
        </a:p>
      </dgm:t>
    </dgm:pt>
    <dgm:pt modelId="{D3F98FC3-EBBE-4ED5-BB90-F7F679014F6D}" type="parTrans" cxnId="{A64B794E-F1A0-47AF-9FF1-FC31EFAED131}">
      <dgm:prSet/>
      <dgm:spPr/>
      <dgm:t>
        <a:bodyPr/>
        <a:lstStyle/>
        <a:p>
          <a:endParaRPr lang="lv-LV"/>
        </a:p>
      </dgm:t>
    </dgm:pt>
    <dgm:pt modelId="{FCD6CCA4-9CF1-41F8-8F6E-42662C41094C}" type="sibTrans" cxnId="{A64B794E-F1A0-47AF-9FF1-FC31EFAED131}">
      <dgm:prSet/>
      <dgm:spPr/>
      <dgm:t>
        <a:bodyPr/>
        <a:lstStyle/>
        <a:p>
          <a:endParaRPr lang="lv-LV"/>
        </a:p>
      </dgm:t>
    </dgm:pt>
    <dgm:pt modelId="{F46A804E-69AA-41D7-8131-8DFB3DD5C653}">
      <dgm:prSet phldrT="[Text]" phldr="0"/>
      <dgm:spPr>
        <a:xfrm>
          <a:off x="3032215" y="365759"/>
          <a:ext cx="2195384" cy="380390"/>
        </a:xfrm>
        <a:prstGeom prst="rect">
          <a:avLst/>
        </a:prstGeom>
        <a:noFill/>
        <a:ln>
          <a:noFill/>
        </a:ln>
        <a:effectLst/>
      </dgm:spPr>
      <dgm:t>
        <a:bodyPr/>
        <a:lstStyle/>
        <a:p>
          <a:pPr algn="l" rtl="0">
            <a:lnSpc>
              <a:spcPct val="90000"/>
            </a:lnSpc>
            <a:buNone/>
            <a:defRPr b="1"/>
          </a:pPr>
          <a:r>
            <a:rPr lang="lv-LV" sz="1300" b="0" dirty="0">
              <a:solidFill>
                <a:srgbClr val="444444"/>
              </a:solidFill>
              <a:latin typeface="Calibri"/>
              <a:ea typeface="Calibri"/>
              <a:cs typeface="Calibri"/>
            </a:rPr>
            <a:t> </a:t>
          </a:r>
          <a:r>
            <a:rPr lang="lv-LV" sz="1300" b="0" dirty="0">
              <a:solidFill>
                <a:schemeClr val="tx1"/>
              </a:solidFill>
              <a:latin typeface="+mj-lt"/>
              <a:ea typeface="Calibri"/>
              <a:cs typeface="Calibri"/>
            </a:rPr>
            <a:t>Līdz 30. oktobrim VIAA tīmekļvietnē publicēta dabaszinātņu jomas eksāmena programma.</a:t>
          </a:r>
          <a:endParaRPr lang="en-US" sz="1300" b="0" dirty="0">
            <a:solidFill>
              <a:schemeClr val="tx1"/>
            </a:solidFill>
            <a:latin typeface="+mj-lt"/>
            <a:ea typeface="Calibri"/>
            <a:cs typeface="Calibri"/>
          </a:endParaRPr>
        </a:p>
      </dgm:t>
    </dgm:pt>
    <dgm:pt modelId="{E19A4FCD-A12F-4FE2-BB5B-881749D65BDC}" type="parTrans" cxnId="{65B33221-B4B1-47F1-B5A9-921241FCB69E}">
      <dgm:prSet/>
      <dgm:spPr/>
      <dgm:t>
        <a:bodyPr/>
        <a:lstStyle/>
        <a:p>
          <a:endParaRPr lang="lv-LV"/>
        </a:p>
      </dgm:t>
    </dgm:pt>
    <dgm:pt modelId="{DC3C331E-BE64-48C6-A939-6E31A521A6E9}" type="sibTrans" cxnId="{65B33221-B4B1-47F1-B5A9-921241FCB69E}">
      <dgm:prSet/>
      <dgm:spPr/>
      <dgm:t>
        <a:bodyPr/>
        <a:lstStyle/>
        <a:p>
          <a:endParaRPr lang="lv-LV"/>
        </a:p>
      </dgm:t>
    </dgm:pt>
    <dgm:pt modelId="{CE060450-48F7-4A35-93DC-105250FC1F0A}">
      <dgm:prSet phldrT="[Text]" phldr="0"/>
      <dgm:spPr>
        <a:xfrm>
          <a:off x="8296655" y="365759"/>
          <a:ext cx="2188290" cy="380390"/>
        </a:xfrm>
        <a:prstGeom prst="rect">
          <a:avLst/>
        </a:prstGeom>
        <a:noFill/>
        <a:ln>
          <a:noFill/>
        </a:ln>
        <a:effectLst/>
      </dgm:spPr>
      <dgm:t>
        <a:bodyPr/>
        <a:lstStyle/>
        <a:p>
          <a:pPr algn="l" rtl="0">
            <a:lnSpc>
              <a:spcPct val="90000"/>
            </a:lnSpc>
            <a:buNone/>
            <a:defRPr b="1"/>
          </a:pPr>
          <a:r>
            <a:rPr lang="lv-LV" sz="1300" b="0" dirty="0">
              <a:solidFill>
                <a:srgbClr val="664690"/>
              </a:solidFill>
              <a:latin typeface="+mj-lt"/>
              <a:ea typeface="+mn-ea"/>
              <a:cs typeface="+mn-cs"/>
            </a:rPr>
            <a:t>Līdz 1. decembrim izstrādātas dabaszinātņu jomas pedagogu profesionālās kompetences pilnveides programmas</a:t>
          </a:r>
          <a:r>
            <a:rPr lang="lv-LV" sz="1300" b="0" dirty="0">
              <a:solidFill>
                <a:srgbClr val="664690"/>
              </a:solidFill>
              <a:latin typeface="Aptos"/>
              <a:ea typeface="+mn-ea"/>
              <a:cs typeface="+mn-cs"/>
            </a:rPr>
            <a:t>.</a:t>
          </a:r>
          <a:endParaRPr lang="lv-LV" sz="1300" b="0" dirty="0">
            <a:solidFill>
              <a:srgbClr val="664690"/>
            </a:solidFill>
            <a:latin typeface="Verdana"/>
            <a:ea typeface="+mn-ea"/>
            <a:cs typeface="+mn-cs"/>
          </a:endParaRPr>
        </a:p>
      </dgm:t>
    </dgm:pt>
    <dgm:pt modelId="{0C5D26C5-30E5-4D05-8EDE-495BF0705B51}" type="parTrans" cxnId="{52522C5C-B516-4EB5-82B2-0BDACC4AC904}">
      <dgm:prSet/>
      <dgm:spPr/>
      <dgm:t>
        <a:bodyPr/>
        <a:lstStyle/>
        <a:p>
          <a:endParaRPr lang="lv-LV"/>
        </a:p>
      </dgm:t>
    </dgm:pt>
    <dgm:pt modelId="{94BA3EE2-1308-441D-A2F3-35F9CF522C83}" type="sibTrans" cxnId="{52522C5C-B516-4EB5-82B2-0BDACC4AC904}">
      <dgm:prSet/>
      <dgm:spPr/>
      <dgm:t>
        <a:bodyPr/>
        <a:lstStyle/>
        <a:p>
          <a:endParaRPr lang="lv-LV"/>
        </a:p>
      </dgm:t>
    </dgm:pt>
    <dgm:pt modelId="{7F59F217-E9A1-4029-8C7F-AECCBC39ADAB}">
      <dgm:prSet phldrT="[Text]" phldr="0"/>
      <dgm:spPr>
        <a:xfrm>
          <a:off x="6982682" y="2911449"/>
          <a:ext cx="2188290" cy="380390"/>
        </a:xfrm>
        <a:prstGeom prst="rect">
          <a:avLst/>
        </a:prstGeom>
        <a:noFill/>
        <a:ln>
          <a:noFill/>
        </a:ln>
        <a:effectLst/>
      </dgm:spPr>
      <dgm:t>
        <a:bodyPr/>
        <a:lstStyle/>
        <a:p>
          <a:pPr algn="l">
            <a:lnSpc>
              <a:spcPct val="90000"/>
            </a:lnSpc>
            <a:buNone/>
            <a:defRPr b="1"/>
          </a:pPr>
          <a:r>
            <a:rPr lang="lv-LV" sz="1300" b="0" dirty="0">
              <a:solidFill>
                <a:srgbClr val="664690"/>
              </a:solidFill>
              <a:latin typeface="Verdana"/>
              <a:ea typeface="+mn-ea"/>
              <a:cs typeface="+mn-cs"/>
            </a:rPr>
            <a:t>Atbalsts un informācija dabaszinātņu jomas pedagogiem skolotāju digitālajās istabās. </a:t>
          </a:r>
        </a:p>
      </dgm:t>
    </dgm:pt>
    <dgm:pt modelId="{EAD3A79B-4022-4409-9434-621965D51472}" type="parTrans" cxnId="{484CD8BD-8B00-482D-855C-A0556F9814EC}">
      <dgm:prSet/>
      <dgm:spPr/>
      <dgm:t>
        <a:bodyPr/>
        <a:lstStyle/>
        <a:p>
          <a:endParaRPr lang="lv-LV"/>
        </a:p>
      </dgm:t>
    </dgm:pt>
    <dgm:pt modelId="{6F32767B-38BC-4B79-A5BD-F3DF9181EB50}" type="sibTrans" cxnId="{484CD8BD-8B00-482D-855C-A0556F9814EC}">
      <dgm:prSet/>
      <dgm:spPr/>
      <dgm:t>
        <a:bodyPr/>
        <a:lstStyle/>
        <a:p>
          <a:endParaRPr lang="lv-LV"/>
        </a:p>
      </dgm:t>
    </dgm:pt>
    <dgm:pt modelId="{C1344ADB-1ECB-4565-B473-F0323B9BD172}" type="pres">
      <dgm:prSet presAssocID="{2A073A36-2588-4150-BD19-ABA1AC738A10}" presName="root" presStyleCnt="0">
        <dgm:presLayoutVars>
          <dgm:chMax/>
          <dgm:chPref/>
          <dgm:animLvl val="lvl"/>
        </dgm:presLayoutVars>
      </dgm:prSet>
      <dgm:spPr/>
    </dgm:pt>
    <dgm:pt modelId="{52F96156-C6B2-41EA-84F4-E52755BFFD71}" type="pres">
      <dgm:prSet presAssocID="{2A073A36-2588-4150-BD19-ABA1AC738A10}" presName="divider" presStyleLbl="fgAcc1" presStyleIdx="0" presStyleCnt="8"/>
      <dgm:spPr>
        <a:xfrm>
          <a:off x="0" y="1828800"/>
          <a:ext cx="10559543" cy="0"/>
        </a:xfrm>
        <a:prstGeom prst="line">
          <a:avLst/>
        </a:prstGeom>
        <a:solidFill>
          <a:srgbClr val="FFFFFF">
            <a:alpha val="90000"/>
            <a:hueOff val="0"/>
            <a:satOff val="0"/>
            <a:lumOff val="0"/>
            <a:alphaOff val="0"/>
          </a:srgbClr>
        </a:solidFill>
        <a:ln w="19050" cap="flat" cmpd="sng" algn="ctr">
          <a:solidFill>
            <a:srgbClr val="664690">
              <a:hueOff val="0"/>
              <a:satOff val="0"/>
              <a:lumOff val="0"/>
              <a:alphaOff val="0"/>
            </a:srgbClr>
          </a:solidFill>
          <a:prstDash val="solid"/>
          <a:tailEnd type="triangle" w="lg" len="lg"/>
        </a:ln>
        <a:effectLst/>
      </dgm:spPr>
    </dgm:pt>
    <dgm:pt modelId="{4D73E077-0D21-4E3E-8D44-B15142BC65E0}" type="pres">
      <dgm:prSet presAssocID="{2A073A36-2588-4150-BD19-ABA1AC738A10}" presName="nodes" presStyleCnt="0">
        <dgm:presLayoutVars>
          <dgm:chMax/>
          <dgm:chPref/>
          <dgm:animLvl val="lvl"/>
        </dgm:presLayoutVars>
      </dgm:prSet>
      <dgm:spPr/>
    </dgm:pt>
    <dgm:pt modelId="{14871854-8314-4ED5-A92B-4BD248B4B471}" type="pres">
      <dgm:prSet presAssocID="{1C9977B4-DB0B-4664-B30D-26A8B4C50D5D}" presName="composite" presStyleCnt="0"/>
      <dgm:spPr/>
    </dgm:pt>
    <dgm:pt modelId="{416835CF-3CF2-4520-BD2E-67F9F2AC32F6}" type="pres">
      <dgm:prSet presAssocID="{1C9977B4-DB0B-4664-B30D-26A8B4C50D5D}" presName="ConnectorPoint" presStyleLbl="lnNode1" presStyleIdx="0" presStyleCnt="7"/>
      <dgm:spPr>
        <a:xfrm>
          <a:off x="162743" y="1794564"/>
          <a:ext cx="68470" cy="68470"/>
        </a:xfrm>
        <a:prstGeom prst="ellipse">
          <a:avLst/>
        </a:prstGeom>
        <a:solidFill>
          <a:srgbClr val="664690">
            <a:hueOff val="0"/>
            <a:satOff val="0"/>
            <a:lumOff val="0"/>
            <a:alphaOff val="0"/>
          </a:srgbClr>
        </a:solidFill>
        <a:ln w="6350" cap="flat" cmpd="sng" algn="ctr">
          <a:solidFill>
            <a:srgbClr val="FFFFFF">
              <a:hueOff val="0"/>
              <a:satOff val="0"/>
              <a:lumOff val="0"/>
              <a:alphaOff val="0"/>
            </a:srgbClr>
          </a:solidFill>
          <a:prstDash val="solid"/>
        </a:ln>
        <a:effectLst/>
      </dgm:spPr>
    </dgm:pt>
    <dgm:pt modelId="{81779B37-EBA4-4EBD-86E8-77ECBA1A41FD}" type="pres">
      <dgm:prSet presAssocID="{1C9977B4-DB0B-4664-B30D-26A8B4C50D5D}" presName="DropPinPlaceHolder" presStyleCnt="0"/>
      <dgm:spPr/>
    </dgm:pt>
    <dgm:pt modelId="{1935177E-DBC0-49E8-9320-EEC7083CDEDF}" type="pres">
      <dgm:prSet presAssocID="{1C9977B4-DB0B-4664-B30D-26A8B4C50D5D}" presName="DropPin" presStyleLbl="alignNode1" presStyleIdx="0" presStyleCnt="7"/>
      <dgm:spPr>
        <a:xfrm rot="8100000">
          <a:off x="62490" y="421466"/>
          <a:ext cx="268976" cy="268976"/>
        </a:xfrm>
        <a:prstGeom prst="teardrop">
          <a:avLst>
            <a:gd name="adj" fmla="val 115000"/>
          </a:avLst>
        </a:prstGeom>
        <a:solidFill>
          <a:srgbClr val="664690">
            <a:hueOff val="0"/>
            <a:satOff val="0"/>
            <a:lumOff val="0"/>
            <a:alphaOff val="0"/>
          </a:srgbClr>
        </a:solidFill>
        <a:ln w="25400" cap="flat" cmpd="sng" algn="ctr">
          <a:solidFill>
            <a:srgbClr val="664690">
              <a:hueOff val="0"/>
              <a:satOff val="0"/>
              <a:lumOff val="0"/>
              <a:alphaOff val="0"/>
            </a:srgbClr>
          </a:solidFill>
          <a:prstDash val="solid"/>
        </a:ln>
        <a:effectLst/>
      </dgm:spPr>
    </dgm:pt>
    <dgm:pt modelId="{78C84D9F-268F-44D9-B3E3-8DA2DDE1B48E}" type="pres">
      <dgm:prSet presAssocID="{1C9977B4-DB0B-4664-B30D-26A8B4C50D5D}" presName="Ellipse" presStyleLbl="fgAcc1" presStyleIdx="1" presStyleCnt="8"/>
      <dgm:spPr>
        <a:xfrm>
          <a:off x="92371" y="451347"/>
          <a:ext cx="209214" cy="209214"/>
        </a:xfrm>
        <a:prstGeom prst="ellipse">
          <a:avLst/>
        </a:prstGeom>
        <a:solidFill>
          <a:srgbClr val="FFFFFF">
            <a:alpha val="90000"/>
            <a:hueOff val="0"/>
            <a:satOff val="0"/>
            <a:lumOff val="0"/>
            <a:alphaOff val="0"/>
          </a:srgbClr>
        </a:solidFill>
        <a:ln w="25400" cap="flat" cmpd="sng" algn="ctr">
          <a:noFill/>
          <a:prstDash val="solid"/>
        </a:ln>
        <a:effectLst/>
      </dgm:spPr>
    </dgm:pt>
    <dgm:pt modelId="{356D4C19-5274-44AD-A45B-A2D0B41E474B}" type="pres">
      <dgm:prSet presAssocID="{1C9977B4-DB0B-4664-B30D-26A8B4C50D5D}" presName="L2TextContainer" presStyleLbl="revTx" presStyleIdx="0" presStyleCnt="14">
        <dgm:presLayoutVars>
          <dgm:bulletEnabled val="1"/>
        </dgm:presLayoutVars>
      </dgm:prSet>
      <dgm:spPr>
        <a:xfrm>
          <a:off x="387173" y="746150"/>
          <a:ext cx="2195384" cy="1082649"/>
        </a:xfrm>
        <a:prstGeom prst="rect">
          <a:avLst/>
        </a:prstGeom>
        <a:noFill/>
        <a:ln>
          <a:noFill/>
        </a:ln>
        <a:effectLst/>
      </dgm:spPr>
    </dgm:pt>
    <dgm:pt modelId="{6D5ED509-DA6A-4E39-BB59-AE1F350DAF2D}" type="pres">
      <dgm:prSet presAssocID="{1C9977B4-DB0B-4664-B30D-26A8B4C50D5D}" presName="L1TextContainer" presStyleLbl="revTx" presStyleIdx="1" presStyleCnt="14">
        <dgm:presLayoutVars>
          <dgm:chMax val="1"/>
          <dgm:chPref val="1"/>
          <dgm:bulletEnabled val="1"/>
        </dgm:presLayoutVars>
      </dgm:prSet>
      <dgm:spPr/>
    </dgm:pt>
    <dgm:pt modelId="{65740B23-6B43-4754-8ED5-76CD9AA3630A}" type="pres">
      <dgm:prSet presAssocID="{1C9977B4-DB0B-4664-B30D-26A8B4C50D5D}" presName="ConnectLine" presStyleLbl="sibTrans1D1" presStyleIdx="0" presStyleCnt="7"/>
      <dgm:spPr>
        <a:xfrm>
          <a:off x="196978" y="746150"/>
          <a:ext cx="0" cy="1082649"/>
        </a:xfrm>
        <a:prstGeom prst="line">
          <a:avLst/>
        </a:prstGeom>
        <a:noFill/>
        <a:ln w="12700" cap="flat" cmpd="sng" algn="ctr">
          <a:solidFill>
            <a:srgbClr val="664690">
              <a:hueOff val="0"/>
              <a:satOff val="0"/>
              <a:lumOff val="0"/>
              <a:alphaOff val="0"/>
            </a:srgbClr>
          </a:solidFill>
          <a:prstDash val="dash"/>
        </a:ln>
        <a:effectLst/>
      </dgm:spPr>
    </dgm:pt>
    <dgm:pt modelId="{C6944739-13A7-4E52-B403-502EB77CEAA4}" type="pres">
      <dgm:prSet presAssocID="{1C9977B4-DB0B-4664-B30D-26A8B4C50D5D}" presName="EmptyPlaceHolder" presStyleCnt="0"/>
      <dgm:spPr/>
    </dgm:pt>
    <dgm:pt modelId="{9F0FC601-6DE1-414C-8043-3516769CC7DB}" type="pres">
      <dgm:prSet presAssocID="{5ADBAC8E-F187-43ED-BC44-246E0DD433BB}" presName="spaceBetweenRectangles" presStyleCnt="0"/>
      <dgm:spPr/>
    </dgm:pt>
    <dgm:pt modelId="{30EFC6D3-3054-45EF-83F4-59E383292390}" type="pres">
      <dgm:prSet presAssocID="{9F2449D8-5130-4D25-A9E8-CD70829BFEDE}" presName="composite" presStyleCnt="0"/>
      <dgm:spPr/>
    </dgm:pt>
    <dgm:pt modelId="{96AB9865-9C29-4F89-8B5C-2E191EF39A16}" type="pres">
      <dgm:prSet presAssocID="{9F2449D8-5130-4D25-A9E8-CD70829BFEDE}" presName="ConnectorPoint" presStyleLbl="lnNode1" presStyleIdx="1" presStyleCnt="7"/>
      <dgm:spPr>
        <a:xfrm>
          <a:off x="1485264" y="1794564"/>
          <a:ext cx="68470" cy="68470"/>
        </a:xfrm>
        <a:prstGeom prst="ellipse">
          <a:avLst/>
        </a:prstGeom>
        <a:solidFill>
          <a:srgbClr val="664690">
            <a:hueOff val="0"/>
            <a:satOff val="0"/>
            <a:lumOff val="0"/>
            <a:alphaOff val="0"/>
          </a:srgbClr>
        </a:solidFill>
        <a:ln w="6350" cap="flat" cmpd="sng" algn="ctr">
          <a:solidFill>
            <a:srgbClr val="FFFFFF">
              <a:hueOff val="0"/>
              <a:satOff val="0"/>
              <a:lumOff val="0"/>
              <a:alphaOff val="0"/>
            </a:srgbClr>
          </a:solidFill>
          <a:prstDash val="solid"/>
        </a:ln>
        <a:effectLst/>
      </dgm:spPr>
    </dgm:pt>
    <dgm:pt modelId="{A13ABFCC-A280-4036-BCB6-8B1851F72005}" type="pres">
      <dgm:prSet presAssocID="{9F2449D8-5130-4D25-A9E8-CD70829BFEDE}" presName="DropPinPlaceHolder" presStyleCnt="0"/>
      <dgm:spPr/>
    </dgm:pt>
    <dgm:pt modelId="{1498BE49-9B74-47AE-ADB8-4C817C119DB2}" type="pres">
      <dgm:prSet presAssocID="{9F2449D8-5130-4D25-A9E8-CD70829BFEDE}" presName="DropPin" presStyleLbl="alignNode1" presStyleIdx="1" presStyleCnt="7"/>
      <dgm:spPr>
        <a:xfrm rot="18900000">
          <a:off x="1385011" y="2967156"/>
          <a:ext cx="268976" cy="268976"/>
        </a:xfrm>
        <a:prstGeom prst="teardrop">
          <a:avLst>
            <a:gd name="adj" fmla="val 115000"/>
          </a:avLst>
        </a:prstGeom>
        <a:solidFill>
          <a:srgbClr val="664690">
            <a:hueOff val="0"/>
            <a:satOff val="0"/>
            <a:lumOff val="0"/>
            <a:alphaOff val="0"/>
          </a:srgbClr>
        </a:solidFill>
        <a:ln w="25400" cap="flat" cmpd="sng" algn="ctr">
          <a:solidFill>
            <a:srgbClr val="664690">
              <a:hueOff val="0"/>
              <a:satOff val="0"/>
              <a:lumOff val="0"/>
              <a:alphaOff val="0"/>
            </a:srgbClr>
          </a:solidFill>
          <a:prstDash val="solid"/>
        </a:ln>
        <a:effectLst/>
      </dgm:spPr>
    </dgm:pt>
    <dgm:pt modelId="{4365B90D-FEB2-467B-8F8A-A8D1A4198B1A}" type="pres">
      <dgm:prSet presAssocID="{9F2449D8-5130-4D25-A9E8-CD70829BFEDE}" presName="Ellipse" presStyleLbl="fgAcc1" presStyleIdx="2" presStyleCnt="8"/>
      <dgm:spPr>
        <a:xfrm>
          <a:off x="1414892" y="2997037"/>
          <a:ext cx="209214" cy="209214"/>
        </a:xfrm>
        <a:prstGeom prst="ellipse">
          <a:avLst/>
        </a:prstGeom>
        <a:solidFill>
          <a:srgbClr val="FFFFFF">
            <a:alpha val="90000"/>
            <a:hueOff val="0"/>
            <a:satOff val="0"/>
            <a:lumOff val="0"/>
            <a:alphaOff val="0"/>
          </a:srgbClr>
        </a:solidFill>
        <a:ln w="25400" cap="flat" cmpd="sng" algn="ctr">
          <a:noFill/>
          <a:prstDash val="solid"/>
        </a:ln>
        <a:effectLst/>
      </dgm:spPr>
    </dgm:pt>
    <dgm:pt modelId="{584EB451-A99C-4746-B8BC-27885E6C4F64}" type="pres">
      <dgm:prSet presAssocID="{9F2449D8-5130-4D25-A9E8-CD70829BFEDE}" presName="L2TextContainer" presStyleLbl="revTx" presStyleIdx="2" presStyleCnt="14">
        <dgm:presLayoutVars>
          <dgm:bulletEnabled val="1"/>
        </dgm:presLayoutVars>
      </dgm:prSet>
      <dgm:spPr>
        <a:xfrm>
          <a:off x="1709694" y="1828800"/>
          <a:ext cx="2195384" cy="1082649"/>
        </a:xfrm>
        <a:prstGeom prst="rect">
          <a:avLst/>
        </a:prstGeom>
        <a:noFill/>
        <a:ln>
          <a:noFill/>
        </a:ln>
        <a:effectLst/>
      </dgm:spPr>
    </dgm:pt>
    <dgm:pt modelId="{B0A978BE-F6E4-41F4-AA32-6B7253B1E9E8}" type="pres">
      <dgm:prSet presAssocID="{9F2449D8-5130-4D25-A9E8-CD70829BFEDE}" presName="L1TextContainer" presStyleLbl="revTx" presStyleIdx="3" presStyleCnt="14">
        <dgm:presLayoutVars>
          <dgm:chMax val="1"/>
          <dgm:chPref val="1"/>
          <dgm:bulletEnabled val="1"/>
        </dgm:presLayoutVars>
      </dgm:prSet>
      <dgm:spPr/>
    </dgm:pt>
    <dgm:pt modelId="{5019861E-1475-4AC3-A99D-A317E0ED70A8}" type="pres">
      <dgm:prSet presAssocID="{9F2449D8-5130-4D25-A9E8-CD70829BFEDE}" presName="ConnectLine" presStyleLbl="sibTrans1D1" presStyleIdx="1" presStyleCnt="7"/>
      <dgm:spPr>
        <a:xfrm>
          <a:off x="1519499" y="1828800"/>
          <a:ext cx="0" cy="1082649"/>
        </a:xfrm>
        <a:prstGeom prst="line">
          <a:avLst/>
        </a:prstGeom>
        <a:noFill/>
        <a:ln w="12700" cap="flat" cmpd="sng" algn="ctr">
          <a:solidFill>
            <a:srgbClr val="664690">
              <a:hueOff val="0"/>
              <a:satOff val="0"/>
              <a:lumOff val="0"/>
              <a:alphaOff val="0"/>
            </a:srgbClr>
          </a:solidFill>
          <a:prstDash val="dash"/>
        </a:ln>
        <a:effectLst/>
      </dgm:spPr>
    </dgm:pt>
    <dgm:pt modelId="{3F7601B7-2CD8-4646-8998-A2F5379D060C}" type="pres">
      <dgm:prSet presAssocID="{9F2449D8-5130-4D25-A9E8-CD70829BFEDE}" presName="EmptyPlaceHolder" presStyleCnt="0"/>
      <dgm:spPr/>
    </dgm:pt>
    <dgm:pt modelId="{E3680806-F878-4BAC-99DC-2AF1D16275E2}" type="pres">
      <dgm:prSet presAssocID="{FCD6CCA4-9CF1-41F8-8F6E-42662C41094C}" presName="spaceBetweenRectangles" presStyleCnt="0"/>
      <dgm:spPr/>
    </dgm:pt>
    <dgm:pt modelId="{92A642F3-3ABD-4071-AA51-52841088DC70}" type="pres">
      <dgm:prSet presAssocID="{F46A804E-69AA-41D7-8131-8DFB3DD5C653}" presName="composite" presStyleCnt="0"/>
      <dgm:spPr/>
    </dgm:pt>
    <dgm:pt modelId="{6629BAAA-7229-4F73-A405-8D3A71B90383}" type="pres">
      <dgm:prSet presAssocID="{F46A804E-69AA-41D7-8131-8DFB3DD5C653}" presName="ConnectorPoint" presStyleLbl="lnNode1" presStyleIdx="2" presStyleCnt="7"/>
      <dgm:spPr>
        <a:xfrm>
          <a:off x="2807785" y="1794564"/>
          <a:ext cx="68470" cy="68470"/>
        </a:xfrm>
        <a:prstGeom prst="ellipse">
          <a:avLst/>
        </a:prstGeom>
        <a:solidFill>
          <a:srgbClr val="664690">
            <a:hueOff val="0"/>
            <a:satOff val="0"/>
            <a:lumOff val="0"/>
            <a:alphaOff val="0"/>
          </a:srgbClr>
        </a:solidFill>
        <a:ln w="6350" cap="flat" cmpd="sng" algn="ctr">
          <a:solidFill>
            <a:srgbClr val="FFFFFF">
              <a:hueOff val="0"/>
              <a:satOff val="0"/>
              <a:lumOff val="0"/>
              <a:alphaOff val="0"/>
            </a:srgbClr>
          </a:solidFill>
          <a:prstDash val="solid"/>
        </a:ln>
        <a:effectLst/>
      </dgm:spPr>
    </dgm:pt>
    <dgm:pt modelId="{A12D12B4-9DDE-4B45-9451-55444DB129DA}" type="pres">
      <dgm:prSet presAssocID="{F46A804E-69AA-41D7-8131-8DFB3DD5C653}" presName="DropPinPlaceHolder" presStyleCnt="0"/>
      <dgm:spPr/>
    </dgm:pt>
    <dgm:pt modelId="{9FE0570B-27E6-4E6D-AB70-1511ACB760BE}" type="pres">
      <dgm:prSet presAssocID="{F46A804E-69AA-41D7-8131-8DFB3DD5C653}" presName="DropPin" presStyleLbl="alignNode1" presStyleIdx="2" presStyleCnt="7"/>
      <dgm:spPr>
        <a:xfrm rot="8100000">
          <a:off x="2707532" y="421466"/>
          <a:ext cx="268976" cy="268976"/>
        </a:xfrm>
        <a:prstGeom prst="teardrop">
          <a:avLst>
            <a:gd name="adj" fmla="val 115000"/>
          </a:avLst>
        </a:prstGeom>
        <a:solidFill>
          <a:srgbClr val="664690">
            <a:hueOff val="0"/>
            <a:satOff val="0"/>
            <a:lumOff val="0"/>
            <a:alphaOff val="0"/>
          </a:srgbClr>
        </a:solidFill>
        <a:ln w="25400" cap="flat" cmpd="sng" algn="ctr">
          <a:solidFill>
            <a:srgbClr val="664690">
              <a:hueOff val="0"/>
              <a:satOff val="0"/>
              <a:lumOff val="0"/>
              <a:alphaOff val="0"/>
            </a:srgbClr>
          </a:solidFill>
          <a:prstDash val="solid"/>
        </a:ln>
        <a:effectLst/>
      </dgm:spPr>
    </dgm:pt>
    <dgm:pt modelId="{4CA5B3F4-D1A8-4E24-A351-FE6C8E9661D2}" type="pres">
      <dgm:prSet presAssocID="{F46A804E-69AA-41D7-8131-8DFB3DD5C653}" presName="Ellipse" presStyleLbl="fgAcc1" presStyleIdx="3" presStyleCnt="8"/>
      <dgm:spPr>
        <a:xfrm>
          <a:off x="2737413" y="451347"/>
          <a:ext cx="209214" cy="209214"/>
        </a:xfrm>
        <a:prstGeom prst="ellipse">
          <a:avLst/>
        </a:prstGeom>
        <a:solidFill>
          <a:srgbClr val="FFFFFF">
            <a:alpha val="90000"/>
            <a:hueOff val="0"/>
            <a:satOff val="0"/>
            <a:lumOff val="0"/>
            <a:alphaOff val="0"/>
          </a:srgbClr>
        </a:solidFill>
        <a:ln w="25400" cap="flat" cmpd="sng" algn="ctr">
          <a:noFill/>
          <a:prstDash val="solid"/>
        </a:ln>
        <a:effectLst/>
      </dgm:spPr>
    </dgm:pt>
    <dgm:pt modelId="{97DAE4CC-32FF-4E31-8E34-6E2FC61151EA}" type="pres">
      <dgm:prSet presAssocID="{F46A804E-69AA-41D7-8131-8DFB3DD5C653}" presName="L2TextContainer" presStyleLbl="revTx" presStyleIdx="4" presStyleCnt="14">
        <dgm:presLayoutVars>
          <dgm:bulletEnabled val="1"/>
        </dgm:presLayoutVars>
      </dgm:prSet>
      <dgm:spPr>
        <a:xfrm>
          <a:off x="3032215" y="746150"/>
          <a:ext cx="2195384" cy="1082649"/>
        </a:xfrm>
        <a:prstGeom prst="rect">
          <a:avLst/>
        </a:prstGeom>
        <a:noFill/>
        <a:ln>
          <a:noFill/>
        </a:ln>
        <a:effectLst/>
      </dgm:spPr>
    </dgm:pt>
    <dgm:pt modelId="{43CF8C6E-F793-4544-AEB5-296730F254C2}" type="pres">
      <dgm:prSet presAssocID="{F46A804E-69AA-41D7-8131-8DFB3DD5C653}" presName="L1TextContainer" presStyleLbl="revTx" presStyleIdx="5" presStyleCnt="14">
        <dgm:presLayoutVars>
          <dgm:chMax val="1"/>
          <dgm:chPref val="1"/>
          <dgm:bulletEnabled val="1"/>
        </dgm:presLayoutVars>
      </dgm:prSet>
      <dgm:spPr/>
    </dgm:pt>
    <dgm:pt modelId="{D121512F-BADB-4A92-A608-B0A561DC48A2}" type="pres">
      <dgm:prSet presAssocID="{F46A804E-69AA-41D7-8131-8DFB3DD5C653}" presName="ConnectLine" presStyleLbl="sibTrans1D1" presStyleIdx="2" presStyleCnt="7"/>
      <dgm:spPr>
        <a:xfrm>
          <a:off x="2842020" y="746150"/>
          <a:ext cx="0" cy="1082649"/>
        </a:xfrm>
        <a:prstGeom prst="line">
          <a:avLst/>
        </a:prstGeom>
        <a:noFill/>
        <a:ln w="12700" cap="flat" cmpd="sng" algn="ctr">
          <a:solidFill>
            <a:srgbClr val="664690">
              <a:hueOff val="0"/>
              <a:satOff val="0"/>
              <a:lumOff val="0"/>
              <a:alphaOff val="0"/>
            </a:srgbClr>
          </a:solidFill>
          <a:prstDash val="dash"/>
        </a:ln>
        <a:effectLst/>
      </dgm:spPr>
    </dgm:pt>
    <dgm:pt modelId="{4209DB44-C235-4B30-811B-046FC68715D9}" type="pres">
      <dgm:prSet presAssocID="{F46A804E-69AA-41D7-8131-8DFB3DD5C653}" presName="EmptyPlaceHolder" presStyleCnt="0"/>
      <dgm:spPr/>
    </dgm:pt>
    <dgm:pt modelId="{D08DE3D2-F3D4-407B-A44A-FB615C313491}" type="pres">
      <dgm:prSet presAssocID="{DC3C331E-BE64-48C6-A939-6E31A521A6E9}" presName="spaceBetweenRectangles" presStyleCnt="0"/>
      <dgm:spPr/>
    </dgm:pt>
    <dgm:pt modelId="{01AE6BCD-74B7-45CF-A7F0-41F05A0E49F5}" type="pres">
      <dgm:prSet presAssocID="{AD8E5139-0690-4351-8F48-9F1405C1D90A}" presName="composite" presStyleCnt="0"/>
      <dgm:spPr/>
    </dgm:pt>
    <dgm:pt modelId="{845BF7EE-0F23-4FE8-8EF8-EA62D42F5807}" type="pres">
      <dgm:prSet presAssocID="{AD8E5139-0690-4351-8F48-9F1405C1D90A}" presName="ConnectorPoint" presStyleLbl="lnNode1" presStyleIdx="3" presStyleCnt="7"/>
      <dgm:spPr>
        <a:xfrm>
          <a:off x="4130306" y="1794564"/>
          <a:ext cx="68470" cy="68470"/>
        </a:xfrm>
        <a:prstGeom prst="ellipse">
          <a:avLst/>
        </a:prstGeom>
        <a:solidFill>
          <a:srgbClr val="664690">
            <a:hueOff val="0"/>
            <a:satOff val="0"/>
            <a:lumOff val="0"/>
            <a:alphaOff val="0"/>
          </a:srgbClr>
        </a:solidFill>
        <a:ln w="6350" cap="flat" cmpd="sng" algn="ctr">
          <a:solidFill>
            <a:srgbClr val="FFFFFF">
              <a:hueOff val="0"/>
              <a:satOff val="0"/>
              <a:lumOff val="0"/>
              <a:alphaOff val="0"/>
            </a:srgbClr>
          </a:solidFill>
          <a:prstDash val="solid"/>
        </a:ln>
        <a:effectLst/>
      </dgm:spPr>
    </dgm:pt>
    <dgm:pt modelId="{FC1FBA7C-AA36-4BCE-92E1-CA7318553B11}" type="pres">
      <dgm:prSet presAssocID="{AD8E5139-0690-4351-8F48-9F1405C1D90A}" presName="DropPinPlaceHolder" presStyleCnt="0"/>
      <dgm:spPr/>
    </dgm:pt>
    <dgm:pt modelId="{6754AEE5-CFD2-44D9-B422-411C56A4EE18}" type="pres">
      <dgm:prSet presAssocID="{AD8E5139-0690-4351-8F48-9F1405C1D90A}" presName="DropPin" presStyleLbl="alignNode1" presStyleIdx="3" presStyleCnt="7"/>
      <dgm:spPr>
        <a:xfrm rot="18900000">
          <a:off x="4030053" y="2967156"/>
          <a:ext cx="268976" cy="268976"/>
        </a:xfrm>
        <a:prstGeom prst="teardrop">
          <a:avLst>
            <a:gd name="adj" fmla="val 115000"/>
          </a:avLst>
        </a:prstGeom>
        <a:solidFill>
          <a:srgbClr val="664690">
            <a:hueOff val="0"/>
            <a:satOff val="0"/>
            <a:lumOff val="0"/>
            <a:alphaOff val="0"/>
          </a:srgbClr>
        </a:solidFill>
        <a:ln w="25400" cap="flat" cmpd="sng" algn="ctr">
          <a:solidFill>
            <a:srgbClr val="664690">
              <a:hueOff val="0"/>
              <a:satOff val="0"/>
              <a:lumOff val="0"/>
              <a:alphaOff val="0"/>
            </a:srgbClr>
          </a:solidFill>
          <a:prstDash val="solid"/>
        </a:ln>
        <a:effectLst/>
      </dgm:spPr>
    </dgm:pt>
    <dgm:pt modelId="{4F58833E-FAB7-4AA0-84EE-5503E5EBD1BD}" type="pres">
      <dgm:prSet presAssocID="{AD8E5139-0690-4351-8F48-9F1405C1D90A}" presName="Ellipse" presStyleLbl="fgAcc1" presStyleIdx="4" presStyleCnt="8"/>
      <dgm:spPr>
        <a:xfrm>
          <a:off x="4059934" y="2997037"/>
          <a:ext cx="209214" cy="209214"/>
        </a:xfrm>
        <a:prstGeom prst="ellipse">
          <a:avLst/>
        </a:prstGeom>
        <a:solidFill>
          <a:srgbClr val="FFFFFF">
            <a:alpha val="90000"/>
            <a:hueOff val="0"/>
            <a:satOff val="0"/>
            <a:lumOff val="0"/>
            <a:alphaOff val="0"/>
          </a:srgbClr>
        </a:solidFill>
        <a:ln w="25400" cap="flat" cmpd="sng" algn="ctr">
          <a:noFill/>
          <a:prstDash val="solid"/>
        </a:ln>
        <a:effectLst/>
      </dgm:spPr>
    </dgm:pt>
    <dgm:pt modelId="{1ED3EB4A-00BE-4E91-8832-24E6006A11CA}" type="pres">
      <dgm:prSet presAssocID="{AD8E5139-0690-4351-8F48-9F1405C1D90A}" presName="L2TextContainer" presStyleLbl="revTx" presStyleIdx="6" presStyleCnt="14">
        <dgm:presLayoutVars>
          <dgm:bulletEnabled val="1"/>
        </dgm:presLayoutVars>
      </dgm:prSet>
      <dgm:spPr>
        <a:xfrm>
          <a:off x="4354736" y="1828800"/>
          <a:ext cx="2188290" cy="1082649"/>
        </a:xfrm>
        <a:prstGeom prst="rect">
          <a:avLst/>
        </a:prstGeom>
        <a:noFill/>
        <a:ln>
          <a:noFill/>
        </a:ln>
        <a:effectLst/>
      </dgm:spPr>
    </dgm:pt>
    <dgm:pt modelId="{D6C5CF10-A75B-4E2A-A0B7-316A0484D403}" type="pres">
      <dgm:prSet presAssocID="{AD8E5139-0690-4351-8F48-9F1405C1D90A}" presName="L1TextContainer" presStyleLbl="revTx" presStyleIdx="7" presStyleCnt="14">
        <dgm:presLayoutVars>
          <dgm:chMax val="1"/>
          <dgm:chPref val="1"/>
          <dgm:bulletEnabled val="1"/>
        </dgm:presLayoutVars>
      </dgm:prSet>
      <dgm:spPr/>
    </dgm:pt>
    <dgm:pt modelId="{EB3E600B-DB0D-4488-A55A-FD69C8F9DC1B}" type="pres">
      <dgm:prSet presAssocID="{AD8E5139-0690-4351-8F48-9F1405C1D90A}" presName="ConnectLine" presStyleLbl="sibTrans1D1" presStyleIdx="3" presStyleCnt="7"/>
      <dgm:spPr>
        <a:xfrm>
          <a:off x="4164541" y="1828800"/>
          <a:ext cx="0" cy="1082649"/>
        </a:xfrm>
        <a:prstGeom prst="line">
          <a:avLst/>
        </a:prstGeom>
        <a:noFill/>
        <a:ln w="12700" cap="flat" cmpd="sng" algn="ctr">
          <a:solidFill>
            <a:srgbClr val="664690">
              <a:hueOff val="0"/>
              <a:satOff val="0"/>
              <a:lumOff val="0"/>
              <a:alphaOff val="0"/>
            </a:srgbClr>
          </a:solidFill>
          <a:prstDash val="dash"/>
        </a:ln>
        <a:effectLst/>
      </dgm:spPr>
    </dgm:pt>
    <dgm:pt modelId="{DE433FAC-7246-437C-A0E6-E224E455B9D8}" type="pres">
      <dgm:prSet presAssocID="{AD8E5139-0690-4351-8F48-9F1405C1D90A}" presName="EmptyPlaceHolder" presStyleCnt="0"/>
      <dgm:spPr/>
    </dgm:pt>
    <dgm:pt modelId="{61409C4D-E7CB-4F8D-8415-76E83705A5B2}" type="pres">
      <dgm:prSet presAssocID="{B172DA86-9F5A-47F8-A2B5-B0253A946D6E}" presName="spaceBetweenRectangles" presStyleCnt="0"/>
      <dgm:spPr/>
    </dgm:pt>
    <dgm:pt modelId="{83D6A603-1580-4D57-9D1F-292C8E434EE1}" type="pres">
      <dgm:prSet presAssocID="{4BE15782-D391-4F53-A009-A13FD0299F28}" presName="composite" presStyleCnt="0"/>
      <dgm:spPr/>
    </dgm:pt>
    <dgm:pt modelId="{C53D0071-BC4C-4FED-83BE-D83D91C61011}" type="pres">
      <dgm:prSet presAssocID="{4BE15782-D391-4F53-A009-A13FD0299F28}" presName="ConnectorPoint" presStyleLbl="lnNode1" presStyleIdx="4" presStyleCnt="7"/>
      <dgm:spPr>
        <a:xfrm>
          <a:off x="5444279" y="1794564"/>
          <a:ext cx="68470" cy="68470"/>
        </a:xfrm>
        <a:prstGeom prst="ellipse">
          <a:avLst/>
        </a:prstGeom>
        <a:solidFill>
          <a:srgbClr val="664690">
            <a:hueOff val="0"/>
            <a:satOff val="0"/>
            <a:lumOff val="0"/>
            <a:alphaOff val="0"/>
          </a:srgbClr>
        </a:solidFill>
        <a:ln w="6350" cap="flat" cmpd="sng" algn="ctr">
          <a:solidFill>
            <a:srgbClr val="FFFFFF">
              <a:hueOff val="0"/>
              <a:satOff val="0"/>
              <a:lumOff val="0"/>
              <a:alphaOff val="0"/>
            </a:srgbClr>
          </a:solidFill>
          <a:prstDash val="solid"/>
        </a:ln>
        <a:effectLst/>
      </dgm:spPr>
    </dgm:pt>
    <dgm:pt modelId="{187DCDF4-69C0-4D60-9214-B000F69139F8}" type="pres">
      <dgm:prSet presAssocID="{4BE15782-D391-4F53-A009-A13FD0299F28}" presName="DropPinPlaceHolder" presStyleCnt="0"/>
      <dgm:spPr/>
    </dgm:pt>
    <dgm:pt modelId="{45001EE9-C326-4869-BB90-4B7FCFB2946D}" type="pres">
      <dgm:prSet presAssocID="{4BE15782-D391-4F53-A009-A13FD0299F28}" presName="DropPin" presStyleLbl="alignNode1" presStyleIdx="4" presStyleCnt="7"/>
      <dgm:spPr>
        <a:xfrm rot="8100000">
          <a:off x="5344026" y="421466"/>
          <a:ext cx="268976" cy="268976"/>
        </a:xfrm>
        <a:prstGeom prst="teardrop">
          <a:avLst>
            <a:gd name="adj" fmla="val 115000"/>
          </a:avLst>
        </a:prstGeom>
        <a:solidFill>
          <a:srgbClr val="664690">
            <a:hueOff val="0"/>
            <a:satOff val="0"/>
            <a:lumOff val="0"/>
            <a:alphaOff val="0"/>
          </a:srgbClr>
        </a:solidFill>
        <a:ln w="25400" cap="flat" cmpd="sng" algn="ctr">
          <a:solidFill>
            <a:srgbClr val="664690">
              <a:hueOff val="0"/>
              <a:satOff val="0"/>
              <a:lumOff val="0"/>
              <a:alphaOff val="0"/>
            </a:srgbClr>
          </a:solidFill>
          <a:prstDash val="solid"/>
        </a:ln>
        <a:effectLst/>
      </dgm:spPr>
    </dgm:pt>
    <dgm:pt modelId="{1914CFDC-5B1F-4A3E-8603-354700949206}" type="pres">
      <dgm:prSet presAssocID="{4BE15782-D391-4F53-A009-A13FD0299F28}" presName="Ellipse" presStyleLbl="fgAcc1" presStyleIdx="5" presStyleCnt="8"/>
      <dgm:spPr>
        <a:xfrm>
          <a:off x="5373907" y="451347"/>
          <a:ext cx="209214" cy="209214"/>
        </a:xfrm>
        <a:prstGeom prst="ellipse">
          <a:avLst/>
        </a:prstGeom>
        <a:solidFill>
          <a:srgbClr val="FFFFFF">
            <a:alpha val="90000"/>
            <a:hueOff val="0"/>
            <a:satOff val="0"/>
            <a:lumOff val="0"/>
            <a:alphaOff val="0"/>
          </a:srgbClr>
        </a:solidFill>
        <a:ln w="25400" cap="flat" cmpd="sng" algn="ctr">
          <a:noFill/>
          <a:prstDash val="solid"/>
        </a:ln>
        <a:effectLst/>
      </dgm:spPr>
    </dgm:pt>
    <dgm:pt modelId="{F6F5A771-E460-41A1-B447-6EF8B3578E4E}" type="pres">
      <dgm:prSet presAssocID="{4BE15782-D391-4F53-A009-A13FD0299F28}" presName="L2TextContainer" presStyleLbl="revTx" presStyleIdx="8" presStyleCnt="14">
        <dgm:presLayoutVars>
          <dgm:bulletEnabled val="1"/>
        </dgm:presLayoutVars>
      </dgm:prSet>
      <dgm:spPr>
        <a:xfrm>
          <a:off x="5668709" y="746150"/>
          <a:ext cx="2188290" cy="1082649"/>
        </a:xfrm>
        <a:prstGeom prst="rect">
          <a:avLst/>
        </a:prstGeom>
        <a:noFill/>
        <a:ln>
          <a:noFill/>
        </a:ln>
        <a:effectLst/>
      </dgm:spPr>
    </dgm:pt>
    <dgm:pt modelId="{3D9F9457-048D-41C5-A7C1-90EB846F779E}" type="pres">
      <dgm:prSet presAssocID="{4BE15782-D391-4F53-A009-A13FD0299F28}" presName="L1TextContainer" presStyleLbl="revTx" presStyleIdx="9" presStyleCnt="14">
        <dgm:presLayoutVars>
          <dgm:chMax val="1"/>
          <dgm:chPref val="1"/>
          <dgm:bulletEnabled val="1"/>
        </dgm:presLayoutVars>
      </dgm:prSet>
      <dgm:spPr/>
    </dgm:pt>
    <dgm:pt modelId="{9F327A6D-4D96-4E29-94FC-AA23B31E3F57}" type="pres">
      <dgm:prSet presAssocID="{4BE15782-D391-4F53-A009-A13FD0299F28}" presName="ConnectLine" presStyleLbl="sibTrans1D1" presStyleIdx="4" presStyleCnt="7"/>
      <dgm:spPr>
        <a:xfrm>
          <a:off x="5478514" y="746150"/>
          <a:ext cx="0" cy="1082649"/>
        </a:xfrm>
        <a:prstGeom prst="line">
          <a:avLst/>
        </a:prstGeom>
        <a:noFill/>
        <a:ln w="12700" cap="flat" cmpd="sng" algn="ctr">
          <a:solidFill>
            <a:srgbClr val="664690">
              <a:hueOff val="0"/>
              <a:satOff val="0"/>
              <a:lumOff val="0"/>
              <a:alphaOff val="0"/>
            </a:srgbClr>
          </a:solidFill>
          <a:prstDash val="dash"/>
        </a:ln>
        <a:effectLst/>
      </dgm:spPr>
    </dgm:pt>
    <dgm:pt modelId="{EEFA8B17-E027-4887-8DBD-0ABA4AD607DE}" type="pres">
      <dgm:prSet presAssocID="{4BE15782-D391-4F53-A009-A13FD0299F28}" presName="EmptyPlaceHolder" presStyleCnt="0"/>
      <dgm:spPr/>
    </dgm:pt>
    <dgm:pt modelId="{5437E185-368F-4099-9506-0A369692331E}" type="pres">
      <dgm:prSet presAssocID="{E278C02E-E01A-446B-AF29-6E7081FD0DC0}" presName="spaceBetweenRectangles" presStyleCnt="0"/>
      <dgm:spPr/>
    </dgm:pt>
    <dgm:pt modelId="{8F05710E-146A-4333-B81E-3D8E044C762E}" type="pres">
      <dgm:prSet presAssocID="{7F59F217-E9A1-4029-8C7F-AECCBC39ADAB}" presName="composite" presStyleCnt="0"/>
      <dgm:spPr/>
    </dgm:pt>
    <dgm:pt modelId="{641407FC-32C8-48C5-9D62-EF148FBB3B90}" type="pres">
      <dgm:prSet presAssocID="{7F59F217-E9A1-4029-8C7F-AECCBC39ADAB}" presName="ConnectorPoint" presStyleLbl="lnNode1" presStyleIdx="5" presStyleCnt="7"/>
      <dgm:spPr>
        <a:xfrm>
          <a:off x="6758252" y="1794564"/>
          <a:ext cx="68470" cy="68470"/>
        </a:xfrm>
        <a:prstGeom prst="ellipse">
          <a:avLst/>
        </a:prstGeom>
        <a:solidFill>
          <a:srgbClr val="664690">
            <a:hueOff val="0"/>
            <a:satOff val="0"/>
            <a:lumOff val="0"/>
            <a:alphaOff val="0"/>
          </a:srgbClr>
        </a:solidFill>
        <a:ln w="6350" cap="flat" cmpd="sng" algn="ctr">
          <a:solidFill>
            <a:srgbClr val="FFFFFF">
              <a:hueOff val="0"/>
              <a:satOff val="0"/>
              <a:lumOff val="0"/>
              <a:alphaOff val="0"/>
            </a:srgbClr>
          </a:solidFill>
          <a:prstDash val="solid"/>
        </a:ln>
        <a:effectLst/>
      </dgm:spPr>
    </dgm:pt>
    <dgm:pt modelId="{5B43AD61-A1AB-4DFD-A355-D944FAEF51B3}" type="pres">
      <dgm:prSet presAssocID="{7F59F217-E9A1-4029-8C7F-AECCBC39ADAB}" presName="DropPinPlaceHolder" presStyleCnt="0"/>
      <dgm:spPr/>
    </dgm:pt>
    <dgm:pt modelId="{EA274264-5FF8-4EB6-AC38-64E9C10BC2A4}" type="pres">
      <dgm:prSet presAssocID="{7F59F217-E9A1-4029-8C7F-AECCBC39ADAB}" presName="DropPin" presStyleLbl="alignNode1" presStyleIdx="5" presStyleCnt="7"/>
      <dgm:spPr>
        <a:xfrm rot="18900000">
          <a:off x="6657999" y="2967156"/>
          <a:ext cx="268976" cy="268976"/>
        </a:xfrm>
        <a:prstGeom prst="teardrop">
          <a:avLst>
            <a:gd name="adj" fmla="val 115000"/>
          </a:avLst>
        </a:prstGeom>
        <a:solidFill>
          <a:srgbClr val="664690">
            <a:hueOff val="0"/>
            <a:satOff val="0"/>
            <a:lumOff val="0"/>
            <a:alphaOff val="0"/>
          </a:srgbClr>
        </a:solidFill>
        <a:ln w="25400" cap="flat" cmpd="sng" algn="ctr">
          <a:solidFill>
            <a:srgbClr val="664690">
              <a:hueOff val="0"/>
              <a:satOff val="0"/>
              <a:lumOff val="0"/>
              <a:alphaOff val="0"/>
            </a:srgbClr>
          </a:solidFill>
          <a:prstDash val="solid"/>
        </a:ln>
        <a:effectLst/>
      </dgm:spPr>
    </dgm:pt>
    <dgm:pt modelId="{825F9DEE-3384-4D49-81D4-D4520FAE6E62}" type="pres">
      <dgm:prSet presAssocID="{7F59F217-E9A1-4029-8C7F-AECCBC39ADAB}" presName="Ellipse" presStyleLbl="fgAcc1" presStyleIdx="6" presStyleCnt="8"/>
      <dgm:spPr>
        <a:xfrm>
          <a:off x="6687880" y="2997037"/>
          <a:ext cx="209214" cy="209214"/>
        </a:xfrm>
        <a:prstGeom prst="ellipse">
          <a:avLst/>
        </a:prstGeom>
        <a:solidFill>
          <a:srgbClr val="FFFFFF">
            <a:alpha val="90000"/>
            <a:hueOff val="0"/>
            <a:satOff val="0"/>
            <a:lumOff val="0"/>
            <a:alphaOff val="0"/>
          </a:srgbClr>
        </a:solidFill>
        <a:ln w="25400" cap="flat" cmpd="sng" algn="ctr">
          <a:noFill/>
          <a:prstDash val="solid"/>
        </a:ln>
        <a:effectLst/>
      </dgm:spPr>
    </dgm:pt>
    <dgm:pt modelId="{386640A2-B51F-4665-B06D-5753CB7AD7EE}" type="pres">
      <dgm:prSet presAssocID="{7F59F217-E9A1-4029-8C7F-AECCBC39ADAB}" presName="L2TextContainer" presStyleLbl="revTx" presStyleIdx="10" presStyleCnt="14">
        <dgm:presLayoutVars>
          <dgm:bulletEnabled val="1"/>
        </dgm:presLayoutVars>
      </dgm:prSet>
      <dgm:spPr>
        <a:xfrm>
          <a:off x="6982682" y="1828800"/>
          <a:ext cx="2188290" cy="1082649"/>
        </a:xfrm>
        <a:prstGeom prst="rect">
          <a:avLst/>
        </a:prstGeom>
        <a:noFill/>
        <a:ln>
          <a:noFill/>
        </a:ln>
        <a:effectLst/>
      </dgm:spPr>
    </dgm:pt>
    <dgm:pt modelId="{B9DD474B-1A64-4588-8D29-29C7F678679D}" type="pres">
      <dgm:prSet presAssocID="{7F59F217-E9A1-4029-8C7F-AECCBC39ADAB}" presName="L1TextContainer" presStyleLbl="revTx" presStyleIdx="11" presStyleCnt="14">
        <dgm:presLayoutVars>
          <dgm:chMax val="1"/>
          <dgm:chPref val="1"/>
          <dgm:bulletEnabled val="1"/>
        </dgm:presLayoutVars>
      </dgm:prSet>
      <dgm:spPr/>
    </dgm:pt>
    <dgm:pt modelId="{1D64717C-9CE8-4B03-A26B-5C6E23D51A0A}" type="pres">
      <dgm:prSet presAssocID="{7F59F217-E9A1-4029-8C7F-AECCBC39ADAB}" presName="ConnectLine" presStyleLbl="sibTrans1D1" presStyleIdx="5" presStyleCnt="7"/>
      <dgm:spPr>
        <a:xfrm>
          <a:off x="6792487" y="1828800"/>
          <a:ext cx="0" cy="1082649"/>
        </a:xfrm>
        <a:prstGeom prst="line">
          <a:avLst/>
        </a:prstGeom>
        <a:noFill/>
        <a:ln w="12700" cap="flat" cmpd="sng" algn="ctr">
          <a:solidFill>
            <a:srgbClr val="664690">
              <a:hueOff val="0"/>
              <a:satOff val="0"/>
              <a:lumOff val="0"/>
              <a:alphaOff val="0"/>
            </a:srgbClr>
          </a:solidFill>
          <a:prstDash val="dash"/>
        </a:ln>
        <a:effectLst/>
      </dgm:spPr>
    </dgm:pt>
    <dgm:pt modelId="{87E0736E-0301-4D1F-ADBD-87E219214105}" type="pres">
      <dgm:prSet presAssocID="{7F59F217-E9A1-4029-8C7F-AECCBC39ADAB}" presName="EmptyPlaceHolder" presStyleCnt="0"/>
      <dgm:spPr/>
    </dgm:pt>
    <dgm:pt modelId="{A9919AEC-2CFD-4F38-B200-AD466713656C}" type="pres">
      <dgm:prSet presAssocID="{6F32767B-38BC-4B79-A5BD-F3DF9181EB50}" presName="spaceBetweenRectangles" presStyleCnt="0"/>
      <dgm:spPr/>
    </dgm:pt>
    <dgm:pt modelId="{64107797-2F97-4D41-91B4-FA9A013FB6FC}" type="pres">
      <dgm:prSet presAssocID="{CE060450-48F7-4A35-93DC-105250FC1F0A}" presName="composite" presStyleCnt="0"/>
      <dgm:spPr/>
    </dgm:pt>
    <dgm:pt modelId="{537EAB43-6EE5-4F38-BF4E-6EC8A85B8F0D}" type="pres">
      <dgm:prSet presAssocID="{CE060450-48F7-4A35-93DC-105250FC1F0A}" presName="ConnectorPoint" presStyleLbl="lnNode1" presStyleIdx="6" presStyleCnt="7"/>
      <dgm:spPr>
        <a:xfrm>
          <a:off x="8072225" y="1794564"/>
          <a:ext cx="68470" cy="68470"/>
        </a:xfrm>
        <a:prstGeom prst="ellipse">
          <a:avLst/>
        </a:prstGeom>
        <a:solidFill>
          <a:srgbClr val="664690">
            <a:hueOff val="0"/>
            <a:satOff val="0"/>
            <a:lumOff val="0"/>
            <a:alphaOff val="0"/>
          </a:srgbClr>
        </a:solidFill>
        <a:ln w="6350" cap="flat" cmpd="sng" algn="ctr">
          <a:solidFill>
            <a:srgbClr val="FFFFFF">
              <a:hueOff val="0"/>
              <a:satOff val="0"/>
              <a:lumOff val="0"/>
              <a:alphaOff val="0"/>
            </a:srgbClr>
          </a:solidFill>
          <a:prstDash val="solid"/>
        </a:ln>
        <a:effectLst/>
      </dgm:spPr>
    </dgm:pt>
    <dgm:pt modelId="{5C06C3C9-078E-4F44-8277-403FEEE68048}" type="pres">
      <dgm:prSet presAssocID="{CE060450-48F7-4A35-93DC-105250FC1F0A}" presName="DropPinPlaceHolder" presStyleCnt="0"/>
      <dgm:spPr/>
    </dgm:pt>
    <dgm:pt modelId="{BB1497E8-5724-4022-AF24-A7C8B40A986B}" type="pres">
      <dgm:prSet presAssocID="{CE060450-48F7-4A35-93DC-105250FC1F0A}" presName="DropPin" presStyleLbl="alignNode1" presStyleIdx="6" presStyleCnt="7"/>
      <dgm:spPr>
        <a:xfrm rot="8100000">
          <a:off x="7971972" y="421466"/>
          <a:ext cx="268976" cy="268976"/>
        </a:xfrm>
        <a:prstGeom prst="teardrop">
          <a:avLst>
            <a:gd name="adj" fmla="val 115000"/>
          </a:avLst>
        </a:prstGeom>
        <a:solidFill>
          <a:srgbClr val="664690">
            <a:hueOff val="0"/>
            <a:satOff val="0"/>
            <a:lumOff val="0"/>
            <a:alphaOff val="0"/>
          </a:srgbClr>
        </a:solidFill>
        <a:ln w="25400" cap="flat" cmpd="sng" algn="ctr">
          <a:solidFill>
            <a:srgbClr val="664690">
              <a:hueOff val="0"/>
              <a:satOff val="0"/>
              <a:lumOff val="0"/>
              <a:alphaOff val="0"/>
            </a:srgbClr>
          </a:solidFill>
          <a:prstDash val="solid"/>
        </a:ln>
        <a:effectLst/>
      </dgm:spPr>
    </dgm:pt>
    <dgm:pt modelId="{572D2780-D0B9-4FD7-B719-574463F52EBF}" type="pres">
      <dgm:prSet presAssocID="{CE060450-48F7-4A35-93DC-105250FC1F0A}" presName="Ellipse" presStyleLbl="fgAcc1" presStyleIdx="7" presStyleCnt="8"/>
      <dgm:spPr>
        <a:xfrm>
          <a:off x="8001853" y="451347"/>
          <a:ext cx="209214" cy="209214"/>
        </a:xfrm>
        <a:prstGeom prst="ellipse">
          <a:avLst/>
        </a:prstGeom>
        <a:solidFill>
          <a:srgbClr val="FFFFFF">
            <a:alpha val="90000"/>
            <a:hueOff val="0"/>
            <a:satOff val="0"/>
            <a:lumOff val="0"/>
            <a:alphaOff val="0"/>
          </a:srgbClr>
        </a:solidFill>
        <a:ln w="25400" cap="flat" cmpd="sng" algn="ctr">
          <a:noFill/>
          <a:prstDash val="solid"/>
        </a:ln>
        <a:effectLst/>
      </dgm:spPr>
    </dgm:pt>
    <dgm:pt modelId="{A2652DAF-F9D9-41E9-80C7-414298966934}" type="pres">
      <dgm:prSet presAssocID="{CE060450-48F7-4A35-93DC-105250FC1F0A}" presName="L2TextContainer" presStyleLbl="revTx" presStyleIdx="12" presStyleCnt="14">
        <dgm:presLayoutVars>
          <dgm:bulletEnabled val="1"/>
        </dgm:presLayoutVars>
      </dgm:prSet>
      <dgm:spPr>
        <a:xfrm>
          <a:off x="8296655" y="746150"/>
          <a:ext cx="2188290" cy="1082649"/>
        </a:xfrm>
        <a:prstGeom prst="rect">
          <a:avLst/>
        </a:prstGeom>
        <a:noFill/>
        <a:ln>
          <a:noFill/>
        </a:ln>
        <a:effectLst/>
      </dgm:spPr>
    </dgm:pt>
    <dgm:pt modelId="{D94BE4F5-5F40-4978-8A14-84C79FBC40AB}" type="pres">
      <dgm:prSet presAssocID="{CE060450-48F7-4A35-93DC-105250FC1F0A}" presName="L1TextContainer" presStyleLbl="revTx" presStyleIdx="13" presStyleCnt="14" custLinFactNeighborX="363" custLinFactNeighborY="33444">
        <dgm:presLayoutVars>
          <dgm:chMax val="1"/>
          <dgm:chPref val="1"/>
          <dgm:bulletEnabled val="1"/>
        </dgm:presLayoutVars>
      </dgm:prSet>
      <dgm:spPr/>
    </dgm:pt>
    <dgm:pt modelId="{D629113D-5474-4086-9776-C46D452ACCBB}" type="pres">
      <dgm:prSet presAssocID="{CE060450-48F7-4A35-93DC-105250FC1F0A}" presName="ConnectLine" presStyleLbl="sibTrans1D1" presStyleIdx="6" presStyleCnt="7"/>
      <dgm:spPr>
        <a:xfrm>
          <a:off x="8106460" y="746150"/>
          <a:ext cx="0" cy="1082649"/>
        </a:xfrm>
        <a:prstGeom prst="line">
          <a:avLst/>
        </a:prstGeom>
        <a:noFill/>
        <a:ln w="12700" cap="flat" cmpd="sng" algn="ctr">
          <a:solidFill>
            <a:srgbClr val="664690">
              <a:hueOff val="0"/>
              <a:satOff val="0"/>
              <a:lumOff val="0"/>
              <a:alphaOff val="0"/>
            </a:srgbClr>
          </a:solidFill>
          <a:prstDash val="dash"/>
        </a:ln>
        <a:effectLst/>
      </dgm:spPr>
    </dgm:pt>
    <dgm:pt modelId="{07679A7E-DDBE-4B77-9A92-D1594E67AE0D}" type="pres">
      <dgm:prSet presAssocID="{CE060450-48F7-4A35-93DC-105250FC1F0A}" presName="EmptyPlaceHolder" presStyleCnt="0"/>
      <dgm:spPr/>
    </dgm:pt>
  </dgm:ptLst>
  <dgm:cxnLst>
    <dgm:cxn modelId="{56D83809-004B-4404-979D-9C5C3C41E98E}" srcId="{2A073A36-2588-4150-BD19-ABA1AC738A10}" destId="{4BE15782-D391-4F53-A009-A13FD0299F28}" srcOrd="4" destOrd="0" parTransId="{514B0BBE-7AEC-43B3-AAA7-34022039FB50}" sibTransId="{E278C02E-E01A-446B-AF29-6E7081FD0DC0}"/>
    <dgm:cxn modelId="{F0936A12-0B91-443B-9B30-602E3ADD83C5}" type="presOf" srcId="{9F2449D8-5130-4D25-A9E8-CD70829BFEDE}" destId="{B0A978BE-F6E4-41F4-AA32-6B7253B1E9E8}" srcOrd="0" destOrd="0" presId="urn:microsoft.com/office/officeart/2017/3/layout/DropPinTimeline"/>
    <dgm:cxn modelId="{65B33221-B4B1-47F1-B5A9-921241FCB69E}" srcId="{2A073A36-2588-4150-BD19-ABA1AC738A10}" destId="{F46A804E-69AA-41D7-8131-8DFB3DD5C653}" srcOrd="2" destOrd="0" parTransId="{E19A4FCD-A12F-4FE2-BB5B-881749D65BDC}" sibTransId="{DC3C331E-BE64-48C6-A939-6E31A521A6E9}"/>
    <dgm:cxn modelId="{52522C5C-B516-4EB5-82B2-0BDACC4AC904}" srcId="{2A073A36-2588-4150-BD19-ABA1AC738A10}" destId="{CE060450-48F7-4A35-93DC-105250FC1F0A}" srcOrd="6" destOrd="0" parTransId="{0C5D26C5-30E5-4D05-8EDE-495BF0705B51}" sibTransId="{94BA3EE2-1308-441D-A2F3-35F9CF522C83}"/>
    <dgm:cxn modelId="{3D0DC55F-D643-4FD2-A2CF-BADDB3403C93}" type="presOf" srcId="{AD8E5139-0690-4351-8F48-9F1405C1D90A}" destId="{D6C5CF10-A75B-4E2A-A0B7-316A0484D403}" srcOrd="0" destOrd="0" presId="urn:microsoft.com/office/officeart/2017/3/layout/DropPinTimeline"/>
    <dgm:cxn modelId="{8BA31A6D-FA56-49DE-9715-3549180FA100}" type="presOf" srcId="{1C9977B4-DB0B-4664-B30D-26A8B4C50D5D}" destId="{6D5ED509-DA6A-4E39-BB59-AE1F350DAF2D}" srcOrd="0" destOrd="0" presId="urn:microsoft.com/office/officeart/2017/3/layout/DropPinTimeline"/>
    <dgm:cxn modelId="{A64B794E-F1A0-47AF-9FF1-FC31EFAED131}" srcId="{2A073A36-2588-4150-BD19-ABA1AC738A10}" destId="{9F2449D8-5130-4D25-A9E8-CD70829BFEDE}" srcOrd="1" destOrd="0" parTransId="{D3F98FC3-EBBE-4ED5-BB90-F7F679014F6D}" sibTransId="{FCD6CCA4-9CF1-41F8-8F6E-42662C41094C}"/>
    <dgm:cxn modelId="{0189DF4E-9814-4C6A-80A7-9E30D2941B27}" srcId="{2A073A36-2588-4150-BD19-ABA1AC738A10}" destId="{AD8E5139-0690-4351-8F48-9F1405C1D90A}" srcOrd="3" destOrd="0" parTransId="{CD8B1867-1A6E-4FE5-BD7B-1035E8344B5A}" sibTransId="{B172DA86-9F5A-47F8-A2B5-B0253A946D6E}"/>
    <dgm:cxn modelId="{D3B82291-00AF-40B2-AB4F-89EAFD81D9C0}" type="presOf" srcId="{4BE15782-D391-4F53-A009-A13FD0299F28}" destId="{3D9F9457-048D-41C5-A7C1-90EB846F779E}" srcOrd="0" destOrd="0" presId="urn:microsoft.com/office/officeart/2017/3/layout/DropPinTimeline"/>
    <dgm:cxn modelId="{18158196-7061-4E68-A025-D8797F6BCB19}" type="presOf" srcId="{CE060450-48F7-4A35-93DC-105250FC1F0A}" destId="{D94BE4F5-5F40-4978-8A14-84C79FBC40AB}" srcOrd="0" destOrd="0" presId="urn:microsoft.com/office/officeart/2017/3/layout/DropPinTimeline"/>
    <dgm:cxn modelId="{484CD8BD-8B00-482D-855C-A0556F9814EC}" srcId="{2A073A36-2588-4150-BD19-ABA1AC738A10}" destId="{7F59F217-E9A1-4029-8C7F-AECCBC39ADAB}" srcOrd="5" destOrd="0" parTransId="{EAD3A79B-4022-4409-9434-621965D51472}" sibTransId="{6F32767B-38BC-4B79-A5BD-F3DF9181EB50}"/>
    <dgm:cxn modelId="{EC8CC6BE-83CD-4E4C-9A51-F82E4E4DAB48}" type="presOf" srcId="{7F59F217-E9A1-4029-8C7F-AECCBC39ADAB}" destId="{B9DD474B-1A64-4588-8D29-29C7F678679D}" srcOrd="0" destOrd="0" presId="urn:microsoft.com/office/officeart/2017/3/layout/DropPinTimeline"/>
    <dgm:cxn modelId="{ABA73ECE-1C45-49C9-8D57-B9AF5C832467}" type="presOf" srcId="{F46A804E-69AA-41D7-8131-8DFB3DD5C653}" destId="{43CF8C6E-F793-4544-AEB5-296730F254C2}" srcOrd="0" destOrd="0" presId="urn:microsoft.com/office/officeart/2017/3/layout/DropPinTimeline"/>
    <dgm:cxn modelId="{E99F8CCE-7949-4F0C-8267-37CCFB6C7CE5}" srcId="{2A073A36-2588-4150-BD19-ABA1AC738A10}" destId="{1C9977B4-DB0B-4664-B30D-26A8B4C50D5D}" srcOrd="0" destOrd="0" parTransId="{F38D6F4E-6601-4504-8E38-EF0DF29D8169}" sibTransId="{5ADBAC8E-F187-43ED-BC44-246E0DD433BB}"/>
    <dgm:cxn modelId="{4DB753F9-CF4A-40F1-A786-E39945FBEF45}" type="presOf" srcId="{2A073A36-2588-4150-BD19-ABA1AC738A10}" destId="{C1344ADB-1ECB-4565-B473-F0323B9BD172}" srcOrd="0" destOrd="0" presId="urn:microsoft.com/office/officeart/2017/3/layout/DropPinTimeline"/>
    <dgm:cxn modelId="{1F143593-15CA-4A00-B9E8-4C58995C7F76}" type="presParOf" srcId="{C1344ADB-1ECB-4565-B473-F0323B9BD172}" destId="{52F96156-C6B2-41EA-84F4-E52755BFFD71}" srcOrd="0" destOrd="0" presId="urn:microsoft.com/office/officeart/2017/3/layout/DropPinTimeline"/>
    <dgm:cxn modelId="{7D683F50-4462-49A4-A0C3-D8D6FE72C447}" type="presParOf" srcId="{C1344ADB-1ECB-4565-B473-F0323B9BD172}" destId="{4D73E077-0D21-4E3E-8D44-B15142BC65E0}" srcOrd="1" destOrd="0" presId="urn:microsoft.com/office/officeart/2017/3/layout/DropPinTimeline"/>
    <dgm:cxn modelId="{906BAC52-D389-4688-862E-57EAECBF8D05}" type="presParOf" srcId="{4D73E077-0D21-4E3E-8D44-B15142BC65E0}" destId="{14871854-8314-4ED5-A92B-4BD248B4B471}" srcOrd="0" destOrd="0" presId="urn:microsoft.com/office/officeart/2017/3/layout/DropPinTimeline"/>
    <dgm:cxn modelId="{0DB12CAD-1096-4EA6-9E26-02E17671E9E6}" type="presParOf" srcId="{14871854-8314-4ED5-A92B-4BD248B4B471}" destId="{416835CF-3CF2-4520-BD2E-67F9F2AC32F6}" srcOrd="0" destOrd="0" presId="urn:microsoft.com/office/officeart/2017/3/layout/DropPinTimeline"/>
    <dgm:cxn modelId="{343DE34B-BA84-42A8-ADB3-24D92A75A403}" type="presParOf" srcId="{14871854-8314-4ED5-A92B-4BD248B4B471}" destId="{81779B37-EBA4-4EBD-86E8-77ECBA1A41FD}" srcOrd="1" destOrd="0" presId="urn:microsoft.com/office/officeart/2017/3/layout/DropPinTimeline"/>
    <dgm:cxn modelId="{779913AB-57E5-4DF3-BFFD-BADFF1712347}" type="presParOf" srcId="{81779B37-EBA4-4EBD-86E8-77ECBA1A41FD}" destId="{1935177E-DBC0-49E8-9320-EEC7083CDEDF}" srcOrd="0" destOrd="0" presId="urn:microsoft.com/office/officeart/2017/3/layout/DropPinTimeline"/>
    <dgm:cxn modelId="{A2F82509-0622-486A-97D1-FB2E14A2E95D}" type="presParOf" srcId="{81779B37-EBA4-4EBD-86E8-77ECBA1A41FD}" destId="{78C84D9F-268F-44D9-B3E3-8DA2DDE1B48E}" srcOrd="1" destOrd="0" presId="urn:microsoft.com/office/officeart/2017/3/layout/DropPinTimeline"/>
    <dgm:cxn modelId="{803A7627-5F35-4526-91DC-DCCED6DE5255}" type="presParOf" srcId="{14871854-8314-4ED5-A92B-4BD248B4B471}" destId="{356D4C19-5274-44AD-A45B-A2D0B41E474B}" srcOrd="2" destOrd="0" presId="urn:microsoft.com/office/officeart/2017/3/layout/DropPinTimeline"/>
    <dgm:cxn modelId="{AE1F6A82-BC4F-4C1F-B2F9-1FE7B18F4960}" type="presParOf" srcId="{14871854-8314-4ED5-A92B-4BD248B4B471}" destId="{6D5ED509-DA6A-4E39-BB59-AE1F350DAF2D}" srcOrd="3" destOrd="0" presId="urn:microsoft.com/office/officeart/2017/3/layout/DropPinTimeline"/>
    <dgm:cxn modelId="{F3D805D1-901C-4924-9BEB-8D7AB3E37703}" type="presParOf" srcId="{14871854-8314-4ED5-A92B-4BD248B4B471}" destId="{65740B23-6B43-4754-8ED5-76CD9AA3630A}" srcOrd="4" destOrd="0" presId="urn:microsoft.com/office/officeart/2017/3/layout/DropPinTimeline"/>
    <dgm:cxn modelId="{F41A1FFD-A50C-4927-9EA3-AFF284BB3708}" type="presParOf" srcId="{14871854-8314-4ED5-A92B-4BD248B4B471}" destId="{C6944739-13A7-4E52-B403-502EB77CEAA4}" srcOrd="5" destOrd="0" presId="urn:microsoft.com/office/officeart/2017/3/layout/DropPinTimeline"/>
    <dgm:cxn modelId="{3509B496-AFAF-4E8A-B6D5-16527AF7734D}" type="presParOf" srcId="{4D73E077-0D21-4E3E-8D44-B15142BC65E0}" destId="{9F0FC601-6DE1-414C-8043-3516769CC7DB}" srcOrd="1" destOrd="0" presId="urn:microsoft.com/office/officeart/2017/3/layout/DropPinTimeline"/>
    <dgm:cxn modelId="{C37BE7CE-AEEC-4073-BE95-1C02D7EB5921}" type="presParOf" srcId="{4D73E077-0D21-4E3E-8D44-B15142BC65E0}" destId="{30EFC6D3-3054-45EF-83F4-59E383292390}" srcOrd="2" destOrd="0" presId="urn:microsoft.com/office/officeart/2017/3/layout/DropPinTimeline"/>
    <dgm:cxn modelId="{ECF22797-6793-4D92-84B8-482B55FD4208}" type="presParOf" srcId="{30EFC6D3-3054-45EF-83F4-59E383292390}" destId="{96AB9865-9C29-4F89-8B5C-2E191EF39A16}" srcOrd="0" destOrd="0" presId="urn:microsoft.com/office/officeart/2017/3/layout/DropPinTimeline"/>
    <dgm:cxn modelId="{D2E3D559-FCC1-44F0-9819-79C7F8DC9CE9}" type="presParOf" srcId="{30EFC6D3-3054-45EF-83F4-59E383292390}" destId="{A13ABFCC-A280-4036-BCB6-8B1851F72005}" srcOrd="1" destOrd="0" presId="urn:microsoft.com/office/officeart/2017/3/layout/DropPinTimeline"/>
    <dgm:cxn modelId="{78CE33DB-C3AD-4EF9-8517-640F55CF612A}" type="presParOf" srcId="{A13ABFCC-A280-4036-BCB6-8B1851F72005}" destId="{1498BE49-9B74-47AE-ADB8-4C817C119DB2}" srcOrd="0" destOrd="0" presId="urn:microsoft.com/office/officeart/2017/3/layout/DropPinTimeline"/>
    <dgm:cxn modelId="{792DD10A-9FD9-4A5A-A042-F9F04E2103C9}" type="presParOf" srcId="{A13ABFCC-A280-4036-BCB6-8B1851F72005}" destId="{4365B90D-FEB2-467B-8F8A-A8D1A4198B1A}" srcOrd="1" destOrd="0" presId="urn:microsoft.com/office/officeart/2017/3/layout/DropPinTimeline"/>
    <dgm:cxn modelId="{4205C621-235B-4686-A9DB-9655FE64C335}" type="presParOf" srcId="{30EFC6D3-3054-45EF-83F4-59E383292390}" destId="{584EB451-A99C-4746-B8BC-27885E6C4F64}" srcOrd="2" destOrd="0" presId="urn:microsoft.com/office/officeart/2017/3/layout/DropPinTimeline"/>
    <dgm:cxn modelId="{50DBC7D8-6C28-4176-9AE2-D387DFA2D73D}" type="presParOf" srcId="{30EFC6D3-3054-45EF-83F4-59E383292390}" destId="{B0A978BE-F6E4-41F4-AA32-6B7253B1E9E8}" srcOrd="3" destOrd="0" presId="urn:microsoft.com/office/officeart/2017/3/layout/DropPinTimeline"/>
    <dgm:cxn modelId="{6E95B4F1-08DF-43E9-801D-6EBA00FA0450}" type="presParOf" srcId="{30EFC6D3-3054-45EF-83F4-59E383292390}" destId="{5019861E-1475-4AC3-A99D-A317E0ED70A8}" srcOrd="4" destOrd="0" presId="urn:microsoft.com/office/officeart/2017/3/layout/DropPinTimeline"/>
    <dgm:cxn modelId="{41BE4691-7119-4C79-AA51-4C86A4BDE181}" type="presParOf" srcId="{30EFC6D3-3054-45EF-83F4-59E383292390}" destId="{3F7601B7-2CD8-4646-8998-A2F5379D060C}" srcOrd="5" destOrd="0" presId="urn:microsoft.com/office/officeart/2017/3/layout/DropPinTimeline"/>
    <dgm:cxn modelId="{E2216660-FC33-4135-80DE-027BD0756791}" type="presParOf" srcId="{4D73E077-0D21-4E3E-8D44-B15142BC65E0}" destId="{E3680806-F878-4BAC-99DC-2AF1D16275E2}" srcOrd="3" destOrd="0" presId="urn:microsoft.com/office/officeart/2017/3/layout/DropPinTimeline"/>
    <dgm:cxn modelId="{4AE7AE7A-65E9-46C5-A3AF-F218432D27D0}" type="presParOf" srcId="{4D73E077-0D21-4E3E-8D44-B15142BC65E0}" destId="{92A642F3-3ABD-4071-AA51-52841088DC70}" srcOrd="4" destOrd="0" presId="urn:microsoft.com/office/officeart/2017/3/layout/DropPinTimeline"/>
    <dgm:cxn modelId="{81480734-1197-469A-9561-F60B205368F9}" type="presParOf" srcId="{92A642F3-3ABD-4071-AA51-52841088DC70}" destId="{6629BAAA-7229-4F73-A405-8D3A71B90383}" srcOrd="0" destOrd="0" presId="urn:microsoft.com/office/officeart/2017/3/layout/DropPinTimeline"/>
    <dgm:cxn modelId="{C86B3240-019B-4F71-8281-3B5E882BD3AA}" type="presParOf" srcId="{92A642F3-3ABD-4071-AA51-52841088DC70}" destId="{A12D12B4-9DDE-4B45-9451-55444DB129DA}" srcOrd="1" destOrd="0" presId="urn:microsoft.com/office/officeart/2017/3/layout/DropPinTimeline"/>
    <dgm:cxn modelId="{D657ED99-10FD-41C5-AC02-3994B50C107D}" type="presParOf" srcId="{A12D12B4-9DDE-4B45-9451-55444DB129DA}" destId="{9FE0570B-27E6-4E6D-AB70-1511ACB760BE}" srcOrd="0" destOrd="0" presId="urn:microsoft.com/office/officeart/2017/3/layout/DropPinTimeline"/>
    <dgm:cxn modelId="{981250BB-10B1-4F71-B381-5D7D59328819}" type="presParOf" srcId="{A12D12B4-9DDE-4B45-9451-55444DB129DA}" destId="{4CA5B3F4-D1A8-4E24-A351-FE6C8E9661D2}" srcOrd="1" destOrd="0" presId="urn:microsoft.com/office/officeart/2017/3/layout/DropPinTimeline"/>
    <dgm:cxn modelId="{491431EB-FC87-4A93-B72C-EFC178DA31EA}" type="presParOf" srcId="{92A642F3-3ABD-4071-AA51-52841088DC70}" destId="{97DAE4CC-32FF-4E31-8E34-6E2FC61151EA}" srcOrd="2" destOrd="0" presId="urn:microsoft.com/office/officeart/2017/3/layout/DropPinTimeline"/>
    <dgm:cxn modelId="{B34798B6-DC6A-4B83-8608-16AC95EEC052}" type="presParOf" srcId="{92A642F3-3ABD-4071-AA51-52841088DC70}" destId="{43CF8C6E-F793-4544-AEB5-296730F254C2}" srcOrd="3" destOrd="0" presId="urn:microsoft.com/office/officeart/2017/3/layout/DropPinTimeline"/>
    <dgm:cxn modelId="{2D51F221-5709-40C8-813C-41E427164DD1}" type="presParOf" srcId="{92A642F3-3ABD-4071-AA51-52841088DC70}" destId="{D121512F-BADB-4A92-A608-B0A561DC48A2}" srcOrd="4" destOrd="0" presId="urn:microsoft.com/office/officeart/2017/3/layout/DropPinTimeline"/>
    <dgm:cxn modelId="{28742430-385E-4663-82D4-540BB852E2D3}" type="presParOf" srcId="{92A642F3-3ABD-4071-AA51-52841088DC70}" destId="{4209DB44-C235-4B30-811B-046FC68715D9}" srcOrd="5" destOrd="0" presId="urn:microsoft.com/office/officeart/2017/3/layout/DropPinTimeline"/>
    <dgm:cxn modelId="{89C987DD-A3E3-48E2-A9AB-0CC9E1AEC746}" type="presParOf" srcId="{4D73E077-0D21-4E3E-8D44-B15142BC65E0}" destId="{D08DE3D2-F3D4-407B-A44A-FB615C313491}" srcOrd="5" destOrd="0" presId="urn:microsoft.com/office/officeart/2017/3/layout/DropPinTimeline"/>
    <dgm:cxn modelId="{05E25AD2-5902-4D5A-9FD9-EF04313E5281}" type="presParOf" srcId="{4D73E077-0D21-4E3E-8D44-B15142BC65E0}" destId="{01AE6BCD-74B7-45CF-A7F0-41F05A0E49F5}" srcOrd="6" destOrd="0" presId="urn:microsoft.com/office/officeart/2017/3/layout/DropPinTimeline"/>
    <dgm:cxn modelId="{332DA12F-9526-4635-B3AF-79E62E32E7B9}" type="presParOf" srcId="{01AE6BCD-74B7-45CF-A7F0-41F05A0E49F5}" destId="{845BF7EE-0F23-4FE8-8EF8-EA62D42F5807}" srcOrd="0" destOrd="0" presId="urn:microsoft.com/office/officeart/2017/3/layout/DropPinTimeline"/>
    <dgm:cxn modelId="{ACA2BADE-3D60-4F64-B4D4-0F0EBEFA517A}" type="presParOf" srcId="{01AE6BCD-74B7-45CF-A7F0-41F05A0E49F5}" destId="{FC1FBA7C-AA36-4BCE-92E1-CA7318553B11}" srcOrd="1" destOrd="0" presId="urn:microsoft.com/office/officeart/2017/3/layout/DropPinTimeline"/>
    <dgm:cxn modelId="{19E748DD-61AF-423F-BDFD-1F99599EFB26}" type="presParOf" srcId="{FC1FBA7C-AA36-4BCE-92E1-CA7318553B11}" destId="{6754AEE5-CFD2-44D9-B422-411C56A4EE18}" srcOrd="0" destOrd="0" presId="urn:microsoft.com/office/officeart/2017/3/layout/DropPinTimeline"/>
    <dgm:cxn modelId="{3014940A-C1F0-4665-BABC-D72CB7B6D959}" type="presParOf" srcId="{FC1FBA7C-AA36-4BCE-92E1-CA7318553B11}" destId="{4F58833E-FAB7-4AA0-84EE-5503E5EBD1BD}" srcOrd="1" destOrd="0" presId="urn:microsoft.com/office/officeart/2017/3/layout/DropPinTimeline"/>
    <dgm:cxn modelId="{97682CBE-59D0-45A9-9C2E-231D4107DB60}" type="presParOf" srcId="{01AE6BCD-74B7-45CF-A7F0-41F05A0E49F5}" destId="{1ED3EB4A-00BE-4E91-8832-24E6006A11CA}" srcOrd="2" destOrd="0" presId="urn:microsoft.com/office/officeart/2017/3/layout/DropPinTimeline"/>
    <dgm:cxn modelId="{820CFDC9-DAED-43A9-AE54-FEE9135EEDBB}" type="presParOf" srcId="{01AE6BCD-74B7-45CF-A7F0-41F05A0E49F5}" destId="{D6C5CF10-A75B-4E2A-A0B7-316A0484D403}" srcOrd="3" destOrd="0" presId="urn:microsoft.com/office/officeart/2017/3/layout/DropPinTimeline"/>
    <dgm:cxn modelId="{B8AED49F-DDDF-4C5F-AED9-808F996B700B}" type="presParOf" srcId="{01AE6BCD-74B7-45CF-A7F0-41F05A0E49F5}" destId="{EB3E600B-DB0D-4488-A55A-FD69C8F9DC1B}" srcOrd="4" destOrd="0" presId="urn:microsoft.com/office/officeart/2017/3/layout/DropPinTimeline"/>
    <dgm:cxn modelId="{9847310B-BC8A-4AFB-A234-66ACBA3FDC40}" type="presParOf" srcId="{01AE6BCD-74B7-45CF-A7F0-41F05A0E49F5}" destId="{DE433FAC-7246-437C-A0E6-E224E455B9D8}" srcOrd="5" destOrd="0" presId="urn:microsoft.com/office/officeart/2017/3/layout/DropPinTimeline"/>
    <dgm:cxn modelId="{63EA22C1-F0FA-4CCE-8EF6-2227AF5B87BF}" type="presParOf" srcId="{4D73E077-0D21-4E3E-8D44-B15142BC65E0}" destId="{61409C4D-E7CB-4F8D-8415-76E83705A5B2}" srcOrd="7" destOrd="0" presId="urn:microsoft.com/office/officeart/2017/3/layout/DropPinTimeline"/>
    <dgm:cxn modelId="{BA8ADC4B-9600-4DCB-B6E2-81A4242AF643}" type="presParOf" srcId="{4D73E077-0D21-4E3E-8D44-B15142BC65E0}" destId="{83D6A603-1580-4D57-9D1F-292C8E434EE1}" srcOrd="8" destOrd="0" presId="urn:microsoft.com/office/officeart/2017/3/layout/DropPinTimeline"/>
    <dgm:cxn modelId="{2FE6FC77-717D-478C-A521-903DB1B20776}" type="presParOf" srcId="{83D6A603-1580-4D57-9D1F-292C8E434EE1}" destId="{C53D0071-BC4C-4FED-83BE-D83D91C61011}" srcOrd="0" destOrd="0" presId="urn:microsoft.com/office/officeart/2017/3/layout/DropPinTimeline"/>
    <dgm:cxn modelId="{31B172DF-E875-4876-873A-81521B6B4EB7}" type="presParOf" srcId="{83D6A603-1580-4D57-9D1F-292C8E434EE1}" destId="{187DCDF4-69C0-4D60-9214-B000F69139F8}" srcOrd="1" destOrd="0" presId="urn:microsoft.com/office/officeart/2017/3/layout/DropPinTimeline"/>
    <dgm:cxn modelId="{8900F628-6398-4974-B7E8-DBDF67536376}" type="presParOf" srcId="{187DCDF4-69C0-4D60-9214-B000F69139F8}" destId="{45001EE9-C326-4869-BB90-4B7FCFB2946D}" srcOrd="0" destOrd="0" presId="urn:microsoft.com/office/officeart/2017/3/layout/DropPinTimeline"/>
    <dgm:cxn modelId="{30313D1F-F332-438E-A805-430E9CBE13AB}" type="presParOf" srcId="{187DCDF4-69C0-4D60-9214-B000F69139F8}" destId="{1914CFDC-5B1F-4A3E-8603-354700949206}" srcOrd="1" destOrd="0" presId="urn:microsoft.com/office/officeart/2017/3/layout/DropPinTimeline"/>
    <dgm:cxn modelId="{0758AC8D-F7CF-4481-950F-ADBAFCF8FA0C}" type="presParOf" srcId="{83D6A603-1580-4D57-9D1F-292C8E434EE1}" destId="{F6F5A771-E460-41A1-B447-6EF8B3578E4E}" srcOrd="2" destOrd="0" presId="urn:microsoft.com/office/officeart/2017/3/layout/DropPinTimeline"/>
    <dgm:cxn modelId="{CEC9BDA5-A3DC-4C2B-8F61-8697D1CA6D35}" type="presParOf" srcId="{83D6A603-1580-4D57-9D1F-292C8E434EE1}" destId="{3D9F9457-048D-41C5-A7C1-90EB846F779E}" srcOrd="3" destOrd="0" presId="urn:microsoft.com/office/officeart/2017/3/layout/DropPinTimeline"/>
    <dgm:cxn modelId="{A8222784-E6E0-4A8C-91BE-0E2F585BA972}" type="presParOf" srcId="{83D6A603-1580-4D57-9D1F-292C8E434EE1}" destId="{9F327A6D-4D96-4E29-94FC-AA23B31E3F57}" srcOrd="4" destOrd="0" presId="urn:microsoft.com/office/officeart/2017/3/layout/DropPinTimeline"/>
    <dgm:cxn modelId="{3A8C61E2-8B04-4528-8A14-C3CF30CA64A5}" type="presParOf" srcId="{83D6A603-1580-4D57-9D1F-292C8E434EE1}" destId="{EEFA8B17-E027-4887-8DBD-0ABA4AD607DE}" srcOrd="5" destOrd="0" presId="urn:microsoft.com/office/officeart/2017/3/layout/DropPinTimeline"/>
    <dgm:cxn modelId="{A1BC1A74-EB8E-4ED3-8EDA-FB1B720F86DF}" type="presParOf" srcId="{4D73E077-0D21-4E3E-8D44-B15142BC65E0}" destId="{5437E185-368F-4099-9506-0A369692331E}" srcOrd="9" destOrd="0" presId="urn:microsoft.com/office/officeart/2017/3/layout/DropPinTimeline"/>
    <dgm:cxn modelId="{0A9EFF34-D70B-493A-B7C6-980AA4972B51}" type="presParOf" srcId="{4D73E077-0D21-4E3E-8D44-B15142BC65E0}" destId="{8F05710E-146A-4333-B81E-3D8E044C762E}" srcOrd="10" destOrd="0" presId="urn:microsoft.com/office/officeart/2017/3/layout/DropPinTimeline"/>
    <dgm:cxn modelId="{8C9EBE31-E331-486D-A834-7F67861AE3DF}" type="presParOf" srcId="{8F05710E-146A-4333-B81E-3D8E044C762E}" destId="{641407FC-32C8-48C5-9D62-EF148FBB3B90}" srcOrd="0" destOrd="0" presId="urn:microsoft.com/office/officeart/2017/3/layout/DropPinTimeline"/>
    <dgm:cxn modelId="{718CD960-6668-475B-9B10-220934C05A10}" type="presParOf" srcId="{8F05710E-146A-4333-B81E-3D8E044C762E}" destId="{5B43AD61-A1AB-4DFD-A355-D944FAEF51B3}" srcOrd="1" destOrd="0" presId="urn:microsoft.com/office/officeart/2017/3/layout/DropPinTimeline"/>
    <dgm:cxn modelId="{CF393B7B-4C15-40E8-951D-B932A962D781}" type="presParOf" srcId="{5B43AD61-A1AB-4DFD-A355-D944FAEF51B3}" destId="{EA274264-5FF8-4EB6-AC38-64E9C10BC2A4}" srcOrd="0" destOrd="0" presId="urn:microsoft.com/office/officeart/2017/3/layout/DropPinTimeline"/>
    <dgm:cxn modelId="{AB08864E-C52B-4A09-BA7A-ED0CBF7D2425}" type="presParOf" srcId="{5B43AD61-A1AB-4DFD-A355-D944FAEF51B3}" destId="{825F9DEE-3384-4D49-81D4-D4520FAE6E62}" srcOrd="1" destOrd="0" presId="urn:microsoft.com/office/officeart/2017/3/layout/DropPinTimeline"/>
    <dgm:cxn modelId="{C45F079A-3618-46E8-B3F0-7DB0FF52DCDB}" type="presParOf" srcId="{8F05710E-146A-4333-B81E-3D8E044C762E}" destId="{386640A2-B51F-4665-B06D-5753CB7AD7EE}" srcOrd="2" destOrd="0" presId="urn:microsoft.com/office/officeart/2017/3/layout/DropPinTimeline"/>
    <dgm:cxn modelId="{6DEB5AB4-BD45-4B0B-A81D-42D472807862}" type="presParOf" srcId="{8F05710E-146A-4333-B81E-3D8E044C762E}" destId="{B9DD474B-1A64-4588-8D29-29C7F678679D}" srcOrd="3" destOrd="0" presId="urn:microsoft.com/office/officeart/2017/3/layout/DropPinTimeline"/>
    <dgm:cxn modelId="{F1A93A72-3334-41A4-AF3F-9D7842871C5A}" type="presParOf" srcId="{8F05710E-146A-4333-B81E-3D8E044C762E}" destId="{1D64717C-9CE8-4B03-A26B-5C6E23D51A0A}" srcOrd="4" destOrd="0" presId="urn:microsoft.com/office/officeart/2017/3/layout/DropPinTimeline"/>
    <dgm:cxn modelId="{4FEDF203-8ABB-441A-B432-6DA6B3C5078D}" type="presParOf" srcId="{8F05710E-146A-4333-B81E-3D8E044C762E}" destId="{87E0736E-0301-4D1F-ADBD-87E219214105}" srcOrd="5" destOrd="0" presId="urn:microsoft.com/office/officeart/2017/3/layout/DropPinTimeline"/>
    <dgm:cxn modelId="{E15E72AD-F2D4-469F-A912-2EAF641A48DA}" type="presParOf" srcId="{4D73E077-0D21-4E3E-8D44-B15142BC65E0}" destId="{A9919AEC-2CFD-4F38-B200-AD466713656C}" srcOrd="11" destOrd="0" presId="urn:microsoft.com/office/officeart/2017/3/layout/DropPinTimeline"/>
    <dgm:cxn modelId="{D4BB30C2-B8E8-455F-942F-5F6E41986D64}" type="presParOf" srcId="{4D73E077-0D21-4E3E-8D44-B15142BC65E0}" destId="{64107797-2F97-4D41-91B4-FA9A013FB6FC}" srcOrd="12" destOrd="0" presId="urn:microsoft.com/office/officeart/2017/3/layout/DropPinTimeline"/>
    <dgm:cxn modelId="{7453B450-729E-4542-A755-3880F669F355}" type="presParOf" srcId="{64107797-2F97-4D41-91B4-FA9A013FB6FC}" destId="{537EAB43-6EE5-4F38-BF4E-6EC8A85B8F0D}" srcOrd="0" destOrd="0" presId="urn:microsoft.com/office/officeart/2017/3/layout/DropPinTimeline"/>
    <dgm:cxn modelId="{96A90AFC-AD74-4EC3-B12B-9B28A7FFCE3B}" type="presParOf" srcId="{64107797-2F97-4D41-91B4-FA9A013FB6FC}" destId="{5C06C3C9-078E-4F44-8277-403FEEE68048}" srcOrd="1" destOrd="0" presId="urn:microsoft.com/office/officeart/2017/3/layout/DropPinTimeline"/>
    <dgm:cxn modelId="{F0C39634-2593-4AD2-8012-8A143E9EB04B}" type="presParOf" srcId="{5C06C3C9-078E-4F44-8277-403FEEE68048}" destId="{BB1497E8-5724-4022-AF24-A7C8B40A986B}" srcOrd="0" destOrd="0" presId="urn:microsoft.com/office/officeart/2017/3/layout/DropPinTimeline"/>
    <dgm:cxn modelId="{79062664-E7A9-4095-B943-BFC3AB2D2C9A}" type="presParOf" srcId="{5C06C3C9-078E-4F44-8277-403FEEE68048}" destId="{572D2780-D0B9-4FD7-B719-574463F52EBF}" srcOrd="1" destOrd="0" presId="urn:microsoft.com/office/officeart/2017/3/layout/DropPinTimeline"/>
    <dgm:cxn modelId="{495E9A28-642E-4A5B-AEFE-BBEBB47B4CB6}" type="presParOf" srcId="{64107797-2F97-4D41-91B4-FA9A013FB6FC}" destId="{A2652DAF-F9D9-41E9-80C7-414298966934}" srcOrd="2" destOrd="0" presId="urn:microsoft.com/office/officeart/2017/3/layout/DropPinTimeline"/>
    <dgm:cxn modelId="{A7C6F64B-60D3-40C4-AFAB-B4AA1817B81C}" type="presParOf" srcId="{64107797-2F97-4D41-91B4-FA9A013FB6FC}" destId="{D94BE4F5-5F40-4978-8A14-84C79FBC40AB}" srcOrd="3" destOrd="0" presId="urn:microsoft.com/office/officeart/2017/3/layout/DropPinTimeline"/>
    <dgm:cxn modelId="{85218B07-D147-4620-9B6B-FD4F0E5F2DE0}" type="presParOf" srcId="{64107797-2F97-4D41-91B4-FA9A013FB6FC}" destId="{D629113D-5474-4086-9776-C46D452ACCBB}" srcOrd="4" destOrd="0" presId="urn:microsoft.com/office/officeart/2017/3/layout/DropPinTimeline"/>
    <dgm:cxn modelId="{084EF7FD-1DED-4F46-B6E0-894D271664B4}" type="presParOf" srcId="{64107797-2F97-4D41-91B4-FA9A013FB6FC}" destId="{07679A7E-DDBE-4B77-9A92-D1594E67AE0D}"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F96156-C6B2-41EA-84F4-E52755BFFD71}">
      <dsp:nvSpPr>
        <dsp:cNvPr id="0" name=""/>
        <dsp:cNvSpPr/>
      </dsp:nvSpPr>
      <dsp:spPr>
        <a:xfrm>
          <a:off x="0" y="1828800"/>
          <a:ext cx="10559543" cy="0"/>
        </a:xfrm>
        <a:prstGeom prst="line">
          <a:avLst/>
        </a:prstGeom>
        <a:solidFill>
          <a:srgbClr val="FFFFFF">
            <a:alpha val="90000"/>
            <a:hueOff val="0"/>
            <a:satOff val="0"/>
            <a:lumOff val="0"/>
            <a:alphaOff val="0"/>
          </a:srgbClr>
        </a:solidFill>
        <a:ln w="19050" cap="flat" cmpd="sng" algn="ctr">
          <a:solidFill>
            <a:srgbClr val="664690">
              <a:hueOff val="0"/>
              <a:satOff val="0"/>
              <a:lumOff val="0"/>
              <a:alphaOff val="0"/>
            </a:srgbClr>
          </a:solidFill>
          <a:prstDash val="solid"/>
          <a:tailEnd type="triangle" w="lg" len="lg"/>
        </a:ln>
        <a:effectLst/>
      </dsp:spPr>
      <dsp:style>
        <a:lnRef idx="2">
          <a:scrgbClr r="0" g="0" b="0"/>
        </a:lnRef>
        <a:fillRef idx="1">
          <a:scrgbClr r="0" g="0" b="0"/>
        </a:fillRef>
        <a:effectRef idx="0">
          <a:scrgbClr r="0" g="0" b="0"/>
        </a:effectRef>
        <a:fontRef idx="minor"/>
      </dsp:style>
    </dsp:sp>
    <dsp:sp modelId="{1935177E-DBC0-49E8-9320-EEC7083CDEDF}">
      <dsp:nvSpPr>
        <dsp:cNvPr id="0" name=""/>
        <dsp:cNvSpPr/>
      </dsp:nvSpPr>
      <dsp:spPr>
        <a:xfrm rot="8100000">
          <a:off x="62490" y="421466"/>
          <a:ext cx="268976" cy="268976"/>
        </a:xfrm>
        <a:prstGeom prst="teardrop">
          <a:avLst>
            <a:gd name="adj" fmla="val 115000"/>
          </a:avLst>
        </a:prstGeom>
        <a:solidFill>
          <a:srgbClr val="664690">
            <a:hueOff val="0"/>
            <a:satOff val="0"/>
            <a:lumOff val="0"/>
            <a:alphaOff val="0"/>
          </a:srgbClr>
        </a:solidFill>
        <a:ln w="25400" cap="flat" cmpd="sng" algn="ctr">
          <a:solidFill>
            <a:srgbClr val="66469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78C84D9F-268F-44D9-B3E3-8DA2DDE1B48E}">
      <dsp:nvSpPr>
        <dsp:cNvPr id="0" name=""/>
        <dsp:cNvSpPr/>
      </dsp:nvSpPr>
      <dsp:spPr>
        <a:xfrm>
          <a:off x="92371" y="451347"/>
          <a:ext cx="209214" cy="209214"/>
        </a:xfrm>
        <a:prstGeom prst="ellipse">
          <a:avLst/>
        </a:prstGeom>
        <a:solidFill>
          <a:srgbClr val="FFFFFF">
            <a:alpha val="90000"/>
            <a:hueOff val="0"/>
            <a:satOff val="0"/>
            <a:lumOff val="0"/>
            <a:alphaOff val="0"/>
          </a:srgb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356D4C19-5274-44AD-A45B-A2D0B41E474B}">
      <dsp:nvSpPr>
        <dsp:cNvPr id="0" name=""/>
        <dsp:cNvSpPr/>
      </dsp:nvSpPr>
      <dsp:spPr>
        <a:xfrm>
          <a:off x="387173" y="746150"/>
          <a:ext cx="2195384" cy="1082649"/>
        </a:xfrm>
        <a:prstGeom prst="rect">
          <a:avLst/>
        </a:prstGeom>
        <a:noFill/>
        <a:ln>
          <a:noFill/>
        </a:ln>
        <a:effectLst/>
      </dsp:spPr>
      <dsp:style>
        <a:lnRef idx="0">
          <a:scrgbClr r="0" g="0" b="0"/>
        </a:lnRef>
        <a:fillRef idx="0">
          <a:scrgbClr r="0" g="0" b="0"/>
        </a:fillRef>
        <a:effectRef idx="0">
          <a:scrgbClr r="0" g="0" b="0"/>
        </a:effectRef>
        <a:fontRef idx="minor"/>
      </dsp:style>
    </dsp:sp>
    <dsp:sp modelId="{6D5ED509-DA6A-4E39-BB59-AE1F350DAF2D}">
      <dsp:nvSpPr>
        <dsp:cNvPr id="0" name=""/>
        <dsp:cNvSpPr/>
      </dsp:nvSpPr>
      <dsp:spPr>
        <a:xfrm>
          <a:off x="387173" y="365759"/>
          <a:ext cx="2195384" cy="38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rtl="0">
            <a:lnSpc>
              <a:spcPct val="90000"/>
            </a:lnSpc>
            <a:spcBef>
              <a:spcPct val="0"/>
            </a:spcBef>
            <a:spcAft>
              <a:spcPct val="35000"/>
            </a:spcAft>
            <a:buNone/>
            <a:defRPr b="1"/>
          </a:pPr>
          <a:r>
            <a:rPr lang="lv-LV" sz="1300" b="0" kern="1200" dirty="0">
              <a:solidFill>
                <a:srgbClr val="664690"/>
              </a:solidFill>
              <a:latin typeface="Verdana"/>
              <a:ea typeface="+mn-ea"/>
              <a:cs typeface="+mn-cs"/>
            </a:rPr>
            <a:t>28. septembrī - VIAA </a:t>
          </a:r>
          <a:r>
            <a:rPr lang="lv-LV" sz="1300" b="0" kern="1200" dirty="0" err="1">
              <a:solidFill>
                <a:srgbClr val="664690"/>
              </a:solidFill>
              <a:latin typeface="Verdana"/>
              <a:ea typeface="+mn-ea"/>
              <a:cs typeface="+mn-cs"/>
            </a:rPr>
            <a:t>vebinārs</a:t>
          </a:r>
          <a:r>
            <a:rPr lang="lv-LV" sz="1300" b="0" kern="1200" dirty="0">
              <a:solidFill>
                <a:srgbClr val="664690"/>
              </a:solidFill>
              <a:latin typeface="Verdana"/>
              <a:ea typeface="+mn-ea"/>
              <a:cs typeface="+mn-cs"/>
            </a:rPr>
            <a:t> par valsts pārbaudes darbu norisi 2026./2027. </a:t>
          </a:r>
          <a:r>
            <a:rPr lang="lv-LV" sz="1300" b="0" kern="1200" dirty="0" err="1">
              <a:solidFill>
                <a:srgbClr val="664690"/>
              </a:solidFill>
              <a:latin typeface="Verdana"/>
              <a:ea typeface="+mn-ea"/>
              <a:cs typeface="+mn-cs"/>
            </a:rPr>
            <a:t>m.g</a:t>
          </a:r>
          <a:r>
            <a:rPr lang="lv-LV" sz="1300" b="0" kern="1200" dirty="0">
              <a:solidFill>
                <a:srgbClr val="664690"/>
              </a:solidFill>
              <a:latin typeface="Verdana"/>
              <a:ea typeface="+mn-ea"/>
              <a:cs typeface="+mn-cs"/>
            </a:rPr>
            <a:t>.</a:t>
          </a:r>
          <a:endParaRPr lang="en-US" sz="1300" b="0" kern="1200" dirty="0">
            <a:solidFill>
              <a:srgbClr val="664690"/>
            </a:solidFill>
            <a:latin typeface="Verdana"/>
            <a:ea typeface="+mn-ea"/>
            <a:cs typeface="+mn-cs"/>
          </a:endParaRPr>
        </a:p>
      </dsp:txBody>
      <dsp:txXfrm>
        <a:off x="387173" y="365759"/>
        <a:ext cx="2195384" cy="380390"/>
      </dsp:txXfrm>
    </dsp:sp>
    <dsp:sp modelId="{65740B23-6B43-4754-8ED5-76CD9AA3630A}">
      <dsp:nvSpPr>
        <dsp:cNvPr id="0" name=""/>
        <dsp:cNvSpPr/>
      </dsp:nvSpPr>
      <dsp:spPr>
        <a:xfrm>
          <a:off x="196978" y="746150"/>
          <a:ext cx="0" cy="1082649"/>
        </a:xfrm>
        <a:prstGeom prst="line">
          <a:avLst/>
        </a:prstGeom>
        <a:noFill/>
        <a:ln w="12700" cap="flat" cmpd="sng" algn="ctr">
          <a:solidFill>
            <a:srgbClr val="664690">
              <a:hueOff val="0"/>
              <a:satOff val="0"/>
              <a:lumOff val="0"/>
              <a:alphaOff val="0"/>
            </a:srgbClr>
          </a:solidFill>
          <a:prstDash val="dash"/>
        </a:ln>
        <a:effectLst/>
      </dsp:spPr>
      <dsp:style>
        <a:lnRef idx="1">
          <a:scrgbClr r="0" g="0" b="0"/>
        </a:lnRef>
        <a:fillRef idx="0">
          <a:scrgbClr r="0" g="0" b="0"/>
        </a:fillRef>
        <a:effectRef idx="0">
          <a:scrgbClr r="0" g="0" b="0"/>
        </a:effectRef>
        <a:fontRef idx="minor"/>
      </dsp:style>
    </dsp:sp>
    <dsp:sp modelId="{416835CF-3CF2-4520-BD2E-67F9F2AC32F6}">
      <dsp:nvSpPr>
        <dsp:cNvPr id="0" name=""/>
        <dsp:cNvSpPr/>
      </dsp:nvSpPr>
      <dsp:spPr>
        <a:xfrm>
          <a:off x="162743" y="1794564"/>
          <a:ext cx="68470" cy="68470"/>
        </a:xfrm>
        <a:prstGeom prst="ellipse">
          <a:avLst/>
        </a:prstGeom>
        <a:solidFill>
          <a:srgbClr val="664690">
            <a:hueOff val="0"/>
            <a:satOff val="0"/>
            <a:lumOff val="0"/>
            <a:alphaOff val="0"/>
          </a:srgbClr>
        </a:solidFill>
        <a:ln w="635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1498BE49-9B74-47AE-ADB8-4C817C119DB2}">
      <dsp:nvSpPr>
        <dsp:cNvPr id="0" name=""/>
        <dsp:cNvSpPr/>
      </dsp:nvSpPr>
      <dsp:spPr>
        <a:xfrm rot="18900000">
          <a:off x="1385011" y="2967156"/>
          <a:ext cx="268976" cy="268976"/>
        </a:xfrm>
        <a:prstGeom prst="teardrop">
          <a:avLst>
            <a:gd name="adj" fmla="val 115000"/>
          </a:avLst>
        </a:prstGeom>
        <a:solidFill>
          <a:srgbClr val="664690">
            <a:hueOff val="0"/>
            <a:satOff val="0"/>
            <a:lumOff val="0"/>
            <a:alphaOff val="0"/>
          </a:srgbClr>
        </a:solidFill>
        <a:ln w="25400" cap="flat" cmpd="sng" algn="ctr">
          <a:solidFill>
            <a:srgbClr val="66469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4365B90D-FEB2-467B-8F8A-A8D1A4198B1A}">
      <dsp:nvSpPr>
        <dsp:cNvPr id="0" name=""/>
        <dsp:cNvSpPr/>
      </dsp:nvSpPr>
      <dsp:spPr>
        <a:xfrm>
          <a:off x="1414892" y="2997037"/>
          <a:ext cx="209214" cy="209214"/>
        </a:xfrm>
        <a:prstGeom prst="ellipse">
          <a:avLst/>
        </a:prstGeom>
        <a:solidFill>
          <a:srgbClr val="FFFFFF">
            <a:alpha val="90000"/>
            <a:hueOff val="0"/>
            <a:satOff val="0"/>
            <a:lumOff val="0"/>
            <a:alphaOff val="0"/>
          </a:srgb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584EB451-A99C-4746-B8BC-27885E6C4F64}">
      <dsp:nvSpPr>
        <dsp:cNvPr id="0" name=""/>
        <dsp:cNvSpPr/>
      </dsp:nvSpPr>
      <dsp:spPr>
        <a:xfrm>
          <a:off x="1709694" y="1828800"/>
          <a:ext cx="2195384" cy="1082649"/>
        </a:xfrm>
        <a:prstGeom prst="rect">
          <a:avLst/>
        </a:prstGeom>
        <a:noFill/>
        <a:ln>
          <a:noFill/>
        </a:ln>
        <a:effectLst/>
      </dsp:spPr>
      <dsp:style>
        <a:lnRef idx="0">
          <a:scrgbClr r="0" g="0" b="0"/>
        </a:lnRef>
        <a:fillRef idx="0">
          <a:scrgbClr r="0" g="0" b="0"/>
        </a:fillRef>
        <a:effectRef idx="0">
          <a:scrgbClr r="0" g="0" b="0"/>
        </a:effectRef>
        <a:fontRef idx="minor"/>
      </dsp:style>
    </dsp:sp>
    <dsp:sp modelId="{B0A978BE-F6E4-41F4-AA32-6B7253B1E9E8}">
      <dsp:nvSpPr>
        <dsp:cNvPr id="0" name=""/>
        <dsp:cNvSpPr/>
      </dsp:nvSpPr>
      <dsp:spPr>
        <a:xfrm>
          <a:off x="1709694" y="2911449"/>
          <a:ext cx="2195384" cy="38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rtl="0">
            <a:lnSpc>
              <a:spcPct val="90000"/>
            </a:lnSpc>
            <a:spcBef>
              <a:spcPct val="0"/>
            </a:spcBef>
            <a:spcAft>
              <a:spcPct val="35000"/>
            </a:spcAft>
            <a:buNone/>
            <a:defRPr b="1"/>
          </a:pPr>
          <a:r>
            <a:rPr lang="lv-LV" sz="1300" b="0" kern="1200" dirty="0">
              <a:solidFill>
                <a:schemeClr val="tx1"/>
              </a:solidFill>
              <a:latin typeface="+mj-lt"/>
              <a:ea typeface="Calibri"/>
              <a:cs typeface="Calibri"/>
            </a:rPr>
            <a:t>27. oktobrī - tiešsaistes seminārs dabaszinātņu jomas skolotājiem.</a:t>
          </a:r>
          <a:endParaRPr lang="en-US" sz="1300" b="0" kern="1200" dirty="0">
            <a:solidFill>
              <a:schemeClr val="tx1"/>
            </a:solidFill>
            <a:latin typeface="+mj-lt"/>
            <a:ea typeface="Calibri"/>
            <a:cs typeface="Calibri"/>
          </a:endParaRPr>
        </a:p>
      </dsp:txBody>
      <dsp:txXfrm>
        <a:off x="1709694" y="2911449"/>
        <a:ext cx="2195384" cy="380390"/>
      </dsp:txXfrm>
    </dsp:sp>
    <dsp:sp modelId="{5019861E-1475-4AC3-A99D-A317E0ED70A8}">
      <dsp:nvSpPr>
        <dsp:cNvPr id="0" name=""/>
        <dsp:cNvSpPr/>
      </dsp:nvSpPr>
      <dsp:spPr>
        <a:xfrm>
          <a:off x="1519499" y="1828800"/>
          <a:ext cx="0" cy="1082649"/>
        </a:xfrm>
        <a:prstGeom prst="line">
          <a:avLst/>
        </a:prstGeom>
        <a:noFill/>
        <a:ln w="12700" cap="flat" cmpd="sng" algn="ctr">
          <a:solidFill>
            <a:srgbClr val="664690">
              <a:hueOff val="0"/>
              <a:satOff val="0"/>
              <a:lumOff val="0"/>
              <a:alphaOff val="0"/>
            </a:srgbClr>
          </a:solidFill>
          <a:prstDash val="dash"/>
        </a:ln>
        <a:effectLst/>
      </dsp:spPr>
      <dsp:style>
        <a:lnRef idx="1">
          <a:scrgbClr r="0" g="0" b="0"/>
        </a:lnRef>
        <a:fillRef idx="0">
          <a:scrgbClr r="0" g="0" b="0"/>
        </a:fillRef>
        <a:effectRef idx="0">
          <a:scrgbClr r="0" g="0" b="0"/>
        </a:effectRef>
        <a:fontRef idx="minor"/>
      </dsp:style>
    </dsp:sp>
    <dsp:sp modelId="{96AB9865-9C29-4F89-8B5C-2E191EF39A16}">
      <dsp:nvSpPr>
        <dsp:cNvPr id="0" name=""/>
        <dsp:cNvSpPr/>
      </dsp:nvSpPr>
      <dsp:spPr>
        <a:xfrm>
          <a:off x="1485264" y="1794564"/>
          <a:ext cx="68470" cy="68470"/>
        </a:xfrm>
        <a:prstGeom prst="ellipse">
          <a:avLst/>
        </a:prstGeom>
        <a:solidFill>
          <a:srgbClr val="664690">
            <a:hueOff val="0"/>
            <a:satOff val="0"/>
            <a:lumOff val="0"/>
            <a:alphaOff val="0"/>
          </a:srgbClr>
        </a:solidFill>
        <a:ln w="635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9FE0570B-27E6-4E6D-AB70-1511ACB760BE}">
      <dsp:nvSpPr>
        <dsp:cNvPr id="0" name=""/>
        <dsp:cNvSpPr/>
      </dsp:nvSpPr>
      <dsp:spPr>
        <a:xfrm rot="8100000">
          <a:off x="2707532" y="421466"/>
          <a:ext cx="268976" cy="268976"/>
        </a:xfrm>
        <a:prstGeom prst="teardrop">
          <a:avLst>
            <a:gd name="adj" fmla="val 115000"/>
          </a:avLst>
        </a:prstGeom>
        <a:solidFill>
          <a:srgbClr val="664690">
            <a:hueOff val="0"/>
            <a:satOff val="0"/>
            <a:lumOff val="0"/>
            <a:alphaOff val="0"/>
          </a:srgbClr>
        </a:solidFill>
        <a:ln w="25400" cap="flat" cmpd="sng" algn="ctr">
          <a:solidFill>
            <a:srgbClr val="66469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4CA5B3F4-D1A8-4E24-A351-FE6C8E9661D2}">
      <dsp:nvSpPr>
        <dsp:cNvPr id="0" name=""/>
        <dsp:cNvSpPr/>
      </dsp:nvSpPr>
      <dsp:spPr>
        <a:xfrm>
          <a:off x="2737413" y="451347"/>
          <a:ext cx="209214" cy="209214"/>
        </a:xfrm>
        <a:prstGeom prst="ellipse">
          <a:avLst/>
        </a:prstGeom>
        <a:solidFill>
          <a:srgbClr val="FFFFFF">
            <a:alpha val="90000"/>
            <a:hueOff val="0"/>
            <a:satOff val="0"/>
            <a:lumOff val="0"/>
            <a:alphaOff val="0"/>
          </a:srgb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97DAE4CC-32FF-4E31-8E34-6E2FC61151EA}">
      <dsp:nvSpPr>
        <dsp:cNvPr id="0" name=""/>
        <dsp:cNvSpPr/>
      </dsp:nvSpPr>
      <dsp:spPr>
        <a:xfrm>
          <a:off x="3032215" y="746150"/>
          <a:ext cx="2195384" cy="1082649"/>
        </a:xfrm>
        <a:prstGeom prst="rect">
          <a:avLst/>
        </a:prstGeom>
        <a:noFill/>
        <a:ln>
          <a:noFill/>
        </a:ln>
        <a:effectLst/>
      </dsp:spPr>
      <dsp:style>
        <a:lnRef idx="0">
          <a:scrgbClr r="0" g="0" b="0"/>
        </a:lnRef>
        <a:fillRef idx="0">
          <a:scrgbClr r="0" g="0" b="0"/>
        </a:fillRef>
        <a:effectRef idx="0">
          <a:scrgbClr r="0" g="0" b="0"/>
        </a:effectRef>
        <a:fontRef idx="minor"/>
      </dsp:style>
    </dsp:sp>
    <dsp:sp modelId="{43CF8C6E-F793-4544-AEB5-296730F254C2}">
      <dsp:nvSpPr>
        <dsp:cNvPr id="0" name=""/>
        <dsp:cNvSpPr/>
      </dsp:nvSpPr>
      <dsp:spPr>
        <a:xfrm>
          <a:off x="3032215" y="365759"/>
          <a:ext cx="2195384" cy="38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rtl="0">
            <a:lnSpc>
              <a:spcPct val="90000"/>
            </a:lnSpc>
            <a:spcBef>
              <a:spcPct val="0"/>
            </a:spcBef>
            <a:spcAft>
              <a:spcPct val="35000"/>
            </a:spcAft>
            <a:buNone/>
            <a:defRPr b="1"/>
          </a:pPr>
          <a:r>
            <a:rPr lang="lv-LV" sz="1300" b="0" kern="1200" dirty="0">
              <a:solidFill>
                <a:srgbClr val="444444"/>
              </a:solidFill>
              <a:latin typeface="Calibri"/>
              <a:ea typeface="Calibri"/>
              <a:cs typeface="Calibri"/>
            </a:rPr>
            <a:t> </a:t>
          </a:r>
          <a:r>
            <a:rPr lang="lv-LV" sz="1300" b="0" kern="1200" dirty="0">
              <a:solidFill>
                <a:schemeClr val="tx1"/>
              </a:solidFill>
              <a:latin typeface="+mj-lt"/>
              <a:ea typeface="Calibri"/>
              <a:cs typeface="Calibri"/>
            </a:rPr>
            <a:t>Līdz 30. oktobrim VIAA tīmekļvietnē publicēta dabaszinātņu jomas eksāmena programma.</a:t>
          </a:r>
          <a:endParaRPr lang="en-US" sz="1300" b="0" kern="1200" dirty="0">
            <a:solidFill>
              <a:schemeClr val="tx1"/>
            </a:solidFill>
            <a:latin typeface="+mj-lt"/>
            <a:ea typeface="Calibri"/>
            <a:cs typeface="Calibri"/>
          </a:endParaRPr>
        </a:p>
      </dsp:txBody>
      <dsp:txXfrm>
        <a:off x="3032215" y="365759"/>
        <a:ext cx="2195384" cy="380390"/>
      </dsp:txXfrm>
    </dsp:sp>
    <dsp:sp modelId="{D121512F-BADB-4A92-A608-B0A561DC48A2}">
      <dsp:nvSpPr>
        <dsp:cNvPr id="0" name=""/>
        <dsp:cNvSpPr/>
      </dsp:nvSpPr>
      <dsp:spPr>
        <a:xfrm>
          <a:off x="2842020" y="746150"/>
          <a:ext cx="0" cy="1082649"/>
        </a:xfrm>
        <a:prstGeom prst="line">
          <a:avLst/>
        </a:prstGeom>
        <a:noFill/>
        <a:ln w="12700" cap="flat" cmpd="sng" algn="ctr">
          <a:solidFill>
            <a:srgbClr val="664690">
              <a:hueOff val="0"/>
              <a:satOff val="0"/>
              <a:lumOff val="0"/>
              <a:alphaOff val="0"/>
            </a:srgbClr>
          </a:solidFill>
          <a:prstDash val="dash"/>
        </a:ln>
        <a:effectLst/>
      </dsp:spPr>
      <dsp:style>
        <a:lnRef idx="1">
          <a:scrgbClr r="0" g="0" b="0"/>
        </a:lnRef>
        <a:fillRef idx="0">
          <a:scrgbClr r="0" g="0" b="0"/>
        </a:fillRef>
        <a:effectRef idx="0">
          <a:scrgbClr r="0" g="0" b="0"/>
        </a:effectRef>
        <a:fontRef idx="minor"/>
      </dsp:style>
    </dsp:sp>
    <dsp:sp modelId="{6629BAAA-7229-4F73-A405-8D3A71B90383}">
      <dsp:nvSpPr>
        <dsp:cNvPr id="0" name=""/>
        <dsp:cNvSpPr/>
      </dsp:nvSpPr>
      <dsp:spPr>
        <a:xfrm>
          <a:off x="2807785" y="1794564"/>
          <a:ext cx="68470" cy="68470"/>
        </a:xfrm>
        <a:prstGeom prst="ellipse">
          <a:avLst/>
        </a:prstGeom>
        <a:solidFill>
          <a:srgbClr val="664690">
            <a:hueOff val="0"/>
            <a:satOff val="0"/>
            <a:lumOff val="0"/>
            <a:alphaOff val="0"/>
          </a:srgbClr>
        </a:solidFill>
        <a:ln w="635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6754AEE5-CFD2-44D9-B422-411C56A4EE18}">
      <dsp:nvSpPr>
        <dsp:cNvPr id="0" name=""/>
        <dsp:cNvSpPr/>
      </dsp:nvSpPr>
      <dsp:spPr>
        <a:xfrm rot="18900000">
          <a:off x="4030053" y="2967156"/>
          <a:ext cx="268976" cy="268976"/>
        </a:xfrm>
        <a:prstGeom prst="teardrop">
          <a:avLst>
            <a:gd name="adj" fmla="val 115000"/>
          </a:avLst>
        </a:prstGeom>
        <a:solidFill>
          <a:srgbClr val="664690">
            <a:hueOff val="0"/>
            <a:satOff val="0"/>
            <a:lumOff val="0"/>
            <a:alphaOff val="0"/>
          </a:srgbClr>
        </a:solidFill>
        <a:ln w="25400" cap="flat" cmpd="sng" algn="ctr">
          <a:solidFill>
            <a:srgbClr val="66469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4F58833E-FAB7-4AA0-84EE-5503E5EBD1BD}">
      <dsp:nvSpPr>
        <dsp:cNvPr id="0" name=""/>
        <dsp:cNvSpPr/>
      </dsp:nvSpPr>
      <dsp:spPr>
        <a:xfrm>
          <a:off x="4059934" y="2997037"/>
          <a:ext cx="209214" cy="209214"/>
        </a:xfrm>
        <a:prstGeom prst="ellipse">
          <a:avLst/>
        </a:prstGeom>
        <a:solidFill>
          <a:srgbClr val="FFFFFF">
            <a:alpha val="90000"/>
            <a:hueOff val="0"/>
            <a:satOff val="0"/>
            <a:lumOff val="0"/>
            <a:alphaOff val="0"/>
          </a:srgb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1ED3EB4A-00BE-4E91-8832-24E6006A11CA}">
      <dsp:nvSpPr>
        <dsp:cNvPr id="0" name=""/>
        <dsp:cNvSpPr/>
      </dsp:nvSpPr>
      <dsp:spPr>
        <a:xfrm>
          <a:off x="4354736" y="1828800"/>
          <a:ext cx="2188290" cy="1082649"/>
        </a:xfrm>
        <a:prstGeom prst="rect">
          <a:avLst/>
        </a:prstGeom>
        <a:noFill/>
        <a:ln>
          <a:noFill/>
        </a:ln>
        <a:effectLst/>
      </dsp:spPr>
      <dsp:style>
        <a:lnRef idx="0">
          <a:scrgbClr r="0" g="0" b="0"/>
        </a:lnRef>
        <a:fillRef idx="0">
          <a:scrgbClr r="0" g="0" b="0"/>
        </a:fillRef>
        <a:effectRef idx="0">
          <a:scrgbClr r="0" g="0" b="0"/>
        </a:effectRef>
        <a:fontRef idx="minor"/>
      </dsp:style>
    </dsp:sp>
    <dsp:sp modelId="{D6C5CF10-A75B-4E2A-A0B7-316A0484D403}">
      <dsp:nvSpPr>
        <dsp:cNvPr id="0" name=""/>
        <dsp:cNvSpPr/>
      </dsp:nvSpPr>
      <dsp:spPr>
        <a:xfrm>
          <a:off x="4354736" y="2911449"/>
          <a:ext cx="2188290" cy="38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rtl="0">
            <a:lnSpc>
              <a:spcPct val="90000"/>
            </a:lnSpc>
            <a:spcBef>
              <a:spcPct val="0"/>
            </a:spcBef>
            <a:spcAft>
              <a:spcPct val="35000"/>
            </a:spcAft>
            <a:buNone/>
            <a:defRPr b="1"/>
          </a:pPr>
          <a:r>
            <a:rPr lang="lv-LV" sz="1300" b="0" kern="1200" dirty="0">
              <a:solidFill>
                <a:srgbClr val="664690"/>
              </a:solidFill>
              <a:latin typeface="Verdana"/>
              <a:ea typeface="+mn-ea"/>
              <a:cs typeface="+mn-cs"/>
            </a:rPr>
            <a:t>30. oktobrī VIAA tīmekļvietnē publicēts metodiskais materiāls par diagnosticējošā darba rezultātiem un ieteikumi</a:t>
          </a:r>
          <a:endParaRPr lang="en-US" sz="1300" b="1" kern="1200" dirty="0">
            <a:solidFill>
              <a:srgbClr val="664690"/>
            </a:solidFill>
            <a:latin typeface="Verdana"/>
            <a:ea typeface="+mn-ea"/>
            <a:cs typeface="+mn-cs"/>
          </a:endParaRPr>
        </a:p>
      </dsp:txBody>
      <dsp:txXfrm>
        <a:off x="4354736" y="2911449"/>
        <a:ext cx="2188290" cy="380390"/>
      </dsp:txXfrm>
    </dsp:sp>
    <dsp:sp modelId="{EB3E600B-DB0D-4488-A55A-FD69C8F9DC1B}">
      <dsp:nvSpPr>
        <dsp:cNvPr id="0" name=""/>
        <dsp:cNvSpPr/>
      </dsp:nvSpPr>
      <dsp:spPr>
        <a:xfrm>
          <a:off x="4164541" y="1828800"/>
          <a:ext cx="0" cy="1082649"/>
        </a:xfrm>
        <a:prstGeom prst="line">
          <a:avLst/>
        </a:prstGeom>
        <a:noFill/>
        <a:ln w="12700" cap="flat" cmpd="sng" algn="ctr">
          <a:solidFill>
            <a:srgbClr val="664690">
              <a:hueOff val="0"/>
              <a:satOff val="0"/>
              <a:lumOff val="0"/>
              <a:alphaOff val="0"/>
            </a:srgbClr>
          </a:solidFill>
          <a:prstDash val="dash"/>
        </a:ln>
        <a:effectLst/>
      </dsp:spPr>
      <dsp:style>
        <a:lnRef idx="1">
          <a:scrgbClr r="0" g="0" b="0"/>
        </a:lnRef>
        <a:fillRef idx="0">
          <a:scrgbClr r="0" g="0" b="0"/>
        </a:fillRef>
        <a:effectRef idx="0">
          <a:scrgbClr r="0" g="0" b="0"/>
        </a:effectRef>
        <a:fontRef idx="minor"/>
      </dsp:style>
    </dsp:sp>
    <dsp:sp modelId="{845BF7EE-0F23-4FE8-8EF8-EA62D42F5807}">
      <dsp:nvSpPr>
        <dsp:cNvPr id="0" name=""/>
        <dsp:cNvSpPr/>
      </dsp:nvSpPr>
      <dsp:spPr>
        <a:xfrm>
          <a:off x="4130306" y="1794564"/>
          <a:ext cx="68470" cy="68470"/>
        </a:xfrm>
        <a:prstGeom prst="ellipse">
          <a:avLst/>
        </a:prstGeom>
        <a:solidFill>
          <a:srgbClr val="664690">
            <a:hueOff val="0"/>
            <a:satOff val="0"/>
            <a:lumOff val="0"/>
            <a:alphaOff val="0"/>
          </a:srgbClr>
        </a:solidFill>
        <a:ln w="635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45001EE9-C326-4869-BB90-4B7FCFB2946D}">
      <dsp:nvSpPr>
        <dsp:cNvPr id="0" name=""/>
        <dsp:cNvSpPr/>
      </dsp:nvSpPr>
      <dsp:spPr>
        <a:xfrm rot="8100000">
          <a:off x="5344026" y="421466"/>
          <a:ext cx="268976" cy="268976"/>
        </a:xfrm>
        <a:prstGeom prst="teardrop">
          <a:avLst>
            <a:gd name="adj" fmla="val 115000"/>
          </a:avLst>
        </a:prstGeom>
        <a:solidFill>
          <a:srgbClr val="664690">
            <a:hueOff val="0"/>
            <a:satOff val="0"/>
            <a:lumOff val="0"/>
            <a:alphaOff val="0"/>
          </a:srgbClr>
        </a:solidFill>
        <a:ln w="25400" cap="flat" cmpd="sng" algn="ctr">
          <a:solidFill>
            <a:srgbClr val="66469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1914CFDC-5B1F-4A3E-8603-354700949206}">
      <dsp:nvSpPr>
        <dsp:cNvPr id="0" name=""/>
        <dsp:cNvSpPr/>
      </dsp:nvSpPr>
      <dsp:spPr>
        <a:xfrm>
          <a:off x="5373907" y="451347"/>
          <a:ext cx="209214" cy="209214"/>
        </a:xfrm>
        <a:prstGeom prst="ellipse">
          <a:avLst/>
        </a:prstGeom>
        <a:solidFill>
          <a:srgbClr val="FFFFFF">
            <a:alpha val="90000"/>
            <a:hueOff val="0"/>
            <a:satOff val="0"/>
            <a:lumOff val="0"/>
            <a:alphaOff val="0"/>
          </a:srgb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F6F5A771-E460-41A1-B447-6EF8B3578E4E}">
      <dsp:nvSpPr>
        <dsp:cNvPr id="0" name=""/>
        <dsp:cNvSpPr/>
      </dsp:nvSpPr>
      <dsp:spPr>
        <a:xfrm>
          <a:off x="5668709" y="746150"/>
          <a:ext cx="2188290" cy="1082649"/>
        </a:xfrm>
        <a:prstGeom prst="rect">
          <a:avLst/>
        </a:prstGeom>
        <a:noFill/>
        <a:ln>
          <a:noFill/>
        </a:ln>
        <a:effectLst/>
      </dsp:spPr>
      <dsp:style>
        <a:lnRef idx="0">
          <a:scrgbClr r="0" g="0" b="0"/>
        </a:lnRef>
        <a:fillRef idx="0">
          <a:scrgbClr r="0" g="0" b="0"/>
        </a:fillRef>
        <a:effectRef idx="0">
          <a:scrgbClr r="0" g="0" b="0"/>
        </a:effectRef>
        <a:fontRef idx="minor"/>
      </dsp:style>
    </dsp:sp>
    <dsp:sp modelId="{3D9F9457-048D-41C5-A7C1-90EB846F779E}">
      <dsp:nvSpPr>
        <dsp:cNvPr id="0" name=""/>
        <dsp:cNvSpPr/>
      </dsp:nvSpPr>
      <dsp:spPr>
        <a:xfrm>
          <a:off x="5668709" y="365759"/>
          <a:ext cx="2188290" cy="38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rtl="0">
            <a:lnSpc>
              <a:spcPct val="90000"/>
            </a:lnSpc>
            <a:spcBef>
              <a:spcPct val="0"/>
            </a:spcBef>
            <a:spcAft>
              <a:spcPct val="35000"/>
            </a:spcAft>
            <a:buNone/>
            <a:defRPr b="1"/>
          </a:pPr>
          <a:r>
            <a:rPr lang="lv-LV" sz="1300" b="0" kern="1200" dirty="0">
              <a:solidFill>
                <a:srgbClr val="664690"/>
              </a:solidFill>
              <a:latin typeface="Verdana"/>
              <a:ea typeface="+mn-ea"/>
              <a:cs typeface="+mn-cs"/>
            </a:rPr>
            <a:t>Oktobrī - novembrī CE vērtētāju profesionālās pilnveides tiešsaistes kursi.</a:t>
          </a:r>
          <a:endParaRPr lang="en-US" sz="1300" b="0" kern="1200" dirty="0">
            <a:solidFill>
              <a:srgbClr val="664690"/>
            </a:solidFill>
            <a:latin typeface="Verdana"/>
            <a:ea typeface="+mn-ea"/>
            <a:cs typeface="+mn-cs"/>
          </a:endParaRPr>
        </a:p>
      </dsp:txBody>
      <dsp:txXfrm>
        <a:off x="5668709" y="365759"/>
        <a:ext cx="2188290" cy="380390"/>
      </dsp:txXfrm>
    </dsp:sp>
    <dsp:sp modelId="{9F327A6D-4D96-4E29-94FC-AA23B31E3F57}">
      <dsp:nvSpPr>
        <dsp:cNvPr id="0" name=""/>
        <dsp:cNvSpPr/>
      </dsp:nvSpPr>
      <dsp:spPr>
        <a:xfrm>
          <a:off x="5478514" y="746150"/>
          <a:ext cx="0" cy="1082649"/>
        </a:xfrm>
        <a:prstGeom prst="line">
          <a:avLst/>
        </a:prstGeom>
        <a:noFill/>
        <a:ln w="12700" cap="flat" cmpd="sng" algn="ctr">
          <a:solidFill>
            <a:srgbClr val="664690">
              <a:hueOff val="0"/>
              <a:satOff val="0"/>
              <a:lumOff val="0"/>
              <a:alphaOff val="0"/>
            </a:srgbClr>
          </a:solidFill>
          <a:prstDash val="dash"/>
        </a:ln>
        <a:effectLst/>
      </dsp:spPr>
      <dsp:style>
        <a:lnRef idx="1">
          <a:scrgbClr r="0" g="0" b="0"/>
        </a:lnRef>
        <a:fillRef idx="0">
          <a:scrgbClr r="0" g="0" b="0"/>
        </a:fillRef>
        <a:effectRef idx="0">
          <a:scrgbClr r="0" g="0" b="0"/>
        </a:effectRef>
        <a:fontRef idx="minor"/>
      </dsp:style>
    </dsp:sp>
    <dsp:sp modelId="{C53D0071-BC4C-4FED-83BE-D83D91C61011}">
      <dsp:nvSpPr>
        <dsp:cNvPr id="0" name=""/>
        <dsp:cNvSpPr/>
      </dsp:nvSpPr>
      <dsp:spPr>
        <a:xfrm>
          <a:off x="5444279" y="1794564"/>
          <a:ext cx="68470" cy="68470"/>
        </a:xfrm>
        <a:prstGeom prst="ellipse">
          <a:avLst/>
        </a:prstGeom>
        <a:solidFill>
          <a:srgbClr val="664690">
            <a:hueOff val="0"/>
            <a:satOff val="0"/>
            <a:lumOff val="0"/>
            <a:alphaOff val="0"/>
          </a:srgbClr>
        </a:solidFill>
        <a:ln w="635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EA274264-5FF8-4EB6-AC38-64E9C10BC2A4}">
      <dsp:nvSpPr>
        <dsp:cNvPr id="0" name=""/>
        <dsp:cNvSpPr/>
      </dsp:nvSpPr>
      <dsp:spPr>
        <a:xfrm rot="18900000">
          <a:off x="6657999" y="2967156"/>
          <a:ext cx="268976" cy="268976"/>
        </a:xfrm>
        <a:prstGeom prst="teardrop">
          <a:avLst>
            <a:gd name="adj" fmla="val 115000"/>
          </a:avLst>
        </a:prstGeom>
        <a:solidFill>
          <a:srgbClr val="664690">
            <a:hueOff val="0"/>
            <a:satOff val="0"/>
            <a:lumOff val="0"/>
            <a:alphaOff val="0"/>
          </a:srgbClr>
        </a:solidFill>
        <a:ln w="25400" cap="flat" cmpd="sng" algn="ctr">
          <a:solidFill>
            <a:srgbClr val="66469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825F9DEE-3384-4D49-81D4-D4520FAE6E62}">
      <dsp:nvSpPr>
        <dsp:cNvPr id="0" name=""/>
        <dsp:cNvSpPr/>
      </dsp:nvSpPr>
      <dsp:spPr>
        <a:xfrm>
          <a:off x="6687880" y="2997037"/>
          <a:ext cx="209214" cy="209214"/>
        </a:xfrm>
        <a:prstGeom prst="ellipse">
          <a:avLst/>
        </a:prstGeom>
        <a:solidFill>
          <a:srgbClr val="FFFFFF">
            <a:alpha val="90000"/>
            <a:hueOff val="0"/>
            <a:satOff val="0"/>
            <a:lumOff val="0"/>
            <a:alphaOff val="0"/>
          </a:srgb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386640A2-B51F-4665-B06D-5753CB7AD7EE}">
      <dsp:nvSpPr>
        <dsp:cNvPr id="0" name=""/>
        <dsp:cNvSpPr/>
      </dsp:nvSpPr>
      <dsp:spPr>
        <a:xfrm>
          <a:off x="6982682" y="1828800"/>
          <a:ext cx="2188290" cy="1082649"/>
        </a:xfrm>
        <a:prstGeom prst="rect">
          <a:avLst/>
        </a:prstGeom>
        <a:noFill/>
        <a:ln>
          <a:noFill/>
        </a:ln>
        <a:effectLst/>
      </dsp:spPr>
      <dsp:style>
        <a:lnRef idx="0">
          <a:scrgbClr r="0" g="0" b="0"/>
        </a:lnRef>
        <a:fillRef idx="0">
          <a:scrgbClr r="0" g="0" b="0"/>
        </a:fillRef>
        <a:effectRef idx="0">
          <a:scrgbClr r="0" g="0" b="0"/>
        </a:effectRef>
        <a:fontRef idx="minor"/>
      </dsp:style>
    </dsp:sp>
    <dsp:sp modelId="{B9DD474B-1A64-4588-8D29-29C7F678679D}">
      <dsp:nvSpPr>
        <dsp:cNvPr id="0" name=""/>
        <dsp:cNvSpPr/>
      </dsp:nvSpPr>
      <dsp:spPr>
        <a:xfrm>
          <a:off x="6982682" y="2911449"/>
          <a:ext cx="2188290" cy="38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lv-LV" sz="1300" b="0" kern="1200" dirty="0">
              <a:solidFill>
                <a:srgbClr val="664690"/>
              </a:solidFill>
              <a:latin typeface="Verdana"/>
              <a:ea typeface="+mn-ea"/>
              <a:cs typeface="+mn-cs"/>
            </a:rPr>
            <a:t>Atbalsts un informācija dabaszinātņu jomas pedagogiem skolotāju digitālajās istabās. </a:t>
          </a:r>
        </a:p>
      </dsp:txBody>
      <dsp:txXfrm>
        <a:off x="6982682" y="2911449"/>
        <a:ext cx="2188290" cy="380390"/>
      </dsp:txXfrm>
    </dsp:sp>
    <dsp:sp modelId="{1D64717C-9CE8-4B03-A26B-5C6E23D51A0A}">
      <dsp:nvSpPr>
        <dsp:cNvPr id="0" name=""/>
        <dsp:cNvSpPr/>
      </dsp:nvSpPr>
      <dsp:spPr>
        <a:xfrm>
          <a:off x="6792487" y="1828800"/>
          <a:ext cx="0" cy="1082649"/>
        </a:xfrm>
        <a:prstGeom prst="line">
          <a:avLst/>
        </a:prstGeom>
        <a:noFill/>
        <a:ln w="12700" cap="flat" cmpd="sng" algn="ctr">
          <a:solidFill>
            <a:srgbClr val="664690">
              <a:hueOff val="0"/>
              <a:satOff val="0"/>
              <a:lumOff val="0"/>
              <a:alphaOff val="0"/>
            </a:srgbClr>
          </a:solidFill>
          <a:prstDash val="dash"/>
        </a:ln>
        <a:effectLst/>
      </dsp:spPr>
      <dsp:style>
        <a:lnRef idx="1">
          <a:scrgbClr r="0" g="0" b="0"/>
        </a:lnRef>
        <a:fillRef idx="0">
          <a:scrgbClr r="0" g="0" b="0"/>
        </a:fillRef>
        <a:effectRef idx="0">
          <a:scrgbClr r="0" g="0" b="0"/>
        </a:effectRef>
        <a:fontRef idx="minor"/>
      </dsp:style>
    </dsp:sp>
    <dsp:sp modelId="{641407FC-32C8-48C5-9D62-EF148FBB3B90}">
      <dsp:nvSpPr>
        <dsp:cNvPr id="0" name=""/>
        <dsp:cNvSpPr/>
      </dsp:nvSpPr>
      <dsp:spPr>
        <a:xfrm>
          <a:off x="6758252" y="1794564"/>
          <a:ext cx="68470" cy="68470"/>
        </a:xfrm>
        <a:prstGeom prst="ellipse">
          <a:avLst/>
        </a:prstGeom>
        <a:solidFill>
          <a:srgbClr val="664690">
            <a:hueOff val="0"/>
            <a:satOff val="0"/>
            <a:lumOff val="0"/>
            <a:alphaOff val="0"/>
          </a:srgbClr>
        </a:solidFill>
        <a:ln w="635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BB1497E8-5724-4022-AF24-A7C8B40A986B}">
      <dsp:nvSpPr>
        <dsp:cNvPr id="0" name=""/>
        <dsp:cNvSpPr/>
      </dsp:nvSpPr>
      <dsp:spPr>
        <a:xfrm rot="8100000">
          <a:off x="7971972" y="421466"/>
          <a:ext cx="268976" cy="268976"/>
        </a:xfrm>
        <a:prstGeom prst="teardrop">
          <a:avLst>
            <a:gd name="adj" fmla="val 115000"/>
          </a:avLst>
        </a:prstGeom>
        <a:solidFill>
          <a:srgbClr val="664690">
            <a:hueOff val="0"/>
            <a:satOff val="0"/>
            <a:lumOff val="0"/>
            <a:alphaOff val="0"/>
          </a:srgbClr>
        </a:solidFill>
        <a:ln w="25400" cap="flat" cmpd="sng" algn="ctr">
          <a:solidFill>
            <a:srgbClr val="66469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572D2780-D0B9-4FD7-B719-574463F52EBF}">
      <dsp:nvSpPr>
        <dsp:cNvPr id="0" name=""/>
        <dsp:cNvSpPr/>
      </dsp:nvSpPr>
      <dsp:spPr>
        <a:xfrm>
          <a:off x="8001853" y="451347"/>
          <a:ext cx="209214" cy="209214"/>
        </a:xfrm>
        <a:prstGeom prst="ellipse">
          <a:avLst/>
        </a:prstGeom>
        <a:solidFill>
          <a:srgbClr val="FFFFFF">
            <a:alpha val="90000"/>
            <a:hueOff val="0"/>
            <a:satOff val="0"/>
            <a:lumOff val="0"/>
            <a:alphaOff val="0"/>
          </a:srgb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A2652DAF-F9D9-41E9-80C7-414298966934}">
      <dsp:nvSpPr>
        <dsp:cNvPr id="0" name=""/>
        <dsp:cNvSpPr/>
      </dsp:nvSpPr>
      <dsp:spPr>
        <a:xfrm>
          <a:off x="8304599" y="873368"/>
          <a:ext cx="2188290" cy="1082649"/>
        </a:xfrm>
        <a:prstGeom prst="rect">
          <a:avLst/>
        </a:prstGeom>
        <a:noFill/>
        <a:ln>
          <a:noFill/>
        </a:ln>
        <a:effectLst/>
      </dsp:spPr>
      <dsp:style>
        <a:lnRef idx="0">
          <a:scrgbClr r="0" g="0" b="0"/>
        </a:lnRef>
        <a:fillRef idx="0">
          <a:scrgbClr r="0" g="0" b="0"/>
        </a:fillRef>
        <a:effectRef idx="0">
          <a:scrgbClr r="0" g="0" b="0"/>
        </a:effectRef>
        <a:fontRef idx="minor"/>
      </dsp:style>
    </dsp:sp>
    <dsp:sp modelId="{D94BE4F5-5F40-4978-8A14-84C79FBC40AB}">
      <dsp:nvSpPr>
        <dsp:cNvPr id="0" name=""/>
        <dsp:cNvSpPr/>
      </dsp:nvSpPr>
      <dsp:spPr>
        <a:xfrm>
          <a:off x="8304599" y="492977"/>
          <a:ext cx="2188290" cy="38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rtl="0">
            <a:lnSpc>
              <a:spcPct val="90000"/>
            </a:lnSpc>
            <a:spcBef>
              <a:spcPct val="0"/>
            </a:spcBef>
            <a:spcAft>
              <a:spcPct val="35000"/>
            </a:spcAft>
            <a:buNone/>
            <a:defRPr b="1"/>
          </a:pPr>
          <a:r>
            <a:rPr lang="lv-LV" sz="1300" b="0" kern="1200" dirty="0">
              <a:solidFill>
                <a:srgbClr val="664690"/>
              </a:solidFill>
              <a:latin typeface="+mj-lt"/>
              <a:ea typeface="+mn-ea"/>
              <a:cs typeface="+mn-cs"/>
            </a:rPr>
            <a:t>Līdz 1. decembrim izstrādātas dabaszinātņu jomas pedagogu profesionālās kompetences pilnveides programmas</a:t>
          </a:r>
          <a:r>
            <a:rPr lang="lv-LV" sz="1300" b="0" kern="1200" dirty="0">
              <a:solidFill>
                <a:srgbClr val="664690"/>
              </a:solidFill>
              <a:latin typeface="Aptos"/>
              <a:ea typeface="+mn-ea"/>
              <a:cs typeface="+mn-cs"/>
            </a:rPr>
            <a:t>.</a:t>
          </a:r>
          <a:endParaRPr lang="lv-LV" sz="1300" b="0" kern="1200" dirty="0">
            <a:solidFill>
              <a:srgbClr val="664690"/>
            </a:solidFill>
            <a:latin typeface="Verdana"/>
            <a:ea typeface="+mn-ea"/>
            <a:cs typeface="+mn-cs"/>
          </a:endParaRPr>
        </a:p>
      </dsp:txBody>
      <dsp:txXfrm>
        <a:off x="8304599" y="492977"/>
        <a:ext cx="2188290" cy="380390"/>
      </dsp:txXfrm>
    </dsp:sp>
    <dsp:sp modelId="{D629113D-5474-4086-9776-C46D452ACCBB}">
      <dsp:nvSpPr>
        <dsp:cNvPr id="0" name=""/>
        <dsp:cNvSpPr/>
      </dsp:nvSpPr>
      <dsp:spPr>
        <a:xfrm>
          <a:off x="8106460" y="746150"/>
          <a:ext cx="0" cy="1082649"/>
        </a:xfrm>
        <a:prstGeom prst="line">
          <a:avLst/>
        </a:prstGeom>
        <a:noFill/>
        <a:ln w="12700" cap="flat" cmpd="sng" algn="ctr">
          <a:solidFill>
            <a:srgbClr val="664690">
              <a:hueOff val="0"/>
              <a:satOff val="0"/>
              <a:lumOff val="0"/>
              <a:alphaOff val="0"/>
            </a:srgbClr>
          </a:solidFill>
          <a:prstDash val="dash"/>
        </a:ln>
        <a:effectLst/>
      </dsp:spPr>
      <dsp:style>
        <a:lnRef idx="1">
          <a:scrgbClr r="0" g="0" b="0"/>
        </a:lnRef>
        <a:fillRef idx="0">
          <a:scrgbClr r="0" g="0" b="0"/>
        </a:fillRef>
        <a:effectRef idx="0">
          <a:scrgbClr r="0" g="0" b="0"/>
        </a:effectRef>
        <a:fontRef idx="minor"/>
      </dsp:style>
    </dsp:sp>
    <dsp:sp modelId="{537EAB43-6EE5-4F38-BF4E-6EC8A85B8F0D}">
      <dsp:nvSpPr>
        <dsp:cNvPr id="0" name=""/>
        <dsp:cNvSpPr/>
      </dsp:nvSpPr>
      <dsp:spPr>
        <a:xfrm>
          <a:off x="8072225" y="1794564"/>
          <a:ext cx="68470" cy="68470"/>
        </a:xfrm>
        <a:prstGeom prst="ellipse">
          <a:avLst/>
        </a:prstGeom>
        <a:solidFill>
          <a:srgbClr val="664690">
            <a:hueOff val="0"/>
            <a:satOff val="0"/>
            <a:lumOff val="0"/>
            <a:alphaOff val="0"/>
          </a:srgbClr>
        </a:solidFill>
        <a:ln w="635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4T10:37:03.457"/>
    </inkml:context>
    <inkml:brush xml:id="br0">
      <inkml:brushProperty name="width" value="0.1" units="cm"/>
      <inkml:brushProperty name="height" value="0.2" units="cm"/>
      <inkml:brushProperty name="color" value="#E6E6E6"/>
      <inkml:brushProperty name="tip" value="rectangle"/>
      <inkml:brushProperty name="rasterOp" value="maskPen"/>
    </inkml:brush>
  </inkml:definitions>
  <inkml:trace contextRef="#ctx0" brushRef="#br0">-2147483648-2147483648 16383 0 0,'0'0'0'0'0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4T10:37:03.458"/>
    </inkml:context>
    <inkml:brush xml:id="br0">
      <inkml:brushProperty name="width" value="0.1" units="cm"/>
      <inkml:brushProperty name="height" value="0.2" units="cm"/>
      <inkml:brushProperty name="color" value="#E6E6E6"/>
      <inkml:brushProperty name="tip" value="rectangle"/>
      <inkml:brushProperty name="rasterOp" value="maskPen"/>
    </inkml:brush>
  </inkml:definitions>
  <inkml:trace contextRef="#ctx0" brushRef="#br0">-2147483648-2147483648 16383 0 0,'0'0'0'0'0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4T10:37:03.457"/>
    </inkml:context>
    <inkml:brush xml:id="br0">
      <inkml:brushProperty name="width" value="0.1" units="cm"/>
      <inkml:brushProperty name="height" value="0.2" units="cm"/>
      <inkml:brushProperty name="color" value="#E6E6E6"/>
      <inkml:brushProperty name="tip" value="rectangle"/>
      <inkml:brushProperty name="rasterOp" value="maskPen"/>
    </inkml:brush>
  </inkml:definitions>
  <inkml:trace contextRef="#ctx0" brushRef="#br0">-2147483648-2147483648 16383 0 0,'0'0'0'0'0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4T10:37:03.458"/>
    </inkml:context>
    <inkml:brush xml:id="br0">
      <inkml:brushProperty name="width" value="0.1" units="cm"/>
      <inkml:brushProperty name="height" value="0.2" units="cm"/>
      <inkml:brushProperty name="color" value="#E6E6E6"/>
      <inkml:brushProperty name="tip" value="rectangle"/>
      <inkml:brushProperty name="rasterOp" value="maskPen"/>
    </inkml:brush>
  </inkml:definitions>
  <inkml:trace contextRef="#ctx0" brushRef="#br0">-2147483648-2147483648 16383 0 0,'0'0'0'0'0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4T10:37:03.474"/>
    </inkml:context>
    <inkml:brush xml:id="br0">
      <inkml:brushProperty name="width" value="0.1" units="cm"/>
      <inkml:brushProperty name="height" value="0.2" units="cm"/>
      <inkml:brushProperty name="color" value="#E6E6E6"/>
      <inkml:brushProperty name="tip" value="rectangle"/>
      <inkml:brushProperty name="rasterOp" value="maskPen"/>
    </inkml:brush>
  </inkml:definitions>
  <inkml:trace contextRef="#ctx0" brushRef="#br0">-2147483648-2147483648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534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0443" y="0"/>
            <a:ext cx="2945659" cy="49534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38150" y="1233488"/>
            <a:ext cx="5921375" cy="33321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51219"/>
            <a:ext cx="5438140" cy="3887361"/>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377317"/>
            <a:ext cx="2945659" cy="49534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0443" y="9377317"/>
            <a:ext cx="2945659" cy="49534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lv-LV"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5303660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notes"/>
          <p:cNvSpPr txBox="1">
            <a:spLocks noGrp="1"/>
          </p:cNvSpPr>
          <p:nvPr>
            <p:ph type="body" idx="1"/>
          </p:nvPr>
        </p:nvSpPr>
        <p:spPr>
          <a:xfrm>
            <a:off x="679768" y="4751219"/>
            <a:ext cx="5438140" cy="38873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1:notes"/>
          <p:cNvSpPr>
            <a:spLocks noGrp="1" noRot="1" noChangeAspect="1"/>
          </p:cNvSpPr>
          <p:nvPr>
            <p:ph type="sldImg" idx="2"/>
          </p:nvPr>
        </p:nvSpPr>
        <p:spPr>
          <a:xfrm>
            <a:off x="438150" y="1233488"/>
            <a:ext cx="5921375" cy="3332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594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a:extLst>
            <a:ext uri="{FF2B5EF4-FFF2-40B4-BE49-F238E27FC236}">
              <a16:creationId xmlns:a16="http://schemas.microsoft.com/office/drawing/2014/main" id="{E7EFD3D6-EBB1-388D-55C5-2AEF7DB3B4B2}"/>
            </a:ext>
          </a:extLst>
        </p:cNvPr>
        <p:cNvGrpSpPr/>
        <p:nvPr/>
      </p:nvGrpSpPr>
      <p:grpSpPr>
        <a:xfrm>
          <a:off x="0" y="0"/>
          <a:ext cx="0" cy="0"/>
          <a:chOff x="0" y="0"/>
          <a:chExt cx="0" cy="0"/>
        </a:xfrm>
      </p:grpSpPr>
      <p:sp>
        <p:nvSpPr>
          <p:cNvPr id="460" name="Google Shape;460;p12:notes">
            <a:extLst>
              <a:ext uri="{FF2B5EF4-FFF2-40B4-BE49-F238E27FC236}">
                <a16:creationId xmlns:a16="http://schemas.microsoft.com/office/drawing/2014/main" id="{5704583F-4835-D079-6448-9AE9A39D6D24}"/>
              </a:ext>
            </a:extLst>
          </p:cNvPr>
          <p:cNvSpPr txBox="1">
            <a:spLocks noGrp="1"/>
          </p:cNvSpPr>
          <p:nvPr>
            <p:ph type="body" idx="1"/>
          </p:nvPr>
        </p:nvSpPr>
        <p:spPr>
          <a:xfrm>
            <a:off x="679768" y="4751219"/>
            <a:ext cx="5438140" cy="38873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1" name="Google Shape;461;p12:notes">
            <a:extLst>
              <a:ext uri="{FF2B5EF4-FFF2-40B4-BE49-F238E27FC236}">
                <a16:creationId xmlns:a16="http://schemas.microsoft.com/office/drawing/2014/main" id="{5FF90248-32CA-CE76-D764-C5A51A5516B0}"/>
              </a:ext>
            </a:extLst>
          </p:cNvPr>
          <p:cNvSpPr>
            <a:spLocks noGrp="1" noRot="1" noChangeAspect="1"/>
          </p:cNvSpPr>
          <p:nvPr>
            <p:ph type="sldImg" idx="2"/>
          </p:nvPr>
        </p:nvSpPr>
        <p:spPr>
          <a:xfrm>
            <a:off x="438150" y="1233488"/>
            <a:ext cx="5921375" cy="3332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8663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a:extLst>
            <a:ext uri="{FF2B5EF4-FFF2-40B4-BE49-F238E27FC236}">
              <a16:creationId xmlns:a16="http://schemas.microsoft.com/office/drawing/2014/main" id="{FDC5140F-0862-3FBA-BC93-4362E9E67109}"/>
            </a:ext>
          </a:extLst>
        </p:cNvPr>
        <p:cNvGrpSpPr/>
        <p:nvPr/>
      </p:nvGrpSpPr>
      <p:grpSpPr>
        <a:xfrm>
          <a:off x="0" y="0"/>
          <a:ext cx="0" cy="0"/>
          <a:chOff x="0" y="0"/>
          <a:chExt cx="0" cy="0"/>
        </a:xfrm>
      </p:grpSpPr>
      <p:sp>
        <p:nvSpPr>
          <p:cNvPr id="460" name="Google Shape;460;p12:notes">
            <a:extLst>
              <a:ext uri="{FF2B5EF4-FFF2-40B4-BE49-F238E27FC236}">
                <a16:creationId xmlns:a16="http://schemas.microsoft.com/office/drawing/2014/main" id="{E089BA23-0535-2705-D376-B831A7FF75F5}"/>
              </a:ext>
            </a:extLst>
          </p:cNvPr>
          <p:cNvSpPr txBox="1">
            <a:spLocks noGrp="1"/>
          </p:cNvSpPr>
          <p:nvPr>
            <p:ph type="body" idx="1"/>
          </p:nvPr>
        </p:nvSpPr>
        <p:spPr>
          <a:xfrm>
            <a:off x="679768" y="4751219"/>
            <a:ext cx="5438140" cy="38873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1" name="Google Shape;461;p12:notes">
            <a:extLst>
              <a:ext uri="{FF2B5EF4-FFF2-40B4-BE49-F238E27FC236}">
                <a16:creationId xmlns:a16="http://schemas.microsoft.com/office/drawing/2014/main" id="{10B7AE08-B137-22AE-B02E-E141C4CC314F}"/>
              </a:ext>
            </a:extLst>
          </p:cNvPr>
          <p:cNvSpPr>
            <a:spLocks noGrp="1" noRot="1" noChangeAspect="1"/>
          </p:cNvSpPr>
          <p:nvPr>
            <p:ph type="sldImg" idx="2"/>
          </p:nvPr>
        </p:nvSpPr>
        <p:spPr>
          <a:xfrm>
            <a:off x="438150" y="1233488"/>
            <a:ext cx="5921375" cy="3332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4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12:notes"/>
          <p:cNvSpPr txBox="1">
            <a:spLocks noGrp="1"/>
          </p:cNvSpPr>
          <p:nvPr>
            <p:ph type="body" idx="1"/>
          </p:nvPr>
        </p:nvSpPr>
        <p:spPr>
          <a:xfrm>
            <a:off x="679768" y="4751219"/>
            <a:ext cx="5438140" cy="38873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1" name="Google Shape;461;p12:notes"/>
          <p:cNvSpPr>
            <a:spLocks noGrp="1" noRot="1" noChangeAspect="1"/>
          </p:cNvSpPr>
          <p:nvPr>
            <p:ph type="sldImg" idx="2"/>
          </p:nvPr>
        </p:nvSpPr>
        <p:spPr>
          <a:xfrm>
            <a:off x="438150" y="1233488"/>
            <a:ext cx="5921375" cy="3332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2989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46E81E27-B914-0081-3526-F79033601B61}"/>
            </a:ext>
          </a:extLst>
        </p:cNvPr>
        <p:cNvGrpSpPr/>
        <p:nvPr/>
      </p:nvGrpSpPr>
      <p:grpSpPr>
        <a:xfrm>
          <a:off x="0" y="0"/>
          <a:ext cx="0" cy="0"/>
          <a:chOff x="0" y="0"/>
          <a:chExt cx="0" cy="0"/>
        </a:xfrm>
      </p:grpSpPr>
      <p:sp>
        <p:nvSpPr>
          <p:cNvPr id="407" name="Google Shape;407;p8:notes">
            <a:extLst>
              <a:ext uri="{FF2B5EF4-FFF2-40B4-BE49-F238E27FC236}">
                <a16:creationId xmlns:a16="http://schemas.microsoft.com/office/drawing/2014/main" id="{F7D9704D-785E-C86B-E1CC-4753A9832288}"/>
              </a:ext>
            </a:extLst>
          </p:cNvPr>
          <p:cNvSpPr txBox="1">
            <a:spLocks noGrp="1"/>
          </p:cNvSpPr>
          <p:nvPr>
            <p:ph type="body" idx="1"/>
          </p:nvPr>
        </p:nvSpPr>
        <p:spPr>
          <a:xfrm>
            <a:off x="679768" y="4751219"/>
            <a:ext cx="5438140" cy="38873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8:notes">
            <a:extLst>
              <a:ext uri="{FF2B5EF4-FFF2-40B4-BE49-F238E27FC236}">
                <a16:creationId xmlns:a16="http://schemas.microsoft.com/office/drawing/2014/main" id="{D37B3546-574F-77C7-5DEA-4729B0B68792}"/>
              </a:ext>
            </a:extLst>
          </p:cNvPr>
          <p:cNvSpPr>
            <a:spLocks noGrp="1" noRot="1" noChangeAspect="1"/>
          </p:cNvSpPr>
          <p:nvPr>
            <p:ph type="sldImg" idx="2"/>
          </p:nvPr>
        </p:nvSpPr>
        <p:spPr>
          <a:xfrm>
            <a:off x="438150" y="1233488"/>
            <a:ext cx="5921375" cy="3332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5057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CB79EE50-3414-E57B-2C5F-3CEFD70721BB}"/>
            </a:ext>
          </a:extLst>
        </p:cNvPr>
        <p:cNvGrpSpPr/>
        <p:nvPr/>
      </p:nvGrpSpPr>
      <p:grpSpPr>
        <a:xfrm>
          <a:off x="0" y="0"/>
          <a:ext cx="0" cy="0"/>
          <a:chOff x="0" y="0"/>
          <a:chExt cx="0" cy="0"/>
        </a:xfrm>
      </p:grpSpPr>
      <p:sp>
        <p:nvSpPr>
          <p:cNvPr id="407" name="Google Shape;407;p8:notes">
            <a:extLst>
              <a:ext uri="{FF2B5EF4-FFF2-40B4-BE49-F238E27FC236}">
                <a16:creationId xmlns:a16="http://schemas.microsoft.com/office/drawing/2014/main" id="{A903ECCC-E424-ED33-2A8B-B73DAB8B7511}"/>
              </a:ext>
            </a:extLst>
          </p:cNvPr>
          <p:cNvSpPr txBox="1">
            <a:spLocks noGrp="1"/>
          </p:cNvSpPr>
          <p:nvPr>
            <p:ph type="body" idx="1"/>
          </p:nvPr>
        </p:nvSpPr>
        <p:spPr>
          <a:xfrm>
            <a:off x="679768" y="4751219"/>
            <a:ext cx="5438140" cy="38873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8:notes">
            <a:extLst>
              <a:ext uri="{FF2B5EF4-FFF2-40B4-BE49-F238E27FC236}">
                <a16:creationId xmlns:a16="http://schemas.microsoft.com/office/drawing/2014/main" id="{9F380E40-5CD1-347B-F5A8-4F1EDAC041F4}"/>
              </a:ext>
            </a:extLst>
          </p:cNvPr>
          <p:cNvSpPr>
            <a:spLocks noGrp="1" noRot="1" noChangeAspect="1"/>
          </p:cNvSpPr>
          <p:nvPr>
            <p:ph type="sldImg" idx="2"/>
          </p:nvPr>
        </p:nvSpPr>
        <p:spPr>
          <a:xfrm>
            <a:off x="438150" y="1233488"/>
            <a:ext cx="5921375" cy="3332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9975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9EA52017-6606-765F-6555-E1B7865A4614}"/>
            </a:ext>
          </a:extLst>
        </p:cNvPr>
        <p:cNvGrpSpPr/>
        <p:nvPr/>
      </p:nvGrpSpPr>
      <p:grpSpPr>
        <a:xfrm>
          <a:off x="0" y="0"/>
          <a:ext cx="0" cy="0"/>
          <a:chOff x="0" y="0"/>
          <a:chExt cx="0" cy="0"/>
        </a:xfrm>
      </p:grpSpPr>
      <p:sp>
        <p:nvSpPr>
          <p:cNvPr id="407" name="Google Shape;407;p8:notes">
            <a:extLst>
              <a:ext uri="{FF2B5EF4-FFF2-40B4-BE49-F238E27FC236}">
                <a16:creationId xmlns:a16="http://schemas.microsoft.com/office/drawing/2014/main" id="{7B46A651-9A3A-80AF-6389-322543B1E45D}"/>
              </a:ext>
            </a:extLst>
          </p:cNvPr>
          <p:cNvSpPr txBox="1">
            <a:spLocks noGrp="1"/>
          </p:cNvSpPr>
          <p:nvPr>
            <p:ph type="body" idx="1"/>
          </p:nvPr>
        </p:nvSpPr>
        <p:spPr>
          <a:xfrm>
            <a:off x="679768" y="4751219"/>
            <a:ext cx="5438140" cy="38873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8:notes">
            <a:extLst>
              <a:ext uri="{FF2B5EF4-FFF2-40B4-BE49-F238E27FC236}">
                <a16:creationId xmlns:a16="http://schemas.microsoft.com/office/drawing/2014/main" id="{5B093FFA-02D5-57E8-F620-98B6C3D95D9A}"/>
              </a:ext>
            </a:extLst>
          </p:cNvPr>
          <p:cNvSpPr>
            <a:spLocks noGrp="1" noRot="1" noChangeAspect="1"/>
          </p:cNvSpPr>
          <p:nvPr>
            <p:ph type="sldImg" idx="2"/>
          </p:nvPr>
        </p:nvSpPr>
        <p:spPr>
          <a:xfrm>
            <a:off x="438150" y="1233488"/>
            <a:ext cx="5921375" cy="3332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9294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Slaids vizualizē lietotāja iesniegto tekstu par atbalsta pasākumu piemērošanu valsts pārbaudes darbos, informācijas ievades termiņu un saskaņošanu ar VIAA. Avoti norādīti slaida kājenē.</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Slaids vizualizē lietotāja iesniegto tekstu par izglītojamā ar runas vai dzirdes traucējumiem atbrīvošanu no valodu centralizētā eksāmena klausīšanās daļas vai mutvārdu daļas, dokumentēšanu informācijas sistēmā un kopvērtējuma aprēķinu.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Definīcija ir zinātniskās literatūras sintēze Latvijas metodiskajam kontekstam, nevis citāts no viena avota.</a:t>
            </a:r>
          </a:p>
          <a:p>
            <a:endParaRPr/>
          </a:p>
          <a:p>
            <a:r>
              <a:t>Avoti:</a:t>
            </a:r>
          </a:p>
          <a:p>
            <a:r>
              <a:t>Conderman &amp; Hedin (2011, 2015).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1">
  <p:cSld name="Title Slide 1">
    <p:bg>
      <p:bgPr>
        <a:solidFill>
          <a:schemeClr val="lt1"/>
        </a:solidFill>
        <a:effectLst/>
      </p:bgPr>
    </p:bg>
    <p:spTree>
      <p:nvGrpSpPr>
        <p:cNvPr id="1" name="Shape 13"/>
        <p:cNvGrpSpPr/>
        <p:nvPr/>
      </p:nvGrpSpPr>
      <p:grpSpPr>
        <a:xfrm>
          <a:off x="0" y="0"/>
          <a:ext cx="0" cy="0"/>
          <a:chOff x="0" y="0"/>
          <a:chExt cx="0" cy="0"/>
        </a:xfrm>
      </p:grpSpPr>
      <p:sp>
        <p:nvSpPr>
          <p:cNvPr id="14" name="Google Shape;14;p2"/>
          <p:cNvSpPr/>
          <p:nvPr/>
        </p:nvSpPr>
        <p:spPr>
          <a:xfrm>
            <a:off x="0" y="2097742"/>
            <a:ext cx="12192000" cy="476025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15" name="Google Shape;15;p2"/>
          <p:cNvSpPr txBox="1">
            <a:spLocks noGrp="1"/>
          </p:cNvSpPr>
          <p:nvPr>
            <p:ph type="ctrTitle"/>
          </p:nvPr>
        </p:nvSpPr>
        <p:spPr>
          <a:xfrm>
            <a:off x="1202554" y="2880220"/>
            <a:ext cx="7821917"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chemeClr val="lt1"/>
              </a:buClr>
              <a:buSzPts val="4800"/>
              <a:buFont typeface="Verdana"/>
              <a:buNone/>
              <a:defRPr sz="4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
          <p:cNvSpPr txBox="1">
            <a:spLocks noGrp="1"/>
          </p:cNvSpPr>
          <p:nvPr>
            <p:ph type="subTitle" idx="1"/>
          </p:nvPr>
        </p:nvSpPr>
        <p:spPr>
          <a:xfrm>
            <a:off x="1202554" y="5823631"/>
            <a:ext cx="6879772" cy="478558"/>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chemeClr val="lt1"/>
              </a:buClr>
              <a:buSzPts val="1800"/>
              <a:buNone/>
              <a:defRPr sz="1800">
                <a:solidFill>
                  <a:schemeClr val="lt1"/>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7" name="Google Shape;17;p2"/>
          <p:cNvPicPr preferRelativeResize="0"/>
          <p:nvPr/>
        </p:nvPicPr>
        <p:blipFill rotWithShape="1">
          <a:blip r:embed="rId2">
            <a:alphaModFix/>
          </a:blip>
          <a:srcRect/>
          <a:stretch/>
        </p:blipFill>
        <p:spPr>
          <a:xfrm>
            <a:off x="775705" y="0"/>
            <a:ext cx="2393859" cy="1810872"/>
          </a:xfrm>
          <a:prstGeom prst="rect">
            <a:avLst/>
          </a:prstGeom>
          <a:noFill/>
          <a:ln>
            <a:noFill/>
          </a:ln>
        </p:spPr>
      </p:pic>
      <p:sp>
        <p:nvSpPr>
          <p:cNvPr id="18" name="Google Shape;18;p2"/>
          <p:cNvSpPr txBox="1">
            <a:spLocks noGrp="1"/>
          </p:cNvSpPr>
          <p:nvPr>
            <p:ph type="body" idx="2"/>
          </p:nvPr>
        </p:nvSpPr>
        <p:spPr>
          <a:xfrm rot="5400000">
            <a:off x="10671036" y="3683760"/>
            <a:ext cx="2062163" cy="455084"/>
          </a:xfrm>
          <a:prstGeom prst="rect">
            <a:avLst/>
          </a:prstGeom>
          <a:noFill/>
          <a:ln>
            <a:noFill/>
          </a:ln>
        </p:spPr>
        <p:txBody>
          <a:bodyPr spcFirstLastPara="1" wrap="square" lIns="0" tIns="45700" rIns="91425" bIns="45700" anchor="ctr" anchorCtr="0"/>
          <a:lstStyle>
            <a:lvl1pPr marL="457200" lvl="0" indent="-228600" algn="l">
              <a:lnSpc>
                <a:spcPct val="100000"/>
              </a:lnSpc>
              <a:spcBef>
                <a:spcPts val="1000"/>
              </a:spcBef>
              <a:spcAft>
                <a:spcPts val="0"/>
              </a:spcAft>
              <a:buClr>
                <a:schemeClr val="lt1"/>
              </a:buClr>
              <a:buSzPts val="1200"/>
              <a:buNone/>
              <a:defRPr sz="1200">
                <a:solidFill>
                  <a:schemeClr val="lt1"/>
                </a:solidFill>
              </a:defRPr>
            </a:lvl1pPr>
            <a:lvl2pPr marL="914400" lvl="1" indent="-342900" algn="l">
              <a:lnSpc>
                <a:spcPct val="100000"/>
              </a:lnSpc>
              <a:spcBef>
                <a:spcPts val="500"/>
              </a:spcBef>
              <a:spcAft>
                <a:spcPts val="0"/>
              </a:spcAft>
              <a:buClr>
                <a:srgbClr val="664790"/>
              </a:buClr>
              <a:buSzPts val="1800"/>
              <a:buChar char="•"/>
              <a:defRPr/>
            </a:lvl2pPr>
            <a:lvl3pPr marL="1371600" lvl="2" indent="-342900" algn="l">
              <a:lnSpc>
                <a:spcPct val="100000"/>
              </a:lnSpc>
              <a:spcBef>
                <a:spcPts val="500"/>
              </a:spcBef>
              <a:spcAft>
                <a:spcPts val="0"/>
              </a:spcAft>
              <a:buClr>
                <a:srgbClr val="664790"/>
              </a:buClr>
              <a:buSzPts val="1800"/>
              <a:buChar char="•"/>
              <a:defRPr/>
            </a:lvl3pPr>
            <a:lvl4pPr marL="1828800" lvl="3" indent="-342900" algn="l">
              <a:lnSpc>
                <a:spcPct val="100000"/>
              </a:lnSpc>
              <a:spcBef>
                <a:spcPts val="500"/>
              </a:spcBef>
              <a:spcAft>
                <a:spcPts val="0"/>
              </a:spcAft>
              <a:buClr>
                <a:srgbClr val="664790"/>
              </a:buClr>
              <a:buSzPts val="1800"/>
              <a:buChar char="•"/>
              <a:defRPr/>
            </a:lvl4pPr>
            <a:lvl5pPr marL="2286000" lvl="4" indent="-342900" algn="l">
              <a:lnSpc>
                <a:spcPct val="100000"/>
              </a:lnSpc>
              <a:spcBef>
                <a:spcPts val="500"/>
              </a:spcBef>
              <a:spcAft>
                <a:spcPts val="0"/>
              </a:spcAft>
              <a:buClr>
                <a:srgbClr val="66479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19"/>
        <p:cNvGrpSpPr/>
        <p:nvPr/>
      </p:nvGrpSpPr>
      <p:grpSpPr>
        <a:xfrm>
          <a:off x="0" y="0"/>
          <a:ext cx="0" cy="0"/>
          <a:chOff x="0" y="0"/>
          <a:chExt cx="0" cy="0"/>
        </a:xfrm>
      </p:grpSpPr>
      <p:sp>
        <p:nvSpPr>
          <p:cNvPr id="20" name="Google Shape;20;p3"/>
          <p:cNvSpPr/>
          <p:nvPr/>
        </p:nvSpPr>
        <p:spPr>
          <a:xfrm>
            <a:off x="0" y="1"/>
            <a:ext cx="12192000" cy="1658471"/>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21" name="Google Shape;21;p3"/>
          <p:cNvSpPr txBox="1">
            <a:spLocks noGrp="1"/>
          </p:cNvSpPr>
          <p:nvPr>
            <p:ph type="title"/>
          </p:nvPr>
        </p:nvSpPr>
        <p:spPr>
          <a:xfrm>
            <a:off x="616775" y="257547"/>
            <a:ext cx="5723068" cy="1142815"/>
          </a:xfrm>
          <a:prstGeom prst="rect">
            <a:avLst/>
          </a:prstGeom>
          <a:noFill/>
          <a:ln>
            <a:noFill/>
          </a:ln>
        </p:spPr>
        <p:txBody>
          <a:bodyPr spcFirstLastPara="1" wrap="square" lIns="0" tIns="45700" rIns="91425" bIns="45700" anchor="ctr" anchorCtr="0"/>
          <a:lstStyle>
            <a:lvl1pPr lvl="0" algn="l">
              <a:lnSpc>
                <a:spcPct val="100000"/>
              </a:lnSpc>
              <a:spcBef>
                <a:spcPts val="0"/>
              </a:spcBef>
              <a:spcAft>
                <a:spcPts val="0"/>
              </a:spcAft>
              <a:buClr>
                <a:srgbClr val="664790"/>
              </a:buClr>
              <a:buSzPts val="2200"/>
              <a:buFont typeface="Verdana"/>
              <a:buNone/>
              <a:defRPr sz="2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
          <p:cNvSpPr txBox="1">
            <a:spLocks noGrp="1"/>
          </p:cNvSpPr>
          <p:nvPr>
            <p:ph type="body" idx="1"/>
          </p:nvPr>
        </p:nvSpPr>
        <p:spPr>
          <a:xfrm>
            <a:off x="616775" y="2243979"/>
            <a:ext cx="10929767" cy="3932984"/>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2400"/>
              <a:buNone/>
              <a:defRPr>
                <a:solidFill>
                  <a:srgbClr val="664790"/>
                </a:solidFill>
              </a:defRPr>
            </a:lvl1pPr>
            <a:lvl2pPr marL="914400" lvl="1" indent="-228600" algn="l">
              <a:lnSpc>
                <a:spcPct val="100000"/>
              </a:lnSpc>
              <a:spcBef>
                <a:spcPts val="500"/>
              </a:spcBef>
              <a:spcAft>
                <a:spcPts val="0"/>
              </a:spcAft>
              <a:buClr>
                <a:srgbClr val="664790"/>
              </a:buClr>
              <a:buSzPts val="2000"/>
              <a:buNone/>
              <a:defRPr>
                <a:solidFill>
                  <a:srgbClr val="664790"/>
                </a:solidFill>
              </a:defRPr>
            </a:lvl2pPr>
            <a:lvl3pPr marL="1371600" lvl="2" indent="-228600" algn="l">
              <a:lnSpc>
                <a:spcPct val="100000"/>
              </a:lnSpc>
              <a:spcBef>
                <a:spcPts val="500"/>
              </a:spcBef>
              <a:spcAft>
                <a:spcPts val="0"/>
              </a:spcAft>
              <a:buClr>
                <a:srgbClr val="664790"/>
              </a:buClr>
              <a:buSzPts val="1800"/>
              <a:buNone/>
              <a:defRPr>
                <a:solidFill>
                  <a:srgbClr val="664790"/>
                </a:solidFill>
              </a:defRPr>
            </a:lvl3pPr>
            <a:lvl4pPr marL="1828800" lvl="3" indent="-228600" algn="l">
              <a:lnSpc>
                <a:spcPct val="100000"/>
              </a:lnSpc>
              <a:spcBef>
                <a:spcPts val="500"/>
              </a:spcBef>
              <a:spcAft>
                <a:spcPts val="0"/>
              </a:spcAft>
              <a:buClr>
                <a:srgbClr val="664790"/>
              </a:buClr>
              <a:buSzPts val="1400"/>
              <a:buNone/>
              <a:defRPr>
                <a:solidFill>
                  <a:srgbClr val="664790"/>
                </a:solidFill>
              </a:defRPr>
            </a:lvl4pPr>
            <a:lvl5pPr marL="2286000" lvl="4" indent="-228600" algn="l">
              <a:lnSpc>
                <a:spcPct val="100000"/>
              </a:lnSpc>
              <a:spcBef>
                <a:spcPts val="500"/>
              </a:spcBef>
              <a:spcAft>
                <a:spcPts val="0"/>
              </a:spcAft>
              <a:buClr>
                <a:srgbClr val="664790"/>
              </a:buClr>
              <a:buSzPts val="1200"/>
              <a:buNone/>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3"/>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24" name="Google Shape;24;p3"/>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latin typeface="Verdana"/>
                <a:ea typeface="Verdana"/>
                <a:cs typeface="Verdana"/>
                <a:sym typeface="Verdana"/>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b="0" i="0" u="none" strike="noStrike" cap="none">
                <a:solidFill>
                  <a:schemeClr val="lt1"/>
                </a:solidFill>
                <a:latin typeface="Verdana"/>
                <a:ea typeface="Verdana"/>
                <a:cs typeface="Verdana"/>
                <a:sym typeface="Verdana"/>
              </a:defRPr>
            </a:lvl1pPr>
            <a:lvl2pPr marL="0" marR="0" lvl="1" indent="0" algn="ctr" rtl="0">
              <a:spcBef>
                <a:spcPts val="0"/>
              </a:spcBef>
              <a:buNone/>
              <a:defRPr sz="800" b="0" i="0" u="none" strike="noStrike" cap="none">
                <a:solidFill>
                  <a:schemeClr val="lt1"/>
                </a:solidFill>
                <a:latin typeface="Verdana"/>
                <a:ea typeface="Verdana"/>
                <a:cs typeface="Verdana"/>
                <a:sym typeface="Verdana"/>
              </a:defRPr>
            </a:lvl2pPr>
            <a:lvl3pPr marL="0" marR="0" lvl="2" indent="0" algn="ctr" rtl="0">
              <a:spcBef>
                <a:spcPts val="0"/>
              </a:spcBef>
              <a:buNone/>
              <a:defRPr sz="800" b="0" i="0" u="none" strike="noStrike" cap="none">
                <a:solidFill>
                  <a:schemeClr val="lt1"/>
                </a:solidFill>
                <a:latin typeface="Verdana"/>
                <a:ea typeface="Verdana"/>
                <a:cs typeface="Verdana"/>
                <a:sym typeface="Verdana"/>
              </a:defRPr>
            </a:lvl3pPr>
            <a:lvl4pPr marL="0" marR="0" lvl="3" indent="0" algn="ctr" rtl="0">
              <a:spcBef>
                <a:spcPts val="0"/>
              </a:spcBef>
              <a:buNone/>
              <a:defRPr sz="800" b="0" i="0" u="none" strike="noStrike" cap="none">
                <a:solidFill>
                  <a:schemeClr val="lt1"/>
                </a:solidFill>
                <a:latin typeface="Verdana"/>
                <a:ea typeface="Verdana"/>
                <a:cs typeface="Verdana"/>
                <a:sym typeface="Verdana"/>
              </a:defRPr>
            </a:lvl4pPr>
            <a:lvl5pPr marL="0" marR="0" lvl="4" indent="0" algn="ctr" rtl="0">
              <a:spcBef>
                <a:spcPts val="0"/>
              </a:spcBef>
              <a:buNone/>
              <a:defRPr sz="800" b="0" i="0" u="none" strike="noStrike" cap="none">
                <a:solidFill>
                  <a:schemeClr val="lt1"/>
                </a:solidFill>
                <a:latin typeface="Verdana"/>
                <a:ea typeface="Verdana"/>
                <a:cs typeface="Verdana"/>
                <a:sym typeface="Verdana"/>
              </a:defRPr>
            </a:lvl5pPr>
            <a:lvl6pPr marL="0" marR="0" lvl="5" indent="0" algn="ctr" rtl="0">
              <a:spcBef>
                <a:spcPts val="0"/>
              </a:spcBef>
              <a:buNone/>
              <a:defRPr sz="800" b="0" i="0" u="none" strike="noStrike" cap="none">
                <a:solidFill>
                  <a:schemeClr val="lt1"/>
                </a:solidFill>
                <a:latin typeface="Verdana"/>
                <a:ea typeface="Verdana"/>
                <a:cs typeface="Verdana"/>
                <a:sym typeface="Verdana"/>
              </a:defRPr>
            </a:lvl6pPr>
            <a:lvl7pPr marL="0" marR="0" lvl="6" indent="0" algn="ctr" rtl="0">
              <a:spcBef>
                <a:spcPts val="0"/>
              </a:spcBef>
              <a:buNone/>
              <a:defRPr sz="800" b="0" i="0" u="none" strike="noStrike" cap="none">
                <a:solidFill>
                  <a:schemeClr val="lt1"/>
                </a:solidFill>
                <a:latin typeface="Verdana"/>
                <a:ea typeface="Verdana"/>
                <a:cs typeface="Verdana"/>
                <a:sym typeface="Verdana"/>
              </a:defRPr>
            </a:lvl7pPr>
            <a:lvl8pPr marL="0" marR="0" lvl="7" indent="0" algn="ctr" rtl="0">
              <a:spcBef>
                <a:spcPts val="0"/>
              </a:spcBef>
              <a:buNone/>
              <a:defRPr sz="800" b="0" i="0" u="none" strike="noStrike" cap="none">
                <a:solidFill>
                  <a:schemeClr val="lt1"/>
                </a:solidFill>
                <a:latin typeface="Verdana"/>
                <a:ea typeface="Verdana"/>
                <a:cs typeface="Verdana"/>
                <a:sym typeface="Verdana"/>
              </a:defRPr>
            </a:lvl8pPr>
            <a:lvl9pPr marL="0" marR="0" lvl="8" indent="0" algn="ctr" rtl="0">
              <a:spcBef>
                <a:spcPts val="0"/>
              </a:spcBef>
              <a:buNone/>
              <a:defRPr sz="800" b="0" i="0" u="none" strike="noStrike" cap="none">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2" type="title">
  <p:cSld name="TITLE">
    <p:bg>
      <p:bgPr>
        <a:solidFill>
          <a:schemeClr val="lt1"/>
        </a:solidFill>
        <a:effectLst/>
      </p:bgPr>
    </p:bg>
    <p:spTree>
      <p:nvGrpSpPr>
        <p:cNvPr id="1" name="Shape 26"/>
        <p:cNvGrpSpPr/>
        <p:nvPr/>
      </p:nvGrpSpPr>
      <p:grpSpPr>
        <a:xfrm>
          <a:off x="0" y="0"/>
          <a:ext cx="0" cy="0"/>
          <a:chOff x="0" y="0"/>
          <a:chExt cx="0" cy="0"/>
        </a:xfrm>
      </p:grpSpPr>
      <p:sp>
        <p:nvSpPr>
          <p:cNvPr id="27" name="Google Shape;27;p4"/>
          <p:cNvSpPr txBox="1">
            <a:spLocks noGrp="1"/>
          </p:cNvSpPr>
          <p:nvPr>
            <p:ph type="ctrTitle"/>
          </p:nvPr>
        </p:nvSpPr>
        <p:spPr>
          <a:xfrm>
            <a:off x="895575" y="2235200"/>
            <a:ext cx="8470751"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chemeClr val="dk1"/>
              </a:buClr>
              <a:buSzPts val="5400"/>
              <a:buFont typeface="Verdana"/>
              <a:buNone/>
              <a:defRPr sz="54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
          <p:cNvSpPr txBox="1">
            <a:spLocks noGrp="1"/>
          </p:cNvSpPr>
          <p:nvPr>
            <p:ph type="subTitle" idx="1"/>
          </p:nvPr>
        </p:nvSpPr>
        <p:spPr>
          <a:xfrm>
            <a:off x="1039009" y="5518673"/>
            <a:ext cx="7296539" cy="892885"/>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rgbClr val="664790"/>
              </a:buClr>
              <a:buSzPts val="1800"/>
              <a:buNone/>
              <a:defRPr sz="1800">
                <a:solidFill>
                  <a:srgbClr val="664790"/>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9" name="Google Shape;29;p4"/>
          <p:cNvSpPr/>
          <p:nvPr/>
        </p:nvSpPr>
        <p:spPr>
          <a:xfrm>
            <a:off x="0" y="2235200"/>
            <a:ext cx="645459" cy="214286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ext image 5">
  <p:cSld name="text image 5">
    <p:spTree>
      <p:nvGrpSpPr>
        <p:cNvPr id="1" name="Shape 30"/>
        <p:cNvGrpSpPr/>
        <p:nvPr/>
      </p:nvGrpSpPr>
      <p:grpSpPr>
        <a:xfrm>
          <a:off x="0" y="0"/>
          <a:ext cx="0" cy="0"/>
          <a:chOff x="0" y="0"/>
          <a:chExt cx="0" cy="0"/>
        </a:xfrm>
      </p:grpSpPr>
      <p:sp>
        <p:nvSpPr>
          <p:cNvPr id="31" name="Google Shape;31;p5"/>
          <p:cNvSpPr>
            <a:spLocks noGrp="1"/>
          </p:cNvSpPr>
          <p:nvPr>
            <p:ph type="pic" idx="2"/>
          </p:nvPr>
        </p:nvSpPr>
        <p:spPr>
          <a:xfrm>
            <a:off x="1" y="1658472"/>
            <a:ext cx="3708400" cy="5199108"/>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32" name="Google Shape;32;p5"/>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33" name="Google Shape;33;p5"/>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35" name="Google Shape;35;p5"/>
          <p:cNvSpPr/>
          <p:nvPr/>
        </p:nvSpPr>
        <p:spPr>
          <a:xfrm>
            <a:off x="0" y="1"/>
            <a:ext cx="12192000" cy="1658471"/>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36" name="Google Shape;36;p5"/>
          <p:cNvSpPr txBox="1">
            <a:spLocks noGrp="1"/>
          </p:cNvSpPr>
          <p:nvPr>
            <p:ph type="title"/>
          </p:nvPr>
        </p:nvSpPr>
        <p:spPr>
          <a:xfrm>
            <a:off x="616775" y="257547"/>
            <a:ext cx="5723068" cy="1142815"/>
          </a:xfrm>
          <a:prstGeom prst="rect">
            <a:avLst/>
          </a:prstGeom>
          <a:noFill/>
          <a:ln>
            <a:noFill/>
          </a:ln>
        </p:spPr>
        <p:txBody>
          <a:bodyPr spcFirstLastPara="1" wrap="square" lIns="0" tIns="45700" rIns="91425" bIns="45700" anchor="ctr" anchorCtr="0"/>
          <a:lstStyle>
            <a:lvl1pPr lvl="0" algn="l">
              <a:lnSpc>
                <a:spcPct val="100000"/>
              </a:lnSpc>
              <a:spcBef>
                <a:spcPts val="0"/>
              </a:spcBef>
              <a:spcAft>
                <a:spcPts val="0"/>
              </a:spcAft>
              <a:buClr>
                <a:srgbClr val="664790"/>
              </a:buClr>
              <a:buSzPts val="2200"/>
              <a:buFont typeface="Verdana"/>
              <a:buNone/>
              <a:defRPr sz="2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 columns">
  <p:cSld name="2 columns">
    <p:spTree>
      <p:nvGrpSpPr>
        <p:cNvPr id="1" name="Shape 37"/>
        <p:cNvGrpSpPr/>
        <p:nvPr/>
      </p:nvGrpSpPr>
      <p:grpSpPr>
        <a:xfrm>
          <a:off x="0" y="0"/>
          <a:ext cx="0" cy="0"/>
          <a:chOff x="0" y="0"/>
          <a:chExt cx="0" cy="0"/>
        </a:xfrm>
      </p:grpSpPr>
      <p:sp>
        <p:nvSpPr>
          <p:cNvPr id="38" name="Google Shape;38;p6"/>
          <p:cNvSpPr txBox="1">
            <a:spLocks noGrp="1"/>
          </p:cNvSpPr>
          <p:nvPr>
            <p:ph type="body" idx="1"/>
          </p:nvPr>
        </p:nvSpPr>
        <p:spPr>
          <a:xfrm>
            <a:off x="903644" y="2398955"/>
            <a:ext cx="4575585" cy="3778008"/>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800"/>
              <a:buNone/>
              <a:defRPr sz="1800">
                <a:solidFill>
                  <a:srgbClr val="664790"/>
                </a:solidFill>
              </a:defRPr>
            </a:lvl1pPr>
            <a:lvl2pPr marL="914400" lvl="1" indent="-228600" algn="l">
              <a:lnSpc>
                <a:spcPct val="100000"/>
              </a:lnSpc>
              <a:spcBef>
                <a:spcPts val="500"/>
              </a:spcBef>
              <a:spcAft>
                <a:spcPts val="0"/>
              </a:spcAft>
              <a:buClr>
                <a:srgbClr val="664790"/>
              </a:buClr>
              <a:buSzPts val="1600"/>
              <a:buNone/>
              <a:defRPr sz="1600">
                <a:solidFill>
                  <a:srgbClr val="664790"/>
                </a:solidFill>
              </a:defRPr>
            </a:lvl2pPr>
            <a:lvl3pPr marL="1371600" lvl="2" indent="-228600" algn="l">
              <a:lnSpc>
                <a:spcPct val="100000"/>
              </a:lnSpc>
              <a:spcBef>
                <a:spcPts val="500"/>
              </a:spcBef>
              <a:spcAft>
                <a:spcPts val="0"/>
              </a:spcAft>
              <a:buClr>
                <a:srgbClr val="664790"/>
              </a:buClr>
              <a:buSzPts val="1400"/>
              <a:buNone/>
              <a:defRPr sz="1400">
                <a:solidFill>
                  <a:srgbClr val="664790"/>
                </a:solidFill>
              </a:defRPr>
            </a:lvl3pPr>
            <a:lvl4pPr marL="1828800" lvl="3" indent="-228600" algn="l">
              <a:lnSpc>
                <a:spcPct val="100000"/>
              </a:lnSpc>
              <a:spcBef>
                <a:spcPts val="500"/>
              </a:spcBef>
              <a:spcAft>
                <a:spcPts val="0"/>
              </a:spcAft>
              <a:buClr>
                <a:srgbClr val="664790"/>
              </a:buClr>
              <a:buSzPts val="1200"/>
              <a:buNone/>
              <a:defRPr sz="1200">
                <a:solidFill>
                  <a:srgbClr val="664790"/>
                </a:solidFill>
              </a:defRPr>
            </a:lvl4pPr>
            <a:lvl5pPr marL="2286000" lvl="4" indent="-228600" algn="l">
              <a:lnSpc>
                <a:spcPct val="100000"/>
              </a:lnSpc>
              <a:spcBef>
                <a:spcPts val="500"/>
              </a:spcBef>
              <a:spcAft>
                <a:spcPts val="0"/>
              </a:spcAft>
              <a:buClr>
                <a:srgbClr val="664790"/>
              </a:buClr>
              <a:buSzPts val="1000"/>
              <a:buNone/>
              <a:defRPr sz="1000">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6"/>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0" name="Google Shape;40;p6"/>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6"/>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42" name="Google Shape;42;p6"/>
          <p:cNvSpPr txBox="1">
            <a:spLocks noGrp="1"/>
          </p:cNvSpPr>
          <p:nvPr>
            <p:ph type="body" idx="2"/>
          </p:nvPr>
        </p:nvSpPr>
        <p:spPr>
          <a:xfrm>
            <a:off x="6712773" y="2398955"/>
            <a:ext cx="4575585" cy="3778008"/>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800"/>
              <a:buNone/>
              <a:defRPr sz="1800">
                <a:solidFill>
                  <a:srgbClr val="664790"/>
                </a:solidFill>
              </a:defRPr>
            </a:lvl1pPr>
            <a:lvl2pPr marL="914400" lvl="1" indent="-228600" algn="l">
              <a:lnSpc>
                <a:spcPct val="100000"/>
              </a:lnSpc>
              <a:spcBef>
                <a:spcPts val="500"/>
              </a:spcBef>
              <a:spcAft>
                <a:spcPts val="0"/>
              </a:spcAft>
              <a:buClr>
                <a:srgbClr val="664790"/>
              </a:buClr>
              <a:buSzPts val="1600"/>
              <a:buNone/>
              <a:defRPr sz="1600">
                <a:solidFill>
                  <a:srgbClr val="664790"/>
                </a:solidFill>
              </a:defRPr>
            </a:lvl2pPr>
            <a:lvl3pPr marL="1371600" lvl="2" indent="-228600" algn="l">
              <a:lnSpc>
                <a:spcPct val="100000"/>
              </a:lnSpc>
              <a:spcBef>
                <a:spcPts val="500"/>
              </a:spcBef>
              <a:spcAft>
                <a:spcPts val="0"/>
              </a:spcAft>
              <a:buClr>
                <a:srgbClr val="664790"/>
              </a:buClr>
              <a:buSzPts val="1400"/>
              <a:buNone/>
              <a:defRPr sz="1400">
                <a:solidFill>
                  <a:srgbClr val="664790"/>
                </a:solidFill>
              </a:defRPr>
            </a:lvl3pPr>
            <a:lvl4pPr marL="1828800" lvl="3" indent="-228600" algn="l">
              <a:lnSpc>
                <a:spcPct val="100000"/>
              </a:lnSpc>
              <a:spcBef>
                <a:spcPts val="500"/>
              </a:spcBef>
              <a:spcAft>
                <a:spcPts val="0"/>
              </a:spcAft>
              <a:buClr>
                <a:srgbClr val="664790"/>
              </a:buClr>
              <a:buSzPts val="1200"/>
              <a:buNone/>
              <a:defRPr sz="1200">
                <a:solidFill>
                  <a:srgbClr val="664790"/>
                </a:solidFill>
              </a:defRPr>
            </a:lvl4pPr>
            <a:lvl5pPr marL="2286000" lvl="4" indent="-228600" algn="l">
              <a:lnSpc>
                <a:spcPct val="100000"/>
              </a:lnSpc>
              <a:spcBef>
                <a:spcPts val="500"/>
              </a:spcBef>
              <a:spcAft>
                <a:spcPts val="0"/>
              </a:spcAft>
              <a:buClr>
                <a:srgbClr val="664790"/>
              </a:buClr>
              <a:buSzPts val="1000"/>
              <a:buNone/>
              <a:defRPr sz="1000">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6"/>
          <p:cNvSpPr/>
          <p:nvPr/>
        </p:nvSpPr>
        <p:spPr>
          <a:xfrm>
            <a:off x="0" y="1"/>
            <a:ext cx="12192000" cy="1658471"/>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4" name="Google Shape;44;p6"/>
          <p:cNvSpPr txBox="1">
            <a:spLocks noGrp="1"/>
          </p:cNvSpPr>
          <p:nvPr>
            <p:ph type="title"/>
          </p:nvPr>
        </p:nvSpPr>
        <p:spPr>
          <a:xfrm>
            <a:off x="616775" y="257547"/>
            <a:ext cx="5723068" cy="1142815"/>
          </a:xfrm>
          <a:prstGeom prst="rect">
            <a:avLst/>
          </a:prstGeom>
          <a:noFill/>
          <a:ln>
            <a:noFill/>
          </a:ln>
        </p:spPr>
        <p:txBody>
          <a:bodyPr spcFirstLastPara="1" wrap="square" lIns="0" tIns="45700" rIns="91425" bIns="45700" anchor="ctr" anchorCtr="0"/>
          <a:lstStyle>
            <a:lvl1pPr lvl="0" algn="l">
              <a:lnSpc>
                <a:spcPct val="100000"/>
              </a:lnSpc>
              <a:spcBef>
                <a:spcPts val="0"/>
              </a:spcBef>
              <a:spcAft>
                <a:spcPts val="0"/>
              </a:spcAft>
              <a:buClr>
                <a:srgbClr val="664790"/>
              </a:buClr>
              <a:buSzPts val="2200"/>
              <a:buFont typeface="Verdana"/>
              <a:buNone/>
              <a:defRPr sz="2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2">
  <p:cSld name="text 2">
    <p:spTree>
      <p:nvGrpSpPr>
        <p:cNvPr id="1" name="Shape 45"/>
        <p:cNvGrpSpPr/>
        <p:nvPr/>
      </p:nvGrpSpPr>
      <p:grpSpPr>
        <a:xfrm>
          <a:off x="0" y="0"/>
          <a:ext cx="0" cy="0"/>
          <a:chOff x="0" y="0"/>
          <a:chExt cx="0" cy="0"/>
        </a:xfrm>
      </p:grpSpPr>
      <p:sp>
        <p:nvSpPr>
          <p:cNvPr id="46" name="Google Shape;46;p7"/>
          <p:cNvSpPr/>
          <p:nvPr/>
        </p:nvSpPr>
        <p:spPr>
          <a:xfrm>
            <a:off x="0" y="-1"/>
            <a:ext cx="6096000" cy="6857579"/>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7" name="Google Shape;47;p7"/>
          <p:cNvSpPr txBox="1">
            <a:spLocks noGrp="1"/>
          </p:cNvSpPr>
          <p:nvPr>
            <p:ph type="title"/>
          </p:nvPr>
        </p:nvSpPr>
        <p:spPr>
          <a:xfrm>
            <a:off x="616775" y="645459"/>
            <a:ext cx="4403463" cy="1957892"/>
          </a:xfrm>
          <a:prstGeom prst="rect">
            <a:avLst/>
          </a:prstGeom>
          <a:noFill/>
          <a:ln>
            <a:noFill/>
          </a:ln>
        </p:spPr>
        <p:txBody>
          <a:bodyPr spcFirstLastPara="1" wrap="square" lIns="0" tIns="45700" rIns="0" bIns="45700" anchor="t" anchorCtr="0"/>
          <a:lstStyle>
            <a:lvl1pPr lvl="0" algn="l">
              <a:lnSpc>
                <a:spcPct val="100000"/>
              </a:lnSpc>
              <a:spcBef>
                <a:spcPts val="0"/>
              </a:spcBef>
              <a:spcAft>
                <a:spcPts val="0"/>
              </a:spcAft>
              <a:buClr>
                <a:srgbClr val="664790"/>
              </a:buClr>
              <a:buSzPts val="2000"/>
              <a:buFont typeface="Verdana"/>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7"/>
          <p:cNvSpPr txBox="1">
            <a:spLocks noGrp="1"/>
          </p:cNvSpPr>
          <p:nvPr>
            <p:ph type="body" idx="1"/>
          </p:nvPr>
        </p:nvSpPr>
        <p:spPr>
          <a:xfrm>
            <a:off x="6641056" y="645459"/>
            <a:ext cx="5005891" cy="5531504"/>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800"/>
              <a:buNone/>
              <a:defRPr sz="1800">
                <a:solidFill>
                  <a:srgbClr val="664790"/>
                </a:solidFill>
              </a:defRPr>
            </a:lvl1pPr>
            <a:lvl2pPr marL="914400" lvl="1" indent="-228600" algn="l">
              <a:lnSpc>
                <a:spcPct val="100000"/>
              </a:lnSpc>
              <a:spcBef>
                <a:spcPts val="500"/>
              </a:spcBef>
              <a:spcAft>
                <a:spcPts val="0"/>
              </a:spcAft>
              <a:buClr>
                <a:srgbClr val="664790"/>
              </a:buClr>
              <a:buSzPts val="1600"/>
              <a:buNone/>
              <a:defRPr sz="1600">
                <a:solidFill>
                  <a:srgbClr val="664790"/>
                </a:solidFill>
              </a:defRPr>
            </a:lvl2pPr>
            <a:lvl3pPr marL="1371600" lvl="2" indent="-228600" algn="l">
              <a:lnSpc>
                <a:spcPct val="100000"/>
              </a:lnSpc>
              <a:spcBef>
                <a:spcPts val="500"/>
              </a:spcBef>
              <a:spcAft>
                <a:spcPts val="0"/>
              </a:spcAft>
              <a:buClr>
                <a:srgbClr val="664790"/>
              </a:buClr>
              <a:buSzPts val="1400"/>
              <a:buNone/>
              <a:defRPr sz="1400">
                <a:solidFill>
                  <a:srgbClr val="664790"/>
                </a:solidFill>
              </a:defRPr>
            </a:lvl3pPr>
            <a:lvl4pPr marL="1828800" lvl="3" indent="-228600" algn="l">
              <a:lnSpc>
                <a:spcPct val="100000"/>
              </a:lnSpc>
              <a:spcBef>
                <a:spcPts val="500"/>
              </a:spcBef>
              <a:spcAft>
                <a:spcPts val="0"/>
              </a:spcAft>
              <a:buClr>
                <a:srgbClr val="664790"/>
              </a:buClr>
              <a:buSzPts val="1200"/>
              <a:buNone/>
              <a:defRPr sz="1200">
                <a:solidFill>
                  <a:srgbClr val="664790"/>
                </a:solidFill>
              </a:defRPr>
            </a:lvl4pPr>
            <a:lvl5pPr marL="2286000" lvl="4" indent="-228600" algn="l">
              <a:lnSpc>
                <a:spcPct val="100000"/>
              </a:lnSpc>
              <a:spcBef>
                <a:spcPts val="500"/>
              </a:spcBef>
              <a:spcAft>
                <a:spcPts val="0"/>
              </a:spcAft>
              <a:buClr>
                <a:srgbClr val="664790"/>
              </a:buClr>
              <a:buSzPts val="1000"/>
              <a:buNone/>
              <a:defRPr sz="1000">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7"/>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50" name="Google Shape;50;p7"/>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graphics">
  <p:cSld name="text graphics">
    <p:spTree>
      <p:nvGrpSpPr>
        <p:cNvPr id="1" name="Shape 65"/>
        <p:cNvGrpSpPr/>
        <p:nvPr/>
      </p:nvGrpSpPr>
      <p:grpSpPr>
        <a:xfrm>
          <a:off x="0" y="0"/>
          <a:ext cx="0" cy="0"/>
          <a:chOff x="0" y="0"/>
          <a:chExt cx="0" cy="0"/>
        </a:xfrm>
      </p:grpSpPr>
      <p:sp>
        <p:nvSpPr>
          <p:cNvPr id="66" name="Google Shape;66;p10"/>
          <p:cNvSpPr txBox="1">
            <a:spLocks noGrp="1"/>
          </p:cNvSpPr>
          <p:nvPr>
            <p:ph type="body" idx="1"/>
          </p:nvPr>
        </p:nvSpPr>
        <p:spPr>
          <a:xfrm>
            <a:off x="1008071" y="839096"/>
            <a:ext cx="3338019" cy="5355656"/>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600"/>
              <a:buNone/>
              <a:defRPr sz="1600">
                <a:solidFill>
                  <a:srgbClr val="664790"/>
                </a:solidFill>
              </a:defRPr>
            </a:lvl1pPr>
            <a:lvl2pPr marL="914400" lvl="1" indent="-228600" algn="l">
              <a:lnSpc>
                <a:spcPct val="100000"/>
              </a:lnSpc>
              <a:spcBef>
                <a:spcPts val="500"/>
              </a:spcBef>
              <a:spcAft>
                <a:spcPts val="0"/>
              </a:spcAft>
              <a:buClr>
                <a:srgbClr val="664790"/>
              </a:buClr>
              <a:buSzPts val="1400"/>
              <a:buNone/>
              <a:defRPr sz="1400">
                <a:solidFill>
                  <a:srgbClr val="664790"/>
                </a:solidFill>
              </a:defRPr>
            </a:lvl2pPr>
            <a:lvl3pPr marL="1371600" lvl="2" indent="-228600" algn="l">
              <a:lnSpc>
                <a:spcPct val="100000"/>
              </a:lnSpc>
              <a:spcBef>
                <a:spcPts val="500"/>
              </a:spcBef>
              <a:spcAft>
                <a:spcPts val="0"/>
              </a:spcAft>
              <a:buClr>
                <a:srgbClr val="664790"/>
              </a:buClr>
              <a:buSzPts val="1200"/>
              <a:buNone/>
              <a:defRPr sz="1200">
                <a:solidFill>
                  <a:srgbClr val="664790"/>
                </a:solidFill>
              </a:defRPr>
            </a:lvl3pPr>
            <a:lvl4pPr marL="1828800" lvl="3" indent="-228600" algn="l">
              <a:lnSpc>
                <a:spcPct val="100000"/>
              </a:lnSpc>
              <a:spcBef>
                <a:spcPts val="500"/>
              </a:spcBef>
              <a:spcAft>
                <a:spcPts val="0"/>
              </a:spcAft>
              <a:buClr>
                <a:srgbClr val="664790"/>
              </a:buClr>
              <a:buSzPts val="1400"/>
              <a:buNone/>
              <a:defRPr>
                <a:solidFill>
                  <a:srgbClr val="664790"/>
                </a:solidFill>
              </a:defRPr>
            </a:lvl4pPr>
            <a:lvl5pPr marL="2286000" lvl="4" indent="-304800" algn="l">
              <a:lnSpc>
                <a:spcPct val="100000"/>
              </a:lnSpc>
              <a:spcBef>
                <a:spcPts val="500"/>
              </a:spcBef>
              <a:spcAft>
                <a:spcPts val="0"/>
              </a:spcAft>
              <a:buClr>
                <a:srgbClr val="664790"/>
              </a:buClr>
              <a:buSzPts val="1200"/>
              <a:buChar char="•"/>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0"/>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68" name="Google Shape;68;p10"/>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0"/>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graphics 2">
  <p:cSld name="text graphics 2">
    <p:spTree>
      <p:nvGrpSpPr>
        <p:cNvPr id="1" name="Shape 70"/>
        <p:cNvGrpSpPr/>
        <p:nvPr/>
      </p:nvGrpSpPr>
      <p:grpSpPr>
        <a:xfrm>
          <a:off x="0" y="0"/>
          <a:ext cx="0" cy="0"/>
          <a:chOff x="0" y="0"/>
          <a:chExt cx="0" cy="0"/>
        </a:xfrm>
      </p:grpSpPr>
      <p:sp>
        <p:nvSpPr>
          <p:cNvPr id="71" name="Google Shape;71;p11"/>
          <p:cNvSpPr/>
          <p:nvPr/>
        </p:nvSpPr>
        <p:spPr>
          <a:xfrm>
            <a:off x="0" y="3429000"/>
            <a:ext cx="12192000" cy="3429000"/>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72" name="Google Shape;72;p11"/>
          <p:cNvSpPr txBox="1">
            <a:spLocks noGrp="1"/>
          </p:cNvSpPr>
          <p:nvPr>
            <p:ph type="body" idx="1"/>
          </p:nvPr>
        </p:nvSpPr>
        <p:spPr>
          <a:xfrm>
            <a:off x="1008071" y="514721"/>
            <a:ext cx="6880871" cy="2153174"/>
          </a:xfrm>
          <a:prstGeom prst="rect">
            <a:avLst/>
          </a:prstGeom>
          <a:noFill/>
          <a:ln>
            <a:noFill/>
          </a:ln>
        </p:spPr>
        <p:txBody>
          <a:bodyPr spcFirstLastPara="1" wrap="square" lIns="0" tIns="45700" rIns="91425" bIns="45700" anchor="ctr" anchorCtr="0"/>
          <a:lstStyle>
            <a:lvl1pPr marL="457200" lvl="0" indent="-228600" algn="l">
              <a:lnSpc>
                <a:spcPct val="100000"/>
              </a:lnSpc>
              <a:spcBef>
                <a:spcPts val="1000"/>
              </a:spcBef>
              <a:spcAft>
                <a:spcPts val="0"/>
              </a:spcAft>
              <a:buClr>
                <a:srgbClr val="664790"/>
              </a:buClr>
              <a:buSzPts val="2400"/>
              <a:buNone/>
              <a:defRPr>
                <a:solidFill>
                  <a:srgbClr val="664790"/>
                </a:solidFill>
              </a:defRPr>
            </a:lvl1pPr>
            <a:lvl2pPr marL="914400" lvl="1" indent="-228600" algn="l">
              <a:lnSpc>
                <a:spcPct val="100000"/>
              </a:lnSpc>
              <a:spcBef>
                <a:spcPts val="500"/>
              </a:spcBef>
              <a:spcAft>
                <a:spcPts val="0"/>
              </a:spcAft>
              <a:buClr>
                <a:srgbClr val="664790"/>
              </a:buClr>
              <a:buSzPts val="2000"/>
              <a:buNone/>
              <a:defRPr>
                <a:solidFill>
                  <a:srgbClr val="664790"/>
                </a:solidFill>
              </a:defRPr>
            </a:lvl2pPr>
            <a:lvl3pPr marL="1371600" lvl="2" indent="-228600" algn="l">
              <a:lnSpc>
                <a:spcPct val="100000"/>
              </a:lnSpc>
              <a:spcBef>
                <a:spcPts val="500"/>
              </a:spcBef>
              <a:spcAft>
                <a:spcPts val="0"/>
              </a:spcAft>
              <a:buClr>
                <a:srgbClr val="664790"/>
              </a:buClr>
              <a:buSzPts val="1800"/>
              <a:buNone/>
              <a:defRPr>
                <a:solidFill>
                  <a:srgbClr val="664790"/>
                </a:solidFill>
              </a:defRPr>
            </a:lvl3pPr>
            <a:lvl4pPr marL="1828800" lvl="3" indent="-228600" algn="l">
              <a:lnSpc>
                <a:spcPct val="100000"/>
              </a:lnSpc>
              <a:spcBef>
                <a:spcPts val="500"/>
              </a:spcBef>
              <a:spcAft>
                <a:spcPts val="0"/>
              </a:spcAft>
              <a:buClr>
                <a:srgbClr val="664790"/>
              </a:buClr>
              <a:buSzPts val="1400"/>
              <a:buNone/>
              <a:defRPr>
                <a:solidFill>
                  <a:srgbClr val="664790"/>
                </a:solidFill>
              </a:defRPr>
            </a:lvl4pPr>
            <a:lvl5pPr marL="2286000" lvl="4" indent="-228600" algn="l">
              <a:lnSpc>
                <a:spcPct val="100000"/>
              </a:lnSpc>
              <a:spcBef>
                <a:spcPts val="500"/>
              </a:spcBef>
              <a:spcAft>
                <a:spcPts val="0"/>
              </a:spcAft>
              <a:buClr>
                <a:srgbClr val="664790"/>
              </a:buClr>
              <a:buSzPts val="1200"/>
              <a:buNone/>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1"/>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74" name="Google Shape;74;p11"/>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1"/>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32" userDrawn="1">
          <p15:clr>
            <a:srgbClr val="FBAE40"/>
          </p15:clr>
        </p15:guide>
        <p15:guide id="4" pos="7317"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xt image">
  <p:cSld name="text image">
    <p:spTree>
      <p:nvGrpSpPr>
        <p:cNvPr id="1" name="Shape 76"/>
        <p:cNvGrpSpPr/>
        <p:nvPr/>
      </p:nvGrpSpPr>
      <p:grpSpPr>
        <a:xfrm>
          <a:off x="0" y="0"/>
          <a:ext cx="0" cy="0"/>
          <a:chOff x="0" y="0"/>
          <a:chExt cx="0" cy="0"/>
        </a:xfrm>
      </p:grpSpPr>
      <p:sp>
        <p:nvSpPr>
          <p:cNvPr id="77" name="Google Shape;77;p12"/>
          <p:cNvSpPr/>
          <p:nvPr/>
        </p:nvSpPr>
        <p:spPr>
          <a:xfrm>
            <a:off x="0" y="422"/>
            <a:ext cx="12192000" cy="3428579"/>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78" name="Google Shape;78;p12"/>
          <p:cNvSpPr txBox="1">
            <a:spLocks noGrp="1"/>
          </p:cNvSpPr>
          <p:nvPr>
            <p:ph type="title"/>
          </p:nvPr>
        </p:nvSpPr>
        <p:spPr>
          <a:xfrm>
            <a:off x="1008072" y="744071"/>
            <a:ext cx="3581859" cy="2008093"/>
          </a:xfrm>
          <a:prstGeom prst="rect">
            <a:avLst/>
          </a:prstGeom>
          <a:noFill/>
          <a:ln>
            <a:noFill/>
          </a:ln>
        </p:spPr>
        <p:txBody>
          <a:bodyPr spcFirstLastPara="1" wrap="square" lIns="0" tIns="45700" rIns="0" bIns="45700" anchor="ctr" anchorCtr="0"/>
          <a:lstStyle>
            <a:lvl1pPr lvl="0" algn="l">
              <a:lnSpc>
                <a:spcPct val="100000"/>
              </a:lnSpc>
              <a:spcBef>
                <a:spcPts val="0"/>
              </a:spcBef>
              <a:spcAft>
                <a:spcPts val="0"/>
              </a:spcAft>
              <a:buClr>
                <a:srgbClr val="664790"/>
              </a:buClr>
              <a:buSzPts val="1800"/>
              <a:buFont typeface="Verdana"/>
              <a:buNone/>
              <a:defRPr sz="1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2"/>
          <p:cNvSpPr txBox="1">
            <a:spLocks noGrp="1"/>
          </p:cNvSpPr>
          <p:nvPr>
            <p:ph type="body" idx="1"/>
          </p:nvPr>
        </p:nvSpPr>
        <p:spPr>
          <a:xfrm>
            <a:off x="1008071" y="3823026"/>
            <a:ext cx="4224168" cy="2102925"/>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600"/>
              <a:buNone/>
              <a:defRPr sz="1600">
                <a:solidFill>
                  <a:srgbClr val="664790"/>
                </a:solidFill>
              </a:defRPr>
            </a:lvl1pPr>
            <a:lvl2pPr marL="914400" lvl="1" indent="-228600" algn="l">
              <a:lnSpc>
                <a:spcPct val="100000"/>
              </a:lnSpc>
              <a:spcBef>
                <a:spcPts val="500"/>
              </a:spcBef>
              <a:spcAft>
                <a:spcPts val="0"/>
              </a:spcAft>
              <a:buClr>
                <a:srgbClr val="664790"/>
              </a:buClr>
              <a:buSzPts val="1400"/>
              <a:buNone/>
              <a:defRPr sz="1400">
                <a:solidFill>
                  <a:srgbClr val="664790"/>
                </a:solidFill>
              </a:defRPr>
            </a:lvl2pPr>
            <a:lvl3pPr marL="1371600" lvl="2" indent="-228600" algn="l">
              <a:lnSpc>
                <a:spcPct val="100000"/>
              </a:lnSpc>
              <a:spcBef>
                <a:spcPts val="500"/>
              </a:spcBef>
              <a:spcAft>
                <a:spcPts val="0"/>
              </a:spcAft>
              <a:buClr>
                <a:srgbClr val="664790"/>
              </a:buClr>
              <a:buSzPts val="1600"/>
              <a:buNone/>
              <a:defRPr sz="1600">
                <a:solidFill>
                  <a:srgbClr val="664790"/>
                </a:solidFill>
              </a:defRPr>
            </a:lvl3pPr>
            <a:lvl4pPr marL="1828800" lvl="3" indent="-228600" algn="l">
              <a:lnSpc>
                <a:spcPct val="100000"/>
              </a:lnSpc>
              <a:spcBef>
                <a:spcPts val="500"/>
              </a:spcBef>
              <a:spcAft>
                <a:spcPts val="0"/>
              </a:spcAft>
              <a:buClr>
                <a:srgbClr val="664790"/>
              </a:buClr>
              <a:buSzPts val="1200"/>
              <a:buNone/>
              <a:defRPr sz="1200">
                <a:solidFill>
                  <a:srgbClr val="664790"/>
                </a:solidFill>
              </a:defRPr>
            </a:lvl4pPr>
            <a:lvl5pPr marL="2286000" lvl="4" indent="-228600" algn="l">
              <a:lnSpc>
                <a:spcPct val="100000"/>
              </a:lnSpc>
              <a:spcBef>
                <a:spcPts val="500"/>
              </a:spcBef>
              <a:spcAft>
                <a:spcPts val="0"/>
              </a:spcAft>
              <a:buClr>
                <a:srgbClr val="664790"/>
              </a:buClr>
              <a:buSzPts val="1000"/>
              <a:buNone/>
              <a:defRPr sz="1000">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2"/>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81" name="Google Shape;81;p12"/>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83" name="Google Shape;83;p12"/>
          <p:cNvSpPr>
            <a:spLocks noGrp="1"/>
          </p:cNvSpPr>
          <p:nvPr>
            <p:ph type="pic" idx="2"/>
          </p:nvPr>
        </p:nvSpPr>
        <p:spPr>
          <a:xfrm>
            <a:off x="5849012" y="744072"/>
            <a:ext cx="5362848" cy="5432893"/>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full image 3">
  <p:cSld name="full image 3">
    <p:spTree>
      <p:nvGrpSpPr>
        <p:cNvPr id="1" name="Shape 92"/>
        <p:cNvGrpSpPr/>
        <p:nvPr/>
      </p:nvGrpSpPr>
      <p:grpSpPr>
        <a:xfrm>
          <a:off x="0" y="0"/>
          <a:ext cx="0" cy="0"/>
          <a:chOff x="0" y="0"/>
          <a:chExt cx="0" cy="0"/>
        </a:xfrm>
      </p:grpSpPr>
      <p:sp>
        <p:nvSpPr>
          <p:cNvPr id="93" name="Google Shape;93;p14"/>
          <p:cNvSpPr/>
          <p:nvPr/>
        </p:nvSpPr>
        <p:spPr>
          <a:xfrm>
            <a:off x="6096000" y="421"/>
            <a:ext cx="6096000" cy="6857579"/>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94" name="Google Shape;94;p14"/>
          <p:cNvSpPr>
            <a:spLocks noGrp="1"/>
          </p:cNvSpPr>
          <p:nvPr>
            <p:ph type="pic" idx="2"/>
          </p:nvPr>
        </p:nvSpPr>
        <p:spPr>
          <a:xfrm>
            <a:off x="1008071" y="744072"/>
            <a:ext cx="10203789" cy="5432893"/>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95" name="Google Shape;95;p14"/>
          <p:cNvSpPr txBox="1">
            <a:spLocks noGrp="1"/>
          </p:cNvSpPr>
          <p:nvPr>
            <p:ph type="title"/>
          </p:nvPr>
        </p:nvSpPr>
        <p:spPr>
          <a:xfrm>
            <a:off x="8200085" y="4231341"/>
            <a:ext cx="2545611" cy="1246053"/>
          </a:xfrm>
          <a:prstGeom prst="rect">
            <a:avLst/>
          </a:prstGeom>
          <a:noFill/>
          <a:ln>
            <a:noFill/>
          </a:ln>
        </p:spPr>
        <p:txBody>
          <a:bodyPr spcFirstLastPara="1" wrap="square" lIns="0" tIns="45700" rIns="0" bIns="45700" anchor="t" anchorCtr="0"/>
          <a:lstStyle>
            <a:lvl1pPr lvl="0" algn="l">
              <a:lnSpc>
                <a:spcPct val="100000"/>
              </a:lnSpc>
              <a:spcBef>
                <a:spcPts val="0"/>
              </a:spcBef>
              <a:spcAft>
                <a:spcPts val="0"/>
              </a:spcAft>
              <a:buClr>
                <a:srgbClr val="664790"/>
              </a:buClr>
              <a:buSzPts val="1600"/>
              <a:buFont typeface="Verdana"/>
              <a:buNone/>
              <a:defRPr sz="16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14"/>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97" name="Google Shape;97;p14"/>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4"/>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full image 2">
  <p:cSld name="full image 2">
    <p:spTree>
      <p:nvGrpSpPr>
        <p:cNvPr id="1" name="Shape 116"/>
        <p:cNvGrpSpPr/>
        <p:nvPr/>
      </p:nvGrpSpPr>
      <p:grpSpPr>
        <a:xfrm>
          <a:off x="0" y="0"/>
          <a:ext cx="0" cy="0"/>
          <a:chOff x="0" y="0"/>
          <a:chExt cx="0" cy="0"/>
        </a:xfrm>
      </p:grpSpPr>
      <p:sp>
        <p:nvSpPr>
          <p:cNvPr id="117" name="Google Shape;117;p17"/>
          <p:cNvSpPr/>
          <p:nvPr/>
        </p:nvSpPr>
        <p:spPr>
          <a:xfrm>
            <a:off x="0" y="-1"/>
            <a:ext cx="6096000" cy="6857579"/>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18" name="Google Shape;118;p17"/>
          <p:cNvSpPr txBox="1">
            <a:spLocks noGrp="1"/>
          </p:cNvSpPr>
          <p:nvPr>
            <p:ph type="title"/>
          </p:nvPr>
        </p:nvSpPr>
        <p:spPr>
          <a:xfrm>
            <a:off x="616775" y="582705"/>
            <a:ext cx="4506096" cy="746687"/>
          </a:xfrm>
          <a:prstGeom prst="rect">
            <a:avLst/>
          </a:prstGeom>
          <a:noFill/>
          <a:ln>
            <a:noFill/>
          </a:ln>
        </p:spPr>
        <p:txBody>
          <a:bodyPr spcFirstLastPara="1" wrap="square" lIns="0" tIns="45700" rIns="0" bIns="45700" anchor="t" anchorCtr="0"/>
          <a:lstStyle>
            <a:lvl1pPr lvl="0" algn="l">
              <a:lnSpc>
                <a:spcPct val="100000"/>
              </a:lnSpc>
              <a:spcBef>
                <a:spcPts val="0"/>
              </a:spcBef>
              <a:spcAft>
                <a:spcPts val="0"/>
              </a:spcAft>
              <a:buClr>
                <a:schemeClr val="lt1"/>
              </a:buClr>
              <a:buSzPts val="2000"/>
              <a:buFont typeface="Verdana"/>
              <a:buNone/>
              <a:defRPr sz="20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7"/>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20" name="Google Shape;120;p17"/>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7"/>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122" name="Google Shape;122;p17"/>
          <p:cNvSpPr>
            <a:spLocks noGrp="1"/>
          </p:cNvSpPr>
          <p:nvPr>
            <p:ph type="pic" idx="2"/>
          </p:nvPr>
        </p:nvSpPr>
        <p:spPr>
          <a:xfrm>
            <a:off x="2478841" y="1745700"/>
            <a:ext cx="8957081" cy="4466817"/>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ew topic image">
  <p:cSld name="new topic image">
    <p:bg>
      <p:bgPr>
        <a:solidFill>
          <a:schemeClr val="lt1"/>
        </a:solidFill>
        <a:effectLst/>
      </p:bgPr>
    </p:bg>
    <p:spTree>
      <p:nvGrpSpPr>
        <p:cNvPr id="1" name="Shape 162"/>
        <p:cNvGrpSpPr/>
        <p:nvPr/>
      </p:nvGrpSpPr>
      <p:grpSpPr>
        <a:xfrm>
          <a:off x="0" y="0"/>
          <a:ext cx="0" cy="0"/>
          <a:chOff x="0" y="0"/>
          <a:chExt cx="0" cy="0"/>
        </a:xfrm>
      </p:grpSpPr>
      <p:sp>
        <p:nvSpPr>
          <p:cNvPr id="163" name="Google Shape;163;p22"/>
          <p:cNvSpPr txBox="1">
            <a:spLocks noGrp="1"/>
          </p:cNvSpPr>
          <p:nvPr>
            <p:ph type="ctrTitle"/>
          </p:nvPr>
        </p:nvSpPr>
        <p:spPr>
          <a:xfrm>
            <a:off x="895574" y="2235200"/>
            <a:ext cx="4698401"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chemeClr val="dk1"/>
              </a:buClr>
              <a:buSzPts val="3600"/>
              <a:buFont typeface="Verdana"/>
              <a:buNone/>
              <a:defRPr sz="36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22"/>
          <p:cNvSpPr txBox="1">
            <a:spLocks noGrp="1"/>
          </p:cNvSpPr>
          <p:nvPr>
            <p:ph type="subTitle" idx="1"/>
          </p:nvPr>
        </p:nvSpPr>
        <p:spPr>
          <a:xfrm>
            <a:off x="1039009" y="5518673"/>
            <a:ext cx="4405827" cy="892885"/>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rgbClr val="664790"/>
              </a:buClr>
              <a:buSzPts val="1400"/>
              <a:buNone/>
              <a:defRPr sz="1400">
                <a:solidFill>
                  <a:srgbClr val="664790"/>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5" name="Google Shape;165;p22"/>
          <p:cNvSpPr/>
          <p:nvPr/>
        </p:nvSpPr>
        <p:spPr>
          <a:xfrm>
            <a:off x="0" y="2235200"/>
            <a:ext cx="645459" cy="214286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6" name="Google Shape;166;p22"/>
          <p:cNvSpPr>
            <a:spLocks noGrp="1"/>
          </p:cNvSpPr>
          <p:nvPr>
            <p:ph type="pic" idx="2"/>
          </p:nvPr>
        </p:nvSpPr>
        <p:spPr>
          <a:xfrm>
            <a:off x="6096001" y="0"/>
            <a:ext cx="6096001" cy="6858000"/>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header">
  <p:cSld name="header">
    <p:spTree>
      <p:nvGrpSpPr>
        <p:cNvPr id="1" name="Shape 177"/>
        <p:cNvGrpSpPr/>
        <p:nvPr/>
      </p:nvGrpSpPr>
      <p:grpSpPr>
        <a:xfrm>
          <a:off x="0" y="0"/>
          <a:ext cx="0" cy="0"/>
          <a:chOff x="0" y="0"/>
          <a:chExt cx="0" cy="0"/>
        </a:xfrm>
      </p:grpSpPr>
      <p:sp>
        <p:nvSpPr>
          <p:cNvPr id="178" name="Google Shape;178;p24"/>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79" name="Google Shape;179;p24"/>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0" name="Google Shape;180;p24"/>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181" name="Google Shape;181;p24"/>
          <p:cNvSpPr/>
          <p:nvPr/>
        </p:nvSpPr>
        <p:spPr>
          <a:xfrm>
            <a:off x="0" y="1"/>
            <a:ext cx="12192000" cy="1658471"/>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82" name="Google Shape;182;p24"/>
          <p:cNvSpPr txBox="1">
            <a:spLocks noGrp="1"/>
          </p:cNvSpPr>
          <p:nvPr>
            <p:ph type="title"/>
          </p:nvPr>
        </p:nvSpPr>
        <p:spPr>
          <a:xfrm>
            <a:off x="616775" y="257547"/>
            <a:ext cx="5723068" cy="1142815"/>
          </a:xfrm>
          <a:prstGeom prst="rect">
            <a:avLst/>
          </a:prstGeom>
          <a:noFill/>
          <a:ln>
            <a:noFill/>
          </a:ln>
        </p:spPr>
        <p:txBody>
          <a:bodyPr spcFirstLastPara="1" wrap="square" lIns="0" tIns="45700" rIns="91425" bIns="45700" anchor="ctr" anchorCtr="0"/>
          <a:lstStyle>
            <a:lvl1pPr lvl="0" algn="l">
              <a:lnSpc>
                <a:spcPct val="100000"/>
              </a:lnSpc>
              <a:spcBef>
                <a:spcPts val="0"/>
              </a:spcBef>
              <a:spcAft>
                <a:spcPts val="0"/>
              </a:spcAft>
              <a:buClr>
                <a:srgbClr val="664790"/>
              </a:buClr>
              <a:buSzPts val="2200"/>
              <a:buFont typeface="Verdana"/>
              <a:buNone/>
              <a:defRPr sz="2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3">
  <p:cSld name="text 3">
    <p:spTree>
      <p:nvGrpSpPr>
        <p:cNvPr id="1" name="Shape 183"/>
        <p:cNvGrpSpPr/>
        <p:nvPr/>
      </p:nvGrpSpPr>
      <p:grpSpPr>
        <a:xfrm>
          <a:off x="0" y="0"/>
          <a:ext cx="0" cy="0"/>
          <a:chOff x="0" y="0"/>
          <a:chExt cx="0" cy="0"/>
        </a:xfrm>
      </p:grpSpPr>
      <p:sp>
        <p:nvSpPr>
          <p:cNvPr id="184" name="Google Shape;184;p25"/>
          <p:cNvSpPr txBox="1">
            <a:spLocks noGrp="1"/>
          </p:cNvSpPr>
          <p:nvPr>
            <p:ph type="title"/>
          </p:nvPr>
        </p:nvSpPr>
        <p:spPr>
          <a:xfrm>
            <a:off x="616774" y="681038"/>
            <a:ext cx="5938219" cy="755482"/>
          </a:xfrm>
          <a:prstGeom prst="rect">
            <a:avLst/>
          </a:prstGeom>
          <a:noFill/>
          <a:ln>
            <a:noFill/>
          </a:ln>
        </p:spPr>
        <p:txBody>
          <a:bodyPr spcFirstLastPara="1" wrap="square" lIns="0" tIns="0" rIns="0" bIns="0" anchor="t" anchorCtr="0"/>
          <a:lstStyle>
            <a:lvl1pPr lvl="0" algn="l">
              <a:lnSpc>
                <a:spcPct val="100000"/>
              </a:lnSpc>
              <a:spcBef>
                <a:spcPts val="0"/>
              </a:spcBef>
              <a:spcAft>
                <a:spcPts val="0"/>
              </a:spcAft>
              <a:buClr>
                <a:srgbClr val="664790"/>
              </a:buClr>
              <a:buSzPts val="2400"/>
              <a:buFont typeface="Verdana"/>
              <a:buNone/>
              <a:defRPr sz="2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5" name="Google Shape;185;p25"/>
          <p:cNvSpPr/>
          <p:nvPr/>
        </p:nvSpPr>
        <p:spPr>
          <a:xfrm>
            <a:off x="631117"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86" name="Google Shape;186;p25"/>
          <p:cNvSpPr txBox="1">
            <a:spLocks noGrp="1"/>
          </p:cNvSpPr>
          <p:nvPr>
            <p:ph type="ftr" idx="11"/>
          </p:nvPr>
        </p:nvSpPr>
        <p:spPr>
          <a:xfrm>
            <a:off x="1022413"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25"/>
          <p:cNvSpPr txBox="1">
            <a:spLocks noGrp="1"/>
          </p:cNvSpPr>
          <p:nvPr>
            <p:ph type="sldNum" idx="12"/>
          </p:nvPr>
        </p:nvSpPr>
        <p:spPr>
          <a:xfrm>
            <a:off x="631117"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188" name="Google Shape;188;p25"/>
          <p:cNvSpPr txBox="1">
            <a:spLocks noGrp="1"/>
          </p:cNvSpPr>
          <p:nvPr>
            <p:ph type="body" idx="1"/>
          </p:nvPr>
        </p:nvSpPr>
        <p:spPr>
          <a:xfrm>
            <a:off x="616775" y="1845946"/>
            <a:ext cx="10929767" cy="4199852"/>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2400"/>
              <a:buNone/>
              <a:defRPr>
                <a:solidFill>
                  <a:srgbClr val="664790"/>
                </a:solidFill>
              </a:defRPr>
            </a:lvl1pPr>
            <a:lvl2pPr marL="914400" lvl="1" indent="-228600" algn="l">
              <a:lnSpc>
                <a:spcPct val="100000"/>
              </a:lnSpc>
              <a:spcBef>
                <a:spcPts val="500"/>
              </a:spcBef>
              <a:spcAft>
                <a:spcPts val="0"/>
              </a:spcAft>
              <a:buClr>
                <a:srgbClr val="664790"/>
              </a:buClr>
              <a:buSzPts val="2000"/>
              <a:buNone/>
              <a:defRPr>
                <a:solidFill>
                  <a:srgbClr val="664790"/>
                </a:solidFill>
              </a:defRPr>
            </a:lvl2pPr>
            <a:lvl3pPr marL="1371600" lvl="2" indent="-228600" algn="l">
              <a:lnSpc>
                <a:spcPct val="100000"/>
              </a:lnSpc>
              <a:spcBef>
                <a:spcPts val="500"/>
              </a:spcBef>
              <a:spcAft>
                <a:spcPts val="0"/>
              </a:spcAft>
              <a:buClr>
                <a:srgbClr val="664790"/>
              </a:buClr>
              <a:buSzPts val="1800"/>
              <a:buNone/>
              <a:defRPr>
                <a:solidFill>
                  <a:srgbClr val="664790"/>
                </a:solidFill>
              </a:defRPr>
            </a:lvl3pPr>
            <a:lvl4pPr marL="1828800" lvl="3" indent="-228600" algn="l">
              <a:lnSpc>
                <a:spcPct val="100000"/>
              </a:lnSpc>
              <a:spcBef>
                <a:spcPts val="500"/>
              </a:spcBef>
              <a:spcAft>
                <a:spcPts val="0"/>
              </a:spcAft>
              <a:buClr>
                <a:srgbClr val="664790"/>
              </a:buClr>
              <a:buSzPts val="1400"/>
              <a:buNone/>
              <a:defRPr>
                <a:solidFill>
                  <a:srgbClr val="664790"/>
                </a:solidFill>
              </a:defRPr>
            </a:lvl4pPr>
            <a:lvl5pPr marL="2286000" lvl="4" indent="-228600" algn="l">
              <a:lnSpc>
                <a:spcPct val="100000"/>
              </a:lnSpc>
              <a:spcBef>
                <a:spcPts val="500"/>
              </a:spcBef>
              <a:spcAft>
                <a:spcPts val="0"/>
              </a:spcAft>
              <a:buClr>
                <a:srgbClr val="664790"/>
              </a:buClr>
              <a:buSzPts val="1200"/>
              <a:buNone/>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89"/>
        <p:cNvGrpSpPr/>
        <p:nvPr/>
      </p:nvGrpSpPr>
      <p:grpSpPr>
        <a:xfrm>
          <a:off x="0" y="0"/>
          <a:ext cx="0" cy="0"/>
          <a:chOff x="0" y="0"/>
          <a:chExt cx="0" cy="0"/>
        </a:xfrm>
      </p:grpSpPr>
      <p:sp>
        <p:nvSpPr>
          <p:cNvPr id="190" name="Google Shape;190;p26"/>
          <p:cNvSpPr/>
          <p:nvPr/>
        </p:nvSpPr>
        <p:spPr>
          <a:xfrm>
            <a:off x="631117"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91" name="Google Shape;191;p26"/>
          <p:cNvSpPr txBox="1">
            <a:spLocks noGrp="1"/>
          </p:cNvSpPr>
          <p:nvPr>
            <p:ph type="ftr" idx="11"/>
          </p:nvPr>
        </p:nvSpPr>
        <p:spPr>
          <a:xfrm>
            <a:off x="1022413"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2" name="Google Shape;192;p26"/>
          <p:cNvSpPr txBox="1">
            <a:spLocks noGrp="1"/>
          </p:cNvSpPr>
          <p:nvPr>
            <p:ph type="sldNum" idx="12"/>
          </p:nvPr>
        </p:nvSpPr>
        <p:spPr>
          <a:xfrm>
            <a:off x="631117"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Trebuchet MS"/>
                <a:ea typeface="Trebuchet MS"/>
                <a:cs typeface="Trebuchet MS"/>
                <a:sym typeface="Trebuchet MS"/>
              </a:defRPr>
            </a:lvl1pPr>
            <a:lvl2pPr marL="0" marR="0" lvl="1" indent="0" algn="ctr" rtl="0">
              <a:spcBef>
                <a:spcPts val="0"/>
              </a:spcBef>
              <a:buNone/>
              <a:defRPr sz="800">
                <a:solidFill>
                  <a:schemeClr val="lt1"/>
                </a:solidFill>
                <a:latin typeface="Trebuchet MS"/>
                <a:ea typeface="Trebuchet MS"/>
                <a:cs typeface="Trebuchet MS"/>
                <a:sym typeface="Trebuchet MS"/>
              </a:defRPr>
            </a:lvl2pPr>
            <a:lvl3pPr marL="0" marR="0" lvl="2" indent="0" algn="ctr" rtl="0">
              <a:spcBef>
                <a:spcPts val="0"/>
              </a:spcBef>
              <a:buNone/>
              <a:defRPr sz="800">
                <a:solidFill>
                  <a:schemeClr val="lt1"/>
                </a:solidFill>
                <a:latin typeface="Trebuchet MS"/>
                <a:ea typeface="Trebuchet MS"/>
                <a:cs typeface="Trebuchet MS"/>
                <a:sym typeface="Trebuchet MS"/>
              </a:defRPr>
            </a:lvl3pPr>
            <a:lvl4pPr marL="0" marR="0" lvl="3" indent="0" algn="ctr" rtl="0">
              <a:spcBef>
                <a:spcPts val="0"/>
              </a:spcBef>
              <a:buNone/>
              <a:defRPr sz="800">
                <a:solidFill>
                  <a:schemeClr val="lt1"/>
                </a:solidFill>
                <a:latin typeface="Trebuchet MS"/>
                <a:ea typeface="Trebuchet MS"/>
                <a:cs typeface="Trebuchet MS"/>
                <a:sym typeface="Trebuchet MS"/>
              </a:defRPr>
            </a:lvl4pPr>
            <a:lvl5pPr marL="0" marR="0" lvl="4" indent="0" algn="ctr" rtl="0">
              <a:spcBef>
                <a:spcPts val="0"/>
              </a:spcBef>
              <a:buNone/>
              <a:defRPr sz="800">
                <a:solidFill>
                  <a:schemeClr val="lt1"/>
                </a:solidFill>
                <a:latin typeface="Trebuchet MS"/>
                <a:ea typeface="Trebuchet MS"/>
                <a:cs typeface="Trebuchet MS"/>
                <a:sym typeface="Trebuchet MS"/>
              </a:defRPr>
            </a:lvl5pPr>
            <a:lvl6pPr marL="0" marR="0" lvl="5" indent="0" algn="ctr" rtl="0">
              <a:spcBef>
                <a:spcPts val="0"/>
              </a:spcBef>
              <a:buNone/>
              <a:defRPr sz="800">
                <a:solidFill>
                  <a:schemeClr val="lt1"/>
                </a:solidFill>
                <a:latin typeface="Trebuchet MS"/>
                <a:ea typeface="Trebuchet MS"/>
                <a:cs typeface="Trebuchet MS"/>
                <a:sym typeface="Trebuchet MS"/>
              </a:defRPr>
            </a:lvl6pPr>
            <a:lvl7pPr marL="0" marR="0" lvl="6" indent="0" algn="ctr" rtl="0">
              <a:spcBef>
                <a:spcPts val="0"/>
              </a:spcBef>
              <a:buNone/>
              <a:defRPr sz="800">
                <a:solidFill>
                  <a:schemeClr val="lt1"/>
                </a:solidFill>
                <a:latin typeface="Trebuchet MS"/>
                <a:ea typeface="Trebuchet MS"/>
                <a:cs typeface="Trebuchet MS"/>
                <a:sym typeface="Trebuchet MS"/>
              </a:defRPr>
            </a:lvl7pPr>
            <a:lvl8pPr marL="0" marR="0" lvl="7" indent="0" algn="ctr" rtl="0">
              <a:spcBef>
                <a:spcPts val="0"/>
              </a:spcBef>
              <a:buNone/>
              <a:defRPr sz="800">
                <a:solidFill>
                  <a:schemeClr val="lt1"/>
                </a:solidFill>
                <a:latin typeface="Trebuchet MS"/>
                <a:ea typeface="Trebuchet MS"/>
                <a:cs typeface="Trebuchet MS"/>
                <a:sym typeface="Trebuchet MS"/>
              </a:defRPr>
            </a:lvl8pPr>
            <a:lvl9pPr marL="0" marR="0" lvl="8" indent="0" algn="ctr" rtl="0">
              <a:spcBef>
                <a:spcPts val="0"/>
              </a:spcBef>
              <a:buNone/>
              <a:defRPr sz="800">
                <a:solidFill>
                  <a:schemeClr val="lt1"/>
                </a:solidFill>
                <a:latin typeface="Trebuchet MS"/>
                <a:ea typeface="Trebuchet MS"/>
                <a:cs typeface="Trebuchet MS"/>
                <a:sym typeface="Trebuchet MS"/>
              </a:defRPr>
            </a:lvl9pPr>
          </a:lstStyle>
          <a:p>
            <a:fld id="{00000000-1234-1234-1234-123412341234}" type="slidenum">
              <a:rPr lang="lv-LV" smtClean="0"/>
              <a:pPr/>
              <a:t>‹#›</a:t>
            </a:fld>
            <a:endParaRPr lang="lv-LV"/>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random 1">
  <p:cSld name="random 1">
    <p:bg>
      <p:bgPr>
        <a:solidFill>
          <a:schemeClr val="lt1"/>
        </a:solidFill>
        <a:effectLst/>
      </p:bgPr>
    </p:bg>
    <p:spTree>
      <p:nvGrpSpPr>
        <p:cNvPr id="1" name="Shape 193"/>
        <p:cNvGrpSpPr/>
        <p:nvPr/>
      </p:nvGrpSpPr>
      <p:grpSpPr>
        <a:xfrm>
          <a:off x="0" y="0"/>
          <a:ext cx="0" cy="0"/>
          <a:chOff x="0" y="0"/>
          <a:chExt cx="0" cy="0"/>
        </a:xfrm>
      </p:grpSpPr>
      <p:sp>
        <p:nvSpPr>
          <p:cNvPr id="194" name="Google Shape;194;p27"/>
          <p:cNvSpPr txBox="1">
            <a:spLocks noGrp="1"/>
          </p:cNvSpPr>
          <p:nvPr>
            <p:ph type="ctrTitle"/>
          </p:nvPr>
        </p:nvSpPr>
        <p:spPr>
          <a:xfrm>
            <a:off x="914400" y="2235200"/>
            <a:ext cx="8337176"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rgbClr val="664790"/>
              </a:buClr>
              <a:buSzPts val="5400"/>
              <a:buFont typeface="Verdana"/>
              <a:buNone/>
              <a:defRPr sz="5400" b="1">
                <a:solidFill>
                  <a:srgbClr val="66479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5" name="Google Shape;195;p27"/>
          <p:cNvSpPr txBox="1">
            <a:spLocks noGrp="1"/>
          </p:cNvSpPr>
          <p:nvPr>
            <p:ph type="subTitle" idx="1"/>
          </p:nvPr>
        </p:nvSpPr>
        <p:spPr>
          <a:xfrm>
            <a:off x="838200" y="4861249"/>
            <a:ext cx="7296539" cy="1170992"/>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rgbClr val="664790"/>
              </a:buClr>
              <a:buSzPts val="2400"/>
              <a:buNone/>
              <a:defRPr sz="2400">
                <a:solidFill>
                  <a:srgbClr val="664790"/>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6" name="Google Shape;196;p27"/>
          <p:cNvSpPr/>
          <p:nvPr/>
        </p:nvSpPr>
        <p:spPr>
          <a:xfrm>
            <a:off x="0" y="2235200"/>
            <a:ext cx="645459" cy="2142864"/>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random 2">
  <p:cSld name="random 2">
    <p:bg>
      <p:bgPr>
        <a:solidFill>
          <a:srgbClr val="CBC7D8"/>
        </a:solidFill>
        <a:effectLst/>
      </p:bgPr>
    </p:bg>
    <p:spTree>
      <p:nvGrpSpPr>
        <p:cNvPr id="1" name="Shape 197"/>
        <p:cNvGrpSpPr/>
        <p:nvPr/>
      </p:nvGrpSpPr>
      <p:grpSpPr>
        <a:xfrm>
          <a:off x="0" y="0"/>
          <a:ext cx="0" cy="0"/>
          <a:chOff x="0" y="0"/>
          <a:chExt cx="0" cy="0"/>
        </a:xfrm>
      </p:grpSpPr>
      <p:sp>
        <p:nvSpPr>
          <p:cNvPr id="198" name="Google Shape;198;p28"/>
          <p:cNvSpPr txBox="1">
            <a:spLocks noGrp="1"/>
          </p:cNvSpPr>
          <p:nvPr>
            <p:ph type="ctrTitle"/>
          </p:nvPr>
        </p:nvSpPr>
        <p:spPr>
          <a:xfrm>
            <a:off x="914400" y="2235200"/>
            <a:ext cx="10363200"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rgbClr val="664790"/>
              </a:buClr>
              <a:buSzPts val="5400"/>
              <a:buFont typeface="Verdana"/>
              <a:buNone/>
              <a:defRPr sz="5400" b="1">
                <a:solidFill>
                  <a:srgbClr val="66479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9" name="Google Shape;199;p28"/>
          <p:cNvSpPr txBox="1">
            <a:spLocks noGrp="1"/>
          </p:cNvSpPr>
          <p:nvPr>
            <p:ph type="subTitle" idx="1"/>
          </p:nvPr>
        </p:nvSpPr>
        <p:spPr>
          <a:xfrm>
            <a:off x="838200" y="4861249"/>
            <a:ext cx="7296539" cy="1170992"/>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rgbClr val="664790"/>
              </a:buClr>
              <a:buSzPts val="2400"/>
              <a:buNone/>
              <a:defRPr sz="2400">
                <a:solidFill>
                  <a:srgbClr val="664790"/>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0" name="Google Shape;200;p28"/>
          <p:cNvSpPr/>
          <p:nvPr/>
        </p:nvSpPr>
        <p:spPr>
          <a:xfrm>
            <a:off x="0" y="2235200"/>
            <a:ext cx="645459" cy="214286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2">
  <p:cSld name="blank 2">
    <p:bg>
      <p:bgPr>
        <a:solidFill>
          <a:srgbClr val="CBC7D8"/>
        </a:solidFill>
        <a:effectLst/>
      </p:bgPr>
    </p:bg>
    <p:spTree>
      <p:nvGrpSpPr>
        <p:cNvPr id="1" name="Shape 201"/>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74803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45461" y="320302"/>
            <a:ext cx="6554992" cy="1325563"/>
          </a:xfrm>
          <a:prstGeom prst="rect">
            <a:avLst/>
          </a:prstGeom>
          <a:noFill/>
          <a:ln>
            <a:noFill/>
          </a:ln>
        </p:spPr>
        <p:txBody>
          <a:bodyPr spcFirstLastPara="1" wrap="square" lIns="0" tIns="45700" rIns="91425" bIns="45700" anchor="ctr" anchorCtr="0"/>
          <a:lstStyle>
            <a:lvl1pPr marR="0" lvl="0" algn="l" rtl="0">
              <a:lnSpc>
                <a:spcPct val="90000"/>
              </a:lnSpc>
              <a:spcBef>
                <a:spcPts val="0"/>
              </a:spcBef>
              <a:spcAft>
                <a:spcPts val="0"/>
              </a:spcAft>
              <a:buClr>
                <a:srgbClr val="664790"/>
              </a:buClr>
              <a:buSzPts val="2400"/>
              <a:buFont typeface="Verdana"/>
              <a:buNone/>
              <a:defRPr sz="2400" b="1" i="0" u="none" strike="noStrike" cap="none">
                <a:solidFill>
                  <a:srgbClr val="664790"/>
                </a:solidFill>
                <a:latin typeface="Verdana"/>
                <a:ea typeface="Verdana"/>
                <a:cs typeface="Verdana"/>
                <a:sym typeface="Verdan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45462" y="1825625"/>
            <a:ext cx="10843705" cy="4351338"/>
          </a:xfrm>
          <a:prstGeom prst="rect">
            <a:avLst/>
          </a:prstGeom>
          <a:noFill/>
          <a:ln>
            <a:noFill/>
          </a:ln>
        </p:spPr>
        <p:txBody>
          <a:bodyPr spcFirstLastPara="1" wrap="square" lIns="0" tIns="45700" rIns="91425" bIns="45700" anchor="t" anchorCtr="0"/>
          <a:lstStyle>
            <a:lvl1pPr marL="457200" marR="0" lvl="0" indent="-381000" algn="l" rtl="0">
              <a:lnSpc>
                <a:spcPct val="100000"/>
              </a:lnSpc>
              <a:spcBef>
                <a:spcPts val="1000"/>
              </a:spcBef>
              <a:spcAft>
                <a:spcPts val="0"/>
              </a:spcAft>
              <a:buClr>
                <a:srgbClr val="664790"/>
              </a:buClr>
              <a:buSzPts val="2400"/>
              <a:buFont typeface="Arial"/>
              <a:buChar char="•"/>
              <a:defRPr sz="2400" b="0" i="0" u="none" strike="noStrike" cap="none">
                <a:solidFill>
                  <a:srgbClr val="664790"/>
                </a:solidFill>
                <a:latin typeface="Verdana"/>
                <a:ea typeface="Verdana"/>
                <a:cs typeface="Verdana"/>
                <a:sym typeface="Verdana"/>
              </a:defRPr>
            </a:lvl1pPr>
            <a:lvl2pPr marL="914400" marR="0" lvl="1" indent="-355600"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L="1371600" marR="0" lvl="2" indent="-342900"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L="1828800" marR="0" lvl="3" indent="-317500"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L="2286000" marR="0" lvl="4" indent="-304800"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2" name="Google Shape;12;p1"/>
          <p:cNvSpPr txBox="1">
            <a:spLocks noGrp="1"/>
          </p:cNvSpPr>
          <p:nvPr>
            <p:ph type="ftr" idx="11"/>
          </p:nvPr>
        </p:nvSpPr>
        <p:spPr>
          <a:xfrm>
            <a:off x="1008071" y="6566069"/>
            <a:ext cx="4114800" cy="291510"/>
          </a:xfrm>
          <a:prstGeom prst="rect">
            <a:avLst/>
          </a:prstGeom>
          <a:noFill/>
          <a:ln>
            <a:noFill/>
          </a:ln>
        </p:spPr>
        <p:txBody>
          <a:bodyPr spcFirstLastPara="1" wrap="square" lIns="108000" tIns="0" rIns="36000" bIns="0" anchor="ctr" anchorCtr="0"/>
          <a:lstStyle>
            <a:lvl1pPr marR="0" lvl="0" algn="l" rtl="0">
              <a:spcBef>
                <a:spcPts val="0"/>
              </a:spcBef>
              <a:spcAft>
                <a:spcPts val="0"/>
              </a:spcAft>
              <a:buSzPts val="1400"/>
              <a:buNone/>
              <a:defRPr sz="800" b="0" i="0" u="none" strike="noStrike" cap="none">
                <a:solidFill>
                  <a:srgbClr val="664790"/>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6" r:id="rId7"/>
    <p:sldLayoutId id="2147483657" r:id="rId8"/>
    <p:sldLayoutId id="2147483658" r:id="rId9"/>
    <p:sldLayoutId id="2147483660" r:id="rId10"/>
    <p:sldLayoutId id="2147483663" r:id="rId11"/>
    <p:sldLayoutId id="2147483668" r:id="rId12"/>
    <p:sldLayoutId id="2147483670" r:id="rId13"/>
    <p:sldLayoutId id="2147483671" r:id="rId14"/>
    <p:sldLayoutId id="2147483672" r:id="rId15"/>
    <p:sldLayoutId id="2147483673" r:id="rId16"/>
    <p:sldLayoutId id="2147483674" r:id="rId17"/>
    <p:sldLayoutId id="2147483675" r:id="rId18"/>
    <p:sldLayoutId id="2147483677" r:id="rId1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viaa.gov.lv/lv/metodiskie-materiali-visparejas-izglitibas-valsts-parbaudes-darbos" TargetMode="External"/><Relationship Id="rId5" Type="http://schemas.openxmlformats.org/officeDocument/2006/relationships/hyperlink" Target="https://www.viaa.gov.lv/lv/valsts-parbaudes-darbu-uzdevumi" TargetMode="External"/><Relationship Id="rId4" Type="http://schemas.openxmlformats.org/officeDocument/2006/relationships/hyperlink" Target="https://www.viaa.gov.lv/lv/valsts-parbaudes-darbu-statistika"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vestnesis.lv/op/2026/179A.1" TargetMode="Externa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13.xml"/><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hyperlink" Target="https://likumi.lv/ta/id/352280-valsts-parbaudijumu-norises-kartiba"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likumi.lv/ta/id/352280-valsts-parbaudijumu-norises-kartiba#p43" TargetMode="External"/><Relationship Id="rId2" Type="http://schemas.openxmlformats.org/officeDocument/2006/relationships/hyperlink" Target="https://likumi.lv/ta/id/352280-valsts-parbaudijumu-norises-kartiba#p37" TargetMode="External"/><Relationship Id="rId1" Type="http://schemas.openxmlformats.org/officeDocument/2006/relationships/slideLayout" Target="../slideLayouts/slideLayout2.xml"/><Relationship Id="rId4" Type="http://schemas.openxmlformats.org/officeDocument/2006/relationships/hyperlink" Target="https://likumi.lv/ta/id/352280-valsts-parbaudijumu-norises-kartiba#p61"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s://www.viaa.gov.lv/lv/valsts-parbaudes-darbu-uzdevumi" TargetMode="Externa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hyperlink" Target="https://likumi.lv/ta/id/335964-grozijumi-ministru-kabineta-2019-gada-3-septembra-noteikumos-nr-416-noteikumi-par-valsts-visparejas-videjas-izglitibas-standart..." TargetMode="External"/><Relationship Id="rId1" Type="http://schemas.openxmlformats.org/officeDocument/2006/relationships/slideLayout" Target="../slideLayouts/slideLayout13.xml"/><Relationship Id="rId5" Type="http://schemas.openxmlformats.org/officeDocument/2006/relationships/customXml" Target="../ink/ink2.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customXml" Target="../ink/ink3.xml"/><Relationship Id="rId1" Type="http://schemas.openxmlformats.org/officeDocument/2006/relationships/slideLayout" Target="../slideLayouts/slideLayout13.xml"/><Relationship Id="rId5" Type="http://schemas.openxmlformats.org/officeDocument/2006/relationships/hyperlink" Target="https://likumi.lv/ta/id/335964-grozijumi-ministru-kabineta-2019-gada-3-septembra-noteikumos-nr-416-noteikumi-par-valsts-visparejas-videjas-izglitibas-standart..." TargetMode="External"/><Relationship Id="rId4" Type="http://schemas.openxmlformats.org/officeDocument/2006/relationships/customXml" Target="../ink/ink4.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customXml" Target="../ink/ink5.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hyperlink" Target="https://likumi.lv/ta/id/338249-noteikumi-par-svesvalodas-centralizeta-eksamena-visparejas-videjas-izglitibas-programma-aizstasanu-ar-starptautiskas-testesanas-institucijas-parbaudijumu-svesvaloda" TargetMode="Externa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hyperlink" Target="https://registri.visc.gov.lv/specizglitiba/dokumenti/metmat/metiet_atb_pas_nodr.pdf" TargetMode="External"/><Relationship Id="rId2" Type="http://schemas.openxmlformats.org/officeDocument/2006/relationships/image" Target="../media/image19.svg"/><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9.sv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hyperlink" Target="mailto:Marta.mikite@viaa.gov.lv"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hyperlink" Target="mailto:Kaspars.spule@viaa.gov.lv" TargetMode="External"/><Relationship Id="rId5" Type="http://schemas.openxmlformats.org/officeDocument/2006/relationships/hyperlink" Target="mailto:Laura.joma@viaa.gov.lv" TargetMode="External"/><Relationship Id="rId4" Type="http://schemas.openxmlformats.org/officeDocument/2006/relationships/hyperlink" Target="mailto:vineta.cibina@viaa.gov.l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5"/>
        <p:cNvGrpSpPr/>
        <p:nvPr/>
      </p:nvGrpSpPr>
      <p:grpSpPr>
        <a:xfrm>
          <a:off x="0" y="0"/>
          <a:ext cx="0" cy="0"/>
          <a:chOff x="0" y="0"/>
          <a:chExt cx="0" cy="0"/>
        </a:xfrm>
      </p:grpSpPr>
      <p:sp>
        <p:nvSpPr>
          <p:cNvPr id="206" name="Google Shape;206;p30"/>
          <p:cNvSpPr txBox="1">
            <a:spLocks noGrp="1"/>
          </p:cNvSpPr>
          <p:nvPr>
            <p:ph type="ctrTitle"/>
          </p:nvPr>
        </p:nvSpPr>
        <p:spPr>
          <a:xfrm>
            <a:off x="1202554" y="2880220"/>
            <a:ext cx="8939086" cy="2387600"/>
          </a:xfrm>
          <a:noFill/>
          <a:ln>
            <a:noFill/>
          </a:ln>
        </p:spPr>
        <p:txBody>
          <a:bodyPr spcFirstLastPara="1" wrap="square" lIns="0" tIns="0" rIns="0" bIns="0" anchor="t" anchorCtr="0">
            <a:noAutofit/>
          </a:bodyPr>
          <a:lstStyle/>
          <a:p>
            <a:r>
              <a:rPr lang="lv-LV">
                <a:solidFill>
                  <a:schemeClr val="bg1"/>
                </a:solidFill>
              </a:rPr>
              <a:t>Valsts pārbaudes darbi un to norises kārtība</a:t>
            </a:r>
            <a:br>
              <a:rPr lang="lv-LV">
                <a:solidFill>
                  <a:schemeClr val="bg1"/>
                </a:solidFill>
              </a:rPr>
            </a:br>
            <a:r>
              <a:rPr lang="lv-LV">
                <a:solidFill>
                  <a:schemeClr val="bg1"/>
                </a:solidFill>
              </a:rPr>
              <a:t>2026./2027. mācību gadā</a:t>
            </a:r>
            <a:endParaRPr lang="lv-LV" b="0">
              <a:solidFill>
                <a:schemeClr val="bg1"/>
              </a:solidFill>
            </a:endParaRPr>
          </a:p>
        </p:txBody>
      </p:sp>
      <p:pic>
        <p:nvPicPr>
          <p:cNvPr id="4" name="Picture 3"/>
          <p:cNvPicPr>
            <a:picLocks noGrp="1" noRot="1" noChangeAspect="1" noMove="1" noResize="1" noEditPoints="1" noAdjustHandles="1" noChangeArrowheads="1" noChangeShapeType="1" noCrop="1"/>
          </p:cNvPicPr>
          <p:nvPr/>
        </p:nvPicPr>
        <p:blipFill>
          <a:blip r:embed="rId3"/>
          <a:srcRect t="13488"/>
          <a:stretch/>
        </p:blipFill>
        <p:spPr>
          <a:xfrm>
            <a:off x="836343" y="0"/>
            <a:ext cx="2211072" cy="1912844"/>
          </a:xfrm>
          <a:prstGeom prst="rect">
            <a:avLst/>
          </a:prstGeom>
        </p:spPr>
      </p:pic>
      <p:sp>
        <p:nvSpPr>
          <p:cNvPr id="3" name="Subtitle 2">
            <a:extLst>
              <a:ext uri="{FF2B5EF4-FFF2-40B4-BE49-F238E27FC236}">
                <a16:creationId xmlns:a16="http://schemas.microsoft.com/office/drawing/2014/main" id="{9920286C-BEE3-B7B6-146D-07E8A0606D94}"/>
              </a:ext>
            </a:extLst>
          </p:cNvPr>
          <p:cNvSpPr>
            <a:spLocks noGrp="1"/>
          </p:cNvSpPr>
          <p:nvPr>
            <p:ph type="subTitle" idx="1"/>
          </p:nvPr>
        </p:nvSpPr>
        <p:spPr>
          <a:xfrm>
            <a:off x="1202554" y="5410343"/>
            <a:ext cx="6879772" cy="478558"/>
          </a:xfrm>
        </p:spPr>
        <p:txBody>
          <a:bodyPr/>
          <a:lstStyle/>
          <a:p>
            <a:r>
              <a:rPr lang="en-US"/>
              <a:t>28.</a:t>
            </a:r>
            <a:r>
              <a:rPr lang="lv-LV"/>
              <a:t>09</a:t>
            </a:r>
            <a:r>
              <a:rPr lang="en-US"/>
              <a:t>.202</a:t>
            </a:r>
            <a:r>
              <a:rPr lang="lv-LV"/>
              <a:t>6</a:t>
            </a:r>
            <a:r>
              <a:rPr lang="en-US"/>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2">
          <a:extLst>
            <a:ext uri="{FF2B5EF4-FFF2-40B4-BE49-F238E27FC236}">
              <a16:creationId xmlns:a16="http://schemas.microsoft.com/office/drawing/2014/main" id="{CB082C0A-CB8C-DD7C-42D4-98BDBE8D2CFE}"/>
            </a:ext>
          </a:extLst>
        </p:cNvPr>
        <p:cNvGrpSpPr/>
        <p:nvPr/>
      </p:nvGrpSpPr>
      <p:grpSpPr>
        <a:xfrm>
          <a:off x="0" y="0"/>
          <a:ext cx="0" cy="0"/>
          <a:chOff x="0" y="0"/>
          <a:chExt cx="0" cy="0"/>
        </a:xfrm>
      </p:grpSpPr>
      <p:sp>
        <p:nvSpPr>
          <p:cNvPr id="463" name="Google Shape;463;p41">
            <a:extLst>
              <a:ext uri="{FF2B5EF4-FFF2-40B4-BE49-F238E27FC236}">
                <a16:creationId xmlns:a16="http://schemas.microsoft.com/office/drawing/2014/main" id="{E34539F3-A3B6-5CCF-C4D6-5412B05A708E}"/>
              </a:ext>
            </a:extLst>
          </p:cNvPr>
          <p:cNvSpPr txBox="1">
            <a:spLocks noGrp="1"/>
          </p:cNvSpPr>
          <p:nvPr>
            <p:ph type="title"/>
          </p:nvPr>
        </p:nvSpPr>
        <p:spPr>
          <a:xfrm>
            <a:off x="743755" y="207395"/>
            <a:ext cx="6716961" cy="962002"/>
          </a:xfrm>
          <a:prstGeom prst="rect">
            <a:avLst/>
          </a:prstGeom>
          <a:noFill/>
          <a:ln>
            <a:noFill/>
          </a:ln>
        </p:spPr>
        <p:txBody>
          <a:bodyPr spcFirstLastPara="1" wrap="square" lIns="0" tIns="45700" rIns="91425" bIns="45700" anchor="ctr" anchorCtr="0">
            <a:noAutofit/>
          </a:bodyPr>
          <a:lstStyle/>
          <a:p>
            <a:r>
              <a:rPr lang="lv-LV" sz="2400">
                <a:solidFill>
                  <a:srgbClr val="664690"/>
                </a:solidFill>
              </a:rPr>
              <a:t>2025./2026. mācību gada </a:t>
            </a:r>
            <a:br>
              <a:rPr lang="lv-LV" sz="2400"/>
            </a:br>
            <a:r>
              <a:rPr lang="lv-LV" sz="2400">
                <a:solidFill>
                  <a:srgbClr val="664690"/>
                </a:solidFill>
              </a:rPr>
              <a:t>valsts pārbaudes darbu rezultāti</a:t>
            </a:r>
            <a:endParaRPr lang="lv-LV" sz="2400"/>
          </a:p>
        </p:txBody>
      </p:sp>
      <p:sp>
        <p:nvSpPr>
          <p:cNvPr id="466" name="Google Shape;466;p41">
            <a:extLst>
              <a:ext uri="{FF2B5EF4-FFF2-40B4-BE49-F238E27FC236}">
                <a16:creationId xmlns:a16="http://schemas.microsoft.com/office/drawing/2014/main" id="{BF7C0CBC-66B7-647D-E0AA-3B9AEB70461F}"/>
              </a:ext>
            </a:extLst>
          </p:cNvPr>
          <p:cNvSpPr txBox="1">
            <a:spLocks noGrp="1"/>
          </p:cNvSpPr>
          <p:nvPr>
            <p:ph type="sldNum" idx="12"/>
          </p:nvPr>
        </p:nvSpPr>
        <p:spPr>
          <a:xfrm>
            <a:off x="1986581" y="6566070"/>
            <a:ext cx="293472" cy="291513"/>
          </a:xfrm>
          <a:prstGeom prst="rect">
            <a:avLst/>
          </a:prstGeom>
          <a:noFill/>
          <a:ln>
            <a:noFill/>
          </a:ln>
        </p:spPr>
        <p:txBody>
          <a:bodyPr spcFirstLastPara="1" wrap="square" lIns="36000" tIns="36000" rIns="36000" bIns="36000" anchor="ctr" anchorCtr="0">
            <a:noAutofit/>
          </a:bodyPr>
          <a:lstStyle/>
          <a:p>
            <a:fld id="{00000000-1234-1234-1234-123412341234}" type="slidenum">
              <a:rPr lang="lv-LV"/>
              <a:pPr/>
              <a:t>2</a:t>
            </a:fld>
            <a:endParaRPr/>
          </a:p>
        </p:txBody>
      </p:sp>
      <p:sp>
        <p:nvSpPr>
          <p:cNvPr id="10" name="Slide Number Placeholder 1">
            <a:extLst>
              <a:ext uri="{FF2B5EF4-FFF2-40B4-BE49-F238E27FC236}">
                <a16:creationId xmlns:a16="http://schemas.microsoft.com/office/drawing/2014/main" id="{9EAF6F5A-8CF6-5687-F56C-20A5E3BF8CFB}"/>
              </a:ext>
            </a:extLst>
          </p:cNvPr>
          <p:cNvSpPr txBox="1">
            <a:spLocks/>
          </p:cNvSpPr>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1pPr>
            <a:lvl2pPr marL="0" marR="0" lvl="1"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2pPr>
            <a:lvl3pPr marL="0" marR="0" lvl="2"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3pPr>
            <a:lvl4pPr marL="0" marR="0" lvl="3"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4pPr>
            <a:lvl5pPr marL="0" marR="0" lvl="4"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5pPr>
            <a:lvl6pPr marL="0" marR="0" lvl="5"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6pPr>
            <a:lvl7pPr marL="0" marR="0" lvl="6"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7pPr>
            <a:lvl8pPr marL="0" marR="0" lvl="7"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8pPr>
            <a:lvl9pPr marL="0" marR="0" lvl="8"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9pPr>
          </a:lstStyle>
          <a:p>
            <a:r>
              <a:rPr lang="lv-LV"/>
              <a:t>2</a:t>
            </a:r>
          </a:p>
        </p:txBody>
      </p:sp>
      <p:pic>
        <p:nvPicPr>
          <p:cNvPr id="20" name="Picture 19">
            <a:extLst>
              <a:ext uri="{FF2B5EF4-FFF2-40B4-BE49-F238E27FC236}">
                <a16:creationId xmlns:a16="http://schemas.microsoft.com/office/drawing/2014/main" id="{4903F525-7E05-E8AA-1DC4-3DB9E508C040}"/>
              </a:ext>
            </a:extLst>
          </p:cNvPr>
          <p:cNvPicPr>
            <a:picLocks noChangeAspect="1"/>
          </p:cNvPicPr>
          <p:nvPr/>
        </p:nvPicPr>
        <p:blipFill>
          <a:blip r:embed="rId3"/>
          <a:stretch>
            <a:fillRect/>
          </a:stretch>
        </p:blipFill>
        <p:spPr>
          <a:xfrm>
            <a:off x="515785" y="2227496"/>
            <a:ext cx="4182474" cy="3245022"/>
          </a:xfrm>
          <a:prstGeom prst="rect">
            <a:avLst/>
          </a:prstGeom>
        </p:spPr>
      </p:pic>
      <p:sp>
        <p:nvSpPr>
          <p:cNvPr id="22" name="TextBox 21">
            <a:extLst>
              <a:ext uri="{FF2B5EF4-FFF2-40B4-BE49-F238E27FC236}">
                <a16:creationId xmlns:a16="http://schemas.microsoft.com/office/drawing/2014/main" id="{38F87FDD-4BA5-8A60-C020-2CDE3755DA4F}"/>
              </a:ext>
            </a:extLst>
          </p:cNvPr>
          <p:cNvSpPr txBox="1"/>
          <p:nvPr/>
        </p:nvSpPr>
        <p:spPr>
          <a:xfrm>
            <a:off x="4878138" y="2118161"/>
            <a:ext cx="6791161" cy="3970318"/>
          </a:xfrm>
          <a:prstGeom prst="rect">
            <a:avLst/>
          </a:prstGeom>
          <a:noFill/>
        </p:spPr>
        <p:txBody>
          <a:bodyPr wrap="square" lIns="91440" tIns="45720" rIns="91440" bIns="45720" anchor="t">
            <a:spAutoFit/>
          </a:bodyPr>
          <a:lstStyle/>
          <a:p>
            <a:pPr marL="285750" indent="-285750" algn="just">
              <a:buFont typeface="Arial" panose="020B0604020202020204" pitchFamily="34" charset="0"/>
              <a:buChar char="•"/>
            </a:pPr>
            <a:r>
              <a:rPr lang="lv-LV" sz="1800">
                <a:solidFill>
                  <a:srgbClr val="664690"/>
                </a:solidFill>
                <a:latin typeface="Verdana"/>
                <a:cs typeface="Segoe UI"/>
              </a:rPr>
              <a:t>Pārskats ir paredzēts skolas /pašvaldības iekšējam darbam un netiek izmantots publiskai komunikācijai vai skolu savstarpējai salīdzināšanai, jo bez padziļinātas analīzes un konkrētā skolas konteksta šādi salīdzinājumi ir nekorekti un maldinoši. </a:t>
            </a:r>
          </a:p>
          <a:p>
            <a:pPr marL="285750" indent="-285750" algn="just">
              <a:buFont typeface="Arial" panose="020B0604020202020204" pitchFamily="34" charset="0"/>
              <a:buChar char="•"/>
            </a:pPr>
            <a:r>
              <a:rPr lang="lv-LV" sz="1800">
                <a:solidFill>
                  <a:srgbClr val="664690"/>
                </a:solidFill>
                <a:latin typeface="Verdana"/>
                <a:cs typeface="Segoe UI"/>
              </a:rPr>
              <a:t>Datu analīze tiek veikta, lai identificētu skolas attīstības vajadzības un pieņemtu izaugsmi veicinošus lēmumus. </a:t>
            </a:r>
          </a:p>
          <a:p>
            <a:pPr marL="285750" indent="-285750" algn="just">
              <a:buFont typeface="Arial" panose="020B0604020202020204" pitchFamily="34" charset="0"/>
              <a:buChar char="•"/>
            </a:pPr>
            <a:r>
              <a:rPr lang="lv-LV" sz="1800">
                <a:solidFill>
                  <a:srgbClr val="664690"/>
                </a:solidFill>
                <a:latin typeface="Verdana"/>
                <a:cs typeface="Segoe UI"/>
              </a:rPr>
              <a:t>Datu analīzes mērķis ne vienmēr ir sniegt tūlītējas atbildes – bieži tā palīdz pamanīt jaunus jautājumus un virzienus tālākai izpētei un profesionālai refleksijai. </a:t>
            </a:r>
          </a:p>
          <a:p>
            <a:pPr marL="285750" indent="-285750" algn="just">
              <a:buFont typeface="Arial" panose="020B0604020202020204" pitchFamily="34" charset="0"/>
              <a:buChar char="•"/>
            </a:pPr>
            <a:r>
              <a:rPr lang="lv-LV" sz="1800">
                <a:solidFill>
                  <a:srgbClr val="664690"/>
                </a:solidFill>
                <a:latin typeface="Verdana"/>
                <a:cs typeface="Segoe UI"/>
              </a:rPr>
              <a:t>Aicinām izmantot datus izglītības procesa vadības pilnveidei, pedagogu profesionālajai pilnveidei un skolas attīstībai.</a:t>
            </a:r>
          </a:p>
        </p:txBody>
      </p:sp>
      <p:sp>
        <p:nvSpPr>
          <p:cNvPr id="2" name="TextBox 1">
            <a:extLst>
              <a:ext uri="{FF2B5EF4-FFF2-40B4-BE49-F238E27FC236}">
                <a16:creationId xmlns:a16="http://schemas.microsoft.com/office/drawing/2014/main" id="{D0D53EB7-5631-EFA6-B68F-05EA9B4B01ED}"/>
              </a:ext>
            </a:extLst>
          </p:cNvPr>
          <p:cNvSpPr txBox="1"/>
          <p:nvPr/>
        </p:nvSpPr>
        <p:spPr>
          <a:xfrm>
            <a:off x="684509" y="1162373"/>
            <a:ext cx="7361694"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600" i="0" u="none" strike="noStrike" baseline="0">
                <a:solidFill>
                  <a:schemeClr val="bg2"/>
                </a:solidFill>
                <a:latin typeface="Verdana"/>
              </a:rPr>
              <a:t>Izglītības iestādēm datu pārskati nosūtīti 2026.</a:t>
            </a:r>
            <a:r>
              <a:rPr lang="lv-LV" sz="1600">
                <a:solidFill>
                  <a:schemeClr val="bg2"/>
                </a:solidFill>
                <a:latin typeface="Verdana"/>
              </a:rPr>
              <a:t> </a:t>
            </a:r>
            <a:r>
              <a:rPr lang="lv-LV" sz="1600" i="0" u="none" strike="noStrike" baseline="0">
                <a:solidFill>
                  <a:schemeClr val="bg2"/>
                </a:solidFill>
                <a:latin typeface="Verdana"/>
              </a:rPr>
              <a:t>gada 1</a:t>
            </a:r>
            <a:r>
              <a:rPr lang="lv-LV" sz="1600">
                <a:solidFill>
                  <a:schemeClr val="bg2"/>
                </a:solidFill>
                <a:latin typeface="Verdana"/>
              </a:rPr>
              <a:t>9.-20</a:t>
            </a:r>
            <a:r>
              <a:rPr lang="lv-LV" sz="1600" i="0" u="none" strike="noStrike" baseline="0">
                <a:solidFill>
                  <a:schemeClr val="bg2"/>
                </a:solidFill>
                <a:latin typeface="Verdana"/>
              </a:rPr>
              <a:t>.</a:t>
            </a:r>
            <a:r>
              <a:rPr lang="lv-LV" sz="1600">
                <a:solidFill>
                  <a:schemeClr val="bg2"/>
                </a:solidFill>
                <a:latin typeface="Verdana"/>
              </a:rPr>
              <a:t> </a:t>
            </a:r>
            <a:r>
              <a:rPr lang="lv-LV" sz="1600" i="0" u="none" strike="noStrike" baseline="0">
                <a:solidFill>
                  <a:schemeClr val="bg2"/>
                </a:solidFill>
                <a:latin typeface="Verdana"/>
              </a:rPr>
              <a:t>augustā</a:t>
            </a:r>
            <a:r>
              <a:rPr lang="lv-LV" sz="1600" b="0" i="0">
                <a:solidFill>
                  <a:schemeClr val="bg2"/>
                </a:solidFill>
                <a:latin typeface="Verdana"/>
                <a:ea typeface="Verdana"/>
                <a:cs typeface="Verdana"/>
              </a:rPr>
              <a:t>​</a:t>
            </a:r>
            <a:endParaRPr lang="lv-LV" sz="1600">
              <a:solidFill>
                <a:schemeClr val="bg2"/>
              </a:solidFill>
            </a:endParaRPr>
          </a:p>
          <a:p>
            <a:pPr algn="ctr"/>
            <a:endParaRPr lang="en-US"/>
          </a:p>
        </p:txBody>
      </p:sp>
    </p:spTree>
    <p:extLst>
      <p:ext uri="{BB962C8B-B14F-4D97-AF65-F5344CB8AC3E}">
        <p14:creationId xmlns:p14="http://schemas.microsoft.com/office/powerpoint/2010/main" val="2078928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62">
          <a:extLst>
            <a:ext uri="{FF2B5EF4-FFF2-40B4-BE49-F238E27FC236}">
              <a16:creationId xmlns:a16="http://schemas.microsoft.com/office/drawing/2014/main" id="{E959015C-439E-0760-06F7-3C61C71F4962}"/>
            </a:ext>
          </a:extLst>
        </p:cNvPr>
        <p:cNvGrpSpPr/>
        <p:nvPr/>
      </p:nvGrpSpPr>
      <p:grpSpPr>
        <a:xfrm>
          <a:off x="0" y="0"/>
          <a:ext cx="0" cy="0"/>
          <a:chOff x="0" y="0"/>
          <a:chExt cx="0" cy="0"/>
        </a:xfrm>
      </p:grpSpPr>
      <p:sp>
        <p:nvSpPr>
          <p:cNvPr id="463" name="Google Shape;463;p41">
            <a:extLst>
              <a:ext uri="{FF2B5EF4-FFF2-40B4-BE49-F238E27FC236}">
                <a16:creationId xmlns:a16="http://schemas.microsoft.com/office/drawing/2014/main" id="{46A793B9-88BE-2C51-61DC-6ED4A792F92A}"/>
              </a:ext>
            </a:extLst>
          </p:cNvPr>
          <p:cNvSpPr txBox="1">
            <a:spLocks noGrp="1"/>
          </p:cNvSpPr>
          <p:nvPr>
            <p:ph type="title"/>
          </p:nvPr>
        </p:nvSpPr>
        <p:spPr>
          <a:xfrm>
            <a:off x="756497" y="343005"/>
            <a:ext cx="6600810" cy="1142815"/>
          </a:xfrm>
          <a:prstGeom prst="rect">
            <a:avLst/>
          </a:prstGeom>
          <a:noFill/>
          <a:ln>
            <a:noFill/>
          </a:ln>
        </p:spPr>
        <p:txBody>
          <a:bodyPr spcFirstLastPara="1" wrap="square" lIns="0" tIns="45700" rIns="91425" bIns="45700" anchor="ctr" anchorCtr="0">
            <a:noAutofit/>
          </a:bodyPr>
          <a:lstStyle/>
          <a:p>
            <a:r>
              <a:rPr lang="lv-LV" sz="2800">
                <a:solidFill>
                  <a:srgbClr val="664690"/>
                </a:solidFill>
              </a:rPr>
              <a:t>2025./2026. mācību gada valsts pārbaudes darbu rezultāti</a:t>
            </a:r>
            <a:endParaRPr lang="en-US" sz="2800"/>
          </a:p>
        </p:txBody>
      </p:sp>
      <p:sp>
        <p:nvSpPr>
          <p:cNvPr id="466" name="Google Shape;466;p41">
            <a:extLst>
              <a:ext uri="{FF2B5EF4-FFF2-40B4-BE49-F238E27FC236}">
                <a16:creationId xmlns:a16="http://schemas.microsoft.com/office/drawing/2014/main" id="{B06057C9-82B9-E50D-2757-AAFC9807A481}"/>
              </a:ext>
            </a:extLst>
          </p:cNvPr>
          <p:cNvSpPr txBox="1">
            <a:spLocks noGrp="1"/>
          </p:cNvSpPr>
          <p:nvPr>
            <p:ph type="sldNum" idx="12"/>
          </p:nvPr>
        </p:nvSpPr>
        <p:spPr>
          <a:xfrm>
            <a:off x="1986581" y="6566070"/>
            <a:ext cx="293472" cy="291513"/>
          </a:xfrm>
          <a:prstGeom prst="rect">
            <a:avLst/>
          </a:prstGeom>
          <a:noFill/>
          <a:ln>
            <a:noFill/>
          </a:ln>
        </p:spPr>
        <p:txBody>
          <a:bodyPr spcFirstLastPara="1" wrap="square" lIns="36000" tIns="36000" rIns="36000" bIns="36000" anchor="ctr" anchorCtr="0">
            <a:noAutofit/>
          </a:bodyPr>
          <a:lstStyle/>
          <a:p>
            <a:fld id="{00000000-1234-1234-1234-123412341234}" type="slidenum">
              <a:rPr lang="lv-LV"/>
              <a:pPr/>
              <a:t>3</a:t>
            </a:fld>
            <a:endParaRPr/>
          </a:p>
        </p:txBody>
      </p:sp>
      <p:sp>
        <p:nvSpPr>
          <p:cNvPr id="10" name="Slide Number Placeholder 1">
            <a:extLst>
              <a:ext uri="{FF2B5EF4-FFF2-40B4-BE49-F238E27FC236}">
                <a16:creationId xmlns:a16="http://schemas.microsoft.com/office/drawing/2014/main" id="{6FF89CD1-740E-0E99-193C-E3F10B6F680E}"/>
              </a:ext>
            </a:extLst>
          </p:cNvPr>
          <p:cNvSpPr txBox="1">
            <a:spLocks/>
          </p:cNvSpPr>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1pPr>
            <a:lvl2pPr marL="0" marR="0" lvl="1"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2pPr>
            <a:lvl3pPr marL="0" marR="0" lvl="2"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3pPr>
            <a:lvl4pPr marL="0" marR="0" lvl="3"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4pPr>
            <a:lvl5pPr marL="0" marR="0" lvl="4"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5pPr>
            <a:lvl6pPr marL="0" marR="0" lvl="5"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6pPr>
            <a:lvl7pPr marL="0" marR="0" lvl="6"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7pPr>
            <a:lvl8pPr marL="0" marR="0" lvl="7"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8pPr>
            <a:lvl9pPr marL="0" marR="0" lvl="8"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9pPr>
          </a:lstStyle>
          <a:p>
            <a:r>
              <a:rPr lang="lv-LV"/>
              <a:t>2</a:t>
            </a:r>
          </a:p>
        </p:txBody>
      </p:sp>
      <p:pic>
        <p:nvPicPr>
          <p:cNvPr id="11" name="Picture 10">
            <a:extLst>
              <a:ext uri="{FF2B5EF4-FFF2-40B4-BE49-F238E27FC236}">
                <a16:creationId xmlns:a16="http://schemas.microsoft.com/office/drawing/2014/main" id="{8F16CB8B-8607-B3F7-6C17-32375626CF75}"/>
              </a:ext>
            </a:extLst>
          </p:cNvPr>
          <p:cNvPicPr>
            <a:picLocks noChangeAspect="1"/>
          </p:cNvPicPr>
          <p:nvPr/>
        </p:nvPicPr>
        <p:blipFill>
          <a:blip r:embed="rId3"/>
          <a:stretch>
            <a:fillRect/>
          </a:stretch>
        </p:blipFill>
        <p:spPr>
          <a:xfrm>
            <a:off x="300707" y="2225898"/>
            <a:ext cx="3189916" cy="3816299"/>
          </a:xfrm>
          <a:prstGeom prst="rect">
            <a:avLst/>
          </a:prstGeom>
        </p:spPr>
      </p:pic>
      <p:graphicFrame>
        <p:nvGraphicFramePr>
          <p:cNvPr id="14" name="Table 13">
            <a:extLst>
              <a:ext uri="{FF2B5EF4-FFF2-40B4-BE49-F238E27FC236}">
                <a16:creationId xmlns:a16="http://schemas.microsoft.com/office/drawing/2014/main" id="{DFFDED3B-B2ED-6801-110A-68FFB7843DE1}"/>
              </a:ext>
            </a:extLst>
          </p:cNvPr>
          <p:cNvGraphicFramePr>
            <a:graphicFrameLocks noGrp="1"/>
          </p:cNvGraphicFramePr>
          <p:nvPr>
            <p:extLst>
              <p:ext uri="{D42A27DB-BD31-4B8C-83A1-F6EECF244321}">
                <p14:modId xmlns:p14="http://schemas.microsoft.com/office/powerpoint/2010/main" val="1436010648"/>
              </p:ext>
            </p:extLst>
          </p:nvPr>
        </p:nvGraphicFramePr>
        <p:xfrm>
          <a:off x="3289671" y="2223546"/>
          <a:ext cx="8128000" cy="741680"/>
        </p:xfrm>
        <a:graphic>
          <a:graphicData uri="http://schemas.openxmlformats.org/drawingml/2006/table">
            <a:tbl>
              <a:tblPr firstRow="1" bandRow="1">
                <a:tableStyleId>{5C22544A-7EE6-4342-B048-85BDC9FD1C3A}</a:tableStyleId>
              </a:tblPr>
              <a:tblGrid>
                <a:gridCol w="812800">
                  <a:extLst>
                    <a:ext uri="{9D8B030D-6E8A-4147-A177-3AD203B41FA5}">
                      <a16:colId xmlns:a16="http://schemas.microsoft.com/office/drawing/2014/main" val="2811247781"/>
                    </a:ext>
                  </a:extLst>
                </a:gridCol>
                <a:gridCol w="812800">
                  <a:extLst>
                    <a:ext uri="{9D8B030D-6E8A-4147-A177-3AD203B41FA5}">
                      <a16:colId xmlns:a16="http://schemas.microsoft.com/office/drawing/2014/main" val="2130850857"/>
                    </a:ext>
                  </a:extLst>
                </a:gridCol>
                <a:gridCol w="812800">
                  <a:extLst>
                    <a:ext uri="{9D8B030D-6E8A-4147-A177-3AD203B41FA5}">
                      <a16:colId xmlns:a16="http://schemas.microsoft.com/office/drawing/2014/main" val="163413742"/>
                    </a:ext>
                  </a:extLst>
                </a:gridCol>
                <a:gridCol w="812800">
                  <a:extLst>
                    <a:ext uri="{9D8B030D-6E8A-4147-A177-3AD203B41FA5}">
                      <a16:colId xmlns:a16="http://schemas.microsoft.com/office/drawing/2014/main" val="2340864213"/>
                    </a:ext>
                  </a:extLst>
                </a:gridCol>
                <a:gridCol w="812800">
                  <a:extLst>
                    <a:ext uri="{9D8B030D-6E8A-4147-A177-3AD203B41FA5}">
                      <a16:colId xmlns:a16="http://schemas.microsoft.com/office/drawing/2014/main" val="506263733"/>
                    </a:ext>
                  </a:extLst>
                </a:gridCol>
                <a:gridCol w="812800">
                  <a:extLst>
                    <a:ext uri="{9D8B030D-6E8A-4147-A177-3AD203B41FA5}">
                      <a16:colId xmlns:a16="http://schemas.microsoft.com/office/drawing/2014/main" val="3067905074"/>
                    </a:ext>
                  </a:extLst>
                </a:gridCol>
                <a:gridCol w="812800">
                  <a:extLst>
                    <a:ext uri="{9D8B030D-6E8A-4147-A177-3AD203B41FA5}">
                      <a16:colId xmlns:a16="http://schemas.microsoft.com/office/drawing/2014/main" val="4250152879"/>
                    </a:ext>
                  </a:extLst>
                </a:gridCol>
                <a:gridCol w="812800">
                  <a:extLst>
                    <a:ext uri="{9D8B030D-6E8A-4147-A177-3AD203B41FA5}">
                      <a16:colId xmlns:a16="http://schemas.microsoft.com/office/drawing/2014/main" val="899084394"/>
                    </a:ext>
                  </a:extLst>
                </a:gridCol>
                <a:gridCol w="812800">
                  <a:extLst>
                    <a:ext uri="{9D8B030D-6E8A-4147-A177-3AD203B41FA5}">
                      <a16:colId xmlns:a16="http://schemas.microsoft.com/office/drawing/2014/main" val="3893559345"/>
                    </a:ext>
                  </a:extLst>
                </a:gridCol>
                <a:gridCol w="812800">
                  <a:extLst>
                    <a:ext uri="{9D8B030D-6E8A-4147-A177-3AD203B41FA5}">
                      <a16:colId xmlns:a16="http://schemas.microsoft.com/office/drawing/2014/main" val="4025487131"/>
                    </a:ext>
                  </a:extLst>
                </a:gridCol>
              </a:tblGrid>
              <a:tr h="370840">
                <a:tc>
                  <a:txBody>
                    <a:bodyPr/>
                    <a:lstStyle/>
                    <a:p>
                      <a:pPr algn="ctr" fontAlgn="b">
                        <a:buNone/>
                      </a:pPr>
                      <a:r>
                        <a:rPr lang="lv-LV" sz="900" b="0" i="0" u="none" strike="noStrike">
                          <a:solidFill>
                            <a:schemeClr val="bg1"/>
                          </a:solidFill>
                          <a:effectLst/>
                          <a:latin typeface="Arial" panose="020B0604020202020204" pitchFamily="34" charset="0"/>
                        </a:rPr>
                        <a:t>0-9</a:t>
                      </a:r>
                    </a:p>
                  </a:txBody>
                  <a:tcPr marL="7620" marR="7620" marT="7620" anchor="b"/>
                </a:tc>
                <a:tc>
                  <a:txBody>
                    <a:bodyPr/>
                    <a:lstStyle/>
                    <a:p>
                      <a:pPr algn="ctr" fontAlgn="b">
                        <a:buNone/>
                      </a:pPr>
                      <a:r>
                        <a:rPr lang="lv-LV" sz="900" b="0" i="0" u="none" strike="noStrike">
                          <a:solidFill>
                            <a:schemeClr val="bg1"/>
                          </a:solidFill>
                          <a:effectLst/>
                          <a:latin typeface="Arial" panose="020B0604020202020204" pitchFamily="34" charset="0"/>
                        </a:rPr>
                        <a:t>10-19</a:t>
                      </a:r>
                    </a:p>
                  </a:txBody>
                  <a:tcPr marL="7620" marR="7620" marT="7620" anchor="b"/>
                </a:tc>
                <a:tc>
                  <a:txBody>
                    <a:bodyPr/>
                    <a:lstStyle/>
                    <a:p>
                      <a:pPr algn="ctr" fontAlgn="b">
                        <a:buNone/>
                      </a:pPr>
                      <a:r>
                        <a:rPr lang="lv-LV" sz="900" b="0" i="0" u="none" strike="noStrike">
                          <a:solidFill>
                            <a:schemeClr val="bg1"/>
                          </a:solidFill>
                          <a:effectLst/>
                          <a:latin typeface="Arial" panose="020B0604020202020204" pitchFamily="34" charset="0"/>
                        </a:rPr>
                        <a:t>20-29</a:t>
                      </a:r>
                    </a:p>
                  </a:txBody>
                  <a:tcPr marL="7620" marR="7620" marT="7620" anchor="b"/>
                </a:tc>
                <a:tc>
                  <a:txBody>
                    <a:bodyPr/>
                    <a:lstStyle/>
                    <a:p>
                      <a:pPr algn="ctr" fontAlgn="b">
                        <a:buNone/>
                      </a:pPr>
                      <a:r>
                        <a:rPr lang="lv-LV" sz="900" b="0" i="0" u="none" strike="noStrike">
                          <a:solidFill>
                            <a:schemeClr val="bg1"/>
                          </a:solidFill>
                          <a:effectLst/>
                          <a:latin typeface="Arial" panose="020B0604020202020204" pitchFamily="34" charset="0"/>
                        </a:rPr>
                        <a:t>30-39</a:t>
                      </a:r>
                    </a:p>
                  </a:txBody>
                  <a:tcPr marL="7620" marR="7620" marT="7620" anchor="b"/>
                </a:tc>
                <a:tc>
                  <a:txBody>
                    <a:bodyPr/>
                    <a:lstStyle/>
                    <a:p>
                      <a:pPr algn="ctr" fontAlgn="b">
                        <a:buNone/>
                      </a:pPr>
                      <a:r>
                        <a:rPr lang="lv-LV" sz="900" b="0" i="0" u="none" strike="noStrike">
                          <a:solidFill>
                            <a:schemeClr val="bg1"/>
                          </a:solidFill>
                          <a:effectLst/>
                          <a:latin typeface="Arial" panose="020B0604020202020204" pitchFamily="34" charset="0"/>
                        </a:rPr>
                        <a:t>40-49</a:t>
                      </a:r>
                    </a:p>
                  </a:txBody>
                  <a:tcPr marL="7620" marR="7620" marT="7620" anchor="b"/>
                </a:tc>
                <a:tc>
                  <a:txBody>
                    <a:bodyPr/>
                    <a:lstStyle/>
                    <a:p>
                      <a:pPr algn="ctr" fontAlgn="b">
                        <a:buNone/>
                      </a:pPr>
                      <a:r>
                        <a:rPr lang="lv-LV" sz="900" b="0" i="0" u="none" strike="noStrike">
                          <a:solidFill>
                            <a:schemeClr val="bg1"/>
                          </a:solidFill>
                          <a:effectLst/>
                          <a:latin typeface="Arial" panose="020B0604020202020204" pitchFamily="34" charset="0"/>
                        </a:rPr>
                        <a:t>50-59</a:t>
                      </a:r>
                    </a:p>
                  </a:txBody>
                  <a:tcPr marL="7620" marR="7620" marT="7620" anchor="b"/>
                </a:tc>
                <a:tc>
                  <a:txBody>
                    <a:bodyPr/>
                    <a:lstStyle/>
                    <a:p>
                      <a:pPr algn="ctr" fontAlgn="b">
                        <a:buNone/>
                      </a:pPr>
                      <a:r>
                        <a:rPr lang="lv-LV" sz="900" b="0" i="0" u="none" strike="noStrike">
                          <a:solidFill>
                            <a:schemeClr val="bg1"/>
                          </a:solidFill>
                          <a:effectLst/>
                          <a:latin typeface="Arial" panose="020B0604020202020204" pitchFamily="34" charset="0"/>
                        </a:rPr>
                        <a:t>60-69</a:t>
                      </a:r>
                    </a:p>
                  </a:txBody>
                  <a:tcPr marL="7620" marR="7620" marT="7620" anchor="b"/>
                </a:tc>
                <a:tc>
                  <a:txBody>
                    <a:bodyPr/>
                    <a:lstStyle/>
                    <a:p>
                      <a:pPr algn="ctr" fontAlgn="b">
                        <a:buNone/>
                      </a:pPr>
                      <a:r>
                        <a:rPr lang="lv-LV" sz="900" b="0" i="0" u="none" strike="noStrike">
                          <a:solidFill>
                            <a:schemeClr val="bg1"/>
                          </a:solidFill>
                          <a:effectLst/>
                          <a:latin typeface="Arial" panose="020B0604020202020204" pitchFamily="34" charset="0"/>
                        </a:rPr>
                        <a:t>70-79</a:t>
                      </a:r>
                    </a:p>
                  </a:txBody>
                  <a:tcPr marL="7620" marR="7620" marT="7620" anchor="b"/>
                </a:tc>
                <a:tc>
                  <a:txBody>
                    <a:bodyPr/>
                    <a:lstStyle/>
                    <a:p>
                      <a:pPr algn="ctr" fontAlgn="b">
                        <a:buNone/>
                      </a:pPr>
                      <a:r>
                        <a:rPr lang="lv-LV" sz="900" b="0" i="0" u="none" strike="noStrike">
                          <a:solidFill>
                            <a:schemeClr val="bg1"/>
                          </a:solidFill>
                          <a:effectLst/>
                          <a:latin typeface="Arial" panose="020B0604020202020204" pitchFamily="34" charset="0"/>
                        </a:rPr>
                        <a:t>80-89</a:t>
                      </a:r>
                    </a:p>
                  </a:txBody>
                  <a:tcPr marL="7620" marR="7620" marT="7620" anchor="b"/>
                </a:tc>
                <a:tc>
                  <a:txBody>
                    <a:bodyPr/>
                    <a:lstStyle/>
                    <a:p>
                      <a:pPr algn="ctr" fontAlgn="b">
                        <a:buNone/>
                      </a:pPr>
                      <a:r>
                        <a:rPr lang="lv-LV" sz="900" b="0" i="0" u="none" strike="noStrike">
                          <a:solidFill>
                            <a:schemeClr val="bg1"/>
                          </a:solidFill>
                          <a:effectLst/>
                          <a:latin typeface="Arial" panose="020B0604020202020204" pitchFamily="34" charset="0"/>
                        </a:rPr>
                        <a:t>90-100</a:t>
                      </a:r>
                    </a:p>
                  </a:txBody>
                  <a:tcPr marL="7620" marR="7620" marT="7620" anchor="b"/>
                </a:tc>
                <a:extLst>
                  <a:ext uri="{0D108BD9-81ED-4DB2-BD59-A6C34878D82A}">
                    <a16:rowId xmlns:a16="http://schemas.microsoft.com/office/drawing/2014/main" val="4286457617"/>
                  </a:ext>
                </a:extLst>
              </a:tr>
              <a:tr h="370840">
                <a:tc>
                  <a:txBody>
                    <a:bodyPr/>
                    <a:lstStyle/>
                    <a:p>
                      <a:pPr algn="ctr"/>
                      <a:endParaRPr lang="lv-LV"/>
                    </a:p>
                  </a:txBody>
                  <a:tcPr/>
                </a:tc>
                <a:tc>
                  <a:txBody>
                    <a:bodyPr/>
                    <a:lstStyle/>
                    <a:p>
                      <a:pPr algn="ctr"/>
                      <a:r>
                        <a:rPr lang="lv-LV"/>
                        <a:t>2</a:t>
                      </a:r>
                    </a:p>
                  </a:txBody>
                  <a:tcPr/>
                </a:tc>
                <a:tc>
                  <a:txBody>
                    <a:bodyPr/>
                    <a:lstStyle/>
                    <a:p>
                      <a:pPr algn="ctr"/>
                      <a:endParaRPr lang="lv-LV"/>
                    </a:p>
                  </a:txBody>
                  <a:tcPr/>
                </a:tc>
                <a:tc>
                  <a:txBody>
                    <a:bodyPr/>
                    <a:lstStyle/>
                    <a:p>
                      <a:pPr algn="ctr"/>
                      <a:endParaRPr lang="lv-LV"/>
                    </a:p>
                  </a:txBody>
                  <a:tcPr/>
                </a:tc>
                <a:tc>
                  <a:txBody>
                    <a:bodyPr/>
                    <a:lstStyle/>
                    <a:p>
                      <a:pPr algn="ctr"/>
                      <a:r>
                        <a:rPr lang="lv-LV"/>
                        <a:t>2</a:t>
                      </a:r>
                    </a:p>
                  </a:txBody>
                  <a:tcPr/>
                </a:tc>
                <a:tc>
                  <a:txBody>
                    <a:bodyPr/>
                    <a:lstStyle/>
                    <a:p>
                      <a:pPr algn="ctr"/>
                      <a:r>
                        <a:rPr lang="lv-LV"/>
                        <a:t>1</a:t>
                      </a:r>
                    </a:p>
                  </a:txBody>
                  <a:tcPr/>
                </a:tc>
                <a:tc>
                  <a:txBody>
                    <a:bodyPr/>
                    <a:lstStyle/>
                    <a:p>
                      <a:pPr algn="ctr"/>
                      <a:r>
                        <a:rPr lang="lv-LV"/>
                        <a:t>1</a:t>
                      </a:r>
                    </a:p>
                  </a:txBody>
                  <a:tcPr/>
                </a:tc>
                <a:tc>
                  <a:txBody>
                    <a:bodyPr/>
                    <a:lstStyle/>
                    <a:p>
                      <a:pPr algn="ctr"/>
                      <a:r>
                        <a:rPr lang="lv-LV"/>
                        <a:t>1</a:t>
                      </a:r>
                    </a:p>
                  </a:txBody>
                  <a:tcPr/>
                </a:tc>
                <a:tc>
                  <a:txBody>
                    <a:bodyPr/>
                    <a:lstStyle/>
                    <a:p>
                      <a:pPr algn="ctr"/>
                      <a:r>
                        <a:rPr lang="lv-LV"/>
                        <a:t>1</a:t>
                      </a:r>
                    </a:p>
                  </a:txBody>
                  <a:tcPr/>
                </a:tc>
                <a:tc>
                  <a:txBody>
                    <a:bodyPr/>
                    <a:lstStyle/>
                    <a:p>
                      <a:pPr algn="ctr"/>
                      <a:r>
                        <a:rPr lang="lv-LV"/>
                        <a:t>1</a:t>
                      </a:r>
                    </a:p>
                  </a:txBody>
                  <a:tcPr/>
                </a:tc>
                <a:extLst>
                  <a:ext uri="{0D108BD9-81ED-4DB2-BD59-A6C34878D82A}">
                    <a16:rowId xmlns:a16="http://schemas.microsoft.com/office/drawing/2014/main" val="3881114641"/>
                  </a:ext>
                </a:extLst>
              </a:tr>
            </a:tbl>
          </a:graphicData>
        </a:graphic>
      </p:graphicFrame>
      <p:pic>
        <p:nvPicPr>
          <p:cNvPr id="7" name="Picture 6">
            <a:extLst>
              <a:ext uri="{FF2B5EF4-FFF2-40B4-BE49-F238E27FC236}">
                <a16:creationId xmlns:a16="http://schemas.microsoft.com/office/drawing/2014/main" id="{FBB79B41-B350-EEDA-84B0-4F92979151CC}"/>
              </a:ext>
            </a:extLst>
          </p:cNvPr>
          <p:cNvPicPr>
            <a:picLocks noChangeAspect="1"/>
          </p:cNvPicPr>
          <p:nvPr/>
        </p:nvPicPr>
        <p:blipFill>
          <a:blip r:embed="rId4"/>
          <a:stretch>
            <a:fillRect/>
          </a:stretch>
        </p:blipFill>
        <p:spPr>
          <a:xfrm>
            <a:off x="3291807" y="3177023"/>
            <a:ext cx="7124890" cy="3543917"/>
          </a:xfrm>
          <a:prstGeom prst="rect">
            <a:avLst/>
          </a:prstGeom>
        </p:spPr>
      </p:pic>
      <p:sp>
        <p:nvSpPr>
          <p:cNvPr id="2" name="Rectangle 1">
            <a:extLst>
              <a:ext uri="{FF2B5EF4-FFF2-40B4-BE49-F238E27FC236}">
                <a16:creationId xmlns:a16="http://schemas.microsoft.com/office/drawing/2014/main" id="{1FF62AF7-F345-2BE4-E65A-FAE09BBB64A3}"/>
              </a:ext>
            </a:extLst>
          </p:cNvPr>
          <p:cNvSpPr/>
          <p:nvPr/>
        </p:nvSpPr>
        <p:spPr>
          <a:xfrm>
            <a:off x="1661823" y="2965226"/>
            <a:ext cx="79513" cy="642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339207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41"/>
          <p:cNvSpPr txBox="1">
            <a:spLocks noGrp="1"/>
          </p:cNvSpPr>
          <p:nvPr>
            <p:ph type="title"/>
          </p:nvPr>
        </p:nvSpPr>
        <p:spPr>
          <a:xfrm>
            <a:off x="808158" y="330090"/>
            <a:ext cx="6626641" cy="1142815"/>
          </a:xfrm>
          <a:prstGeom prst="rect">
            <a:avLst/>
          </a:prstGeom>
          <a:noFill/>
          <a:ln>
            <a:noFill/>
          </a:ln>
        </p:spPr>
        <p:txBody>
          <a:bodyPr spcFirstLastPara="1" wrap="square" lIns="0" tIns="45700" rIns="91425" bIns="45700" anchor="ctr" anchorCtr="0">
            <a:noAutofit/>
          </a:bodyPr>
          <a:lstStyle/>
          <a:p>
            <a:r>
              <a:rPr lang="lv-LV" sz="2800">
                <a:solidFill>
                  <a:srgbClr val="664690"/>
                </a:solidFill>
              </a:rPr>
              <a:t>2025./2026. mācību gada valsts pārbaudes darbu rezultāti</a:t>
            </a:r>
            <a:endParaRPr lang="en-US" sz="2800"/>
          </a:p>
        </p:txBody>
      </p:sp>
      <p:sp>
        <p:nvSpPr>
          <p:cNvPr id="464" name="Google Shape;464;p41"/>
          <p:cNvSpPr txBox="1">
            <a:spLocks noGrp="1"/>
          </p:cNvSpPr>
          <p:nvPr>
            <p:ph type="body" idx="1"/>
          </p:nvPr>
        </p:nvSpPr>
        <p:spPr>
          <a:xfrm>
            <a:off x="1326938" y="1927054"/>
            <a:ext cx="8214276" cy="419436"/>
          </a:xfrm>
          <a:prstGeom prst="rect">
            <a:avLst/>
          </a:prstGeom>
          <a:noFill/>
          <a:ln>
            <a:noFill/>
          </a:ln>
        </p:spPr>
        <p:txBody>
          <a:bodyPr spcFirstLastPara="1" wrap="square" lIns="0" tIns="45700" rIns="91425" bIns="45700" anchor="t" anchorCtr="0">
            <a:noAutofit/>
          </a:bodyPr>
          <a:lstStyle/>
          <a:p>
            <a:pPr marL="228600" indent="0"/>
            <a:r>
              <a:rPr lang="lv-LV" sz="1800">
                <a:solidFill>
                  <a:schemeClr val="tx1"/>
                </a:solidFill>
                <a:ea typeface="Calibri"/>
                <a:cs typeface="Calibri"/>
              </a:rPr>
              <a:t>Statistiskie dati būs pieejami VIAA tīmekļvietnē  </a:t>
            </a:r>
            <a:endParaRPr lang="lv-LV" sz="1800">
              <a:solidFill>
                <a:schemeClr val="tx1"/>
              </a:solidFill>
              <a:cs typeface="Calibri"/>
            </a:endParaRPr>
          </a:p>
          <a:p>
            <a:endParaRPr lang="lv-LV">
              <a:cs typeface="Calibri"/>
            </a:endParaRPr>
          </a:p>
        </p:txBody>
      </p:sp>
      <p:sp>
        <p:nvSpPr>
          <p:cNvPr id="466" name="Google Shape;466;p41"/>
          <p:cNvSpPr txBox="1">
            <a:spLocks noGrp="1"/>
          </p:cNvSpPr>
          <p:nvPr>
            <p:ph type="sldNum" idx="12"/>
          </p:nvPr>
        </p:nvSpPr>
        <p:spPr>
          <a:xfrm>
            <a:off x="1986581" y="6566070"/>
            <a:ext cx="293472" cy="291513"/>
          </a:xfrm>
          <a:prstGeom prst="rect">
            <a:avLst/>
          </a:prstGeom>
          <a:noFill/>
          <a:ln>
            <a:noFill/>
          </a:ln>
        </p:spPr>
        <p:txBody>
          <a:bodyPr spcFirstLastPara="1" wrap="square" lIns="36000" tIns="36000" rIns="36000" bIns="36000" anchor="ctr" anchorCtr="0">
            <a:noAutofit/>
          </a:bodyPr>
          <a:lstStyle/>
          <a:p>
            <a:fld id="{00000000-1234-1234-1234-123412341234}" type="slidenum">
              <a:rPr lang="lv-LV"/>
              <a:pPr/>
              <a:t>4</a:t>
            </a:fld>
            <a:endParaRPr/>
          </a:p>
        </p:txBody>
      </p:sp>
      <p:pic>
        <p:nvPicPr>
          <p:cNvPr id="2" name="Graphic 1" descr="Laptop outline">
            <a:extLst>
              <a:ext uri="{FF2B5EF4-FFF2-40B4-BE49-F238E27FC236}">
                <a16:creationId xmlns:a16="http://schemas.microsoft.com/office/drawing/2014/main" id="{E06353E4-8568-9DEA-15EA-BD8A229A827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0676" y="1875116"/>
            <a:ext cx="729242" cy="750607"/>
          </a:xfrm>
          <a:prstGeom prst="rect">
            <a:avLst/>
          </a:prstGeom>
        </p:spPr>
      </p:pic>
      <p:sp>
        <p:nvSpPr>
          <p:cNvPr id="3" name="TextBox 2">
            <a:extLst>
              <a:ext uri="{FF2B5EF4-FFF2-40B4-BE49-F238E27FC236}">
                <a16:creationId xmlns:a16="http://schemas.microsoft.com/office/drawing/2014/main" id="{89062FA3-DE55-6815-2246-1D84BF665443}"/>
              </a:ext>
            </a:extLst>
          </p:cNvPr>
          <p:cNvSpPr txBox="1"/>
          <p:nvPr/>
        </p:nvSpPr>
        <p:spPr>
          <a:xfrm>
            <a:off x="1483994" y="2338829"/>
            <a:ext cx="693849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600" u="sng" strike="noStrike" baseline="0">
                <a:solidFill>
                  <a:srgbClr val="00B2BB"/>
                </a:solidFill>
                <a:latin typeface="Verdana"/>
                <a:ea typeface="Verdana"/>
                <a:cs typeface="Segoe UI"/>
                <a:hlinkClick r:id="rId4">
                  <a:extLst>
                    <a:ext uri="{A12FA001-AC4F-418D-AE19-62706E023703}">
                      <ahyp:hlinkClr xmlns:ahyp="http://schemas.microsoft.com/office/drawing/2018/hyperlinkcolor" val="tx"/>
                    </a:ext>
                  </a:extLst>
                </a:hlinkClick>
              </a:rPr>
              <a:t>www.viaa.gov.lv/lv/valsts-parbaudes-darbu-statistika</a:t>
            </a:r>
            <a:endParaRPr lang="lv-LV" sz="1600">
              <a:solidFill>
                <a:srgbClr val="00B2BB"/>
              </a:solidFill>
              <a:latin typeface="Verdana"/>
              <a:ea typeface="Verdana"/>
            </a:endParaRPr>
          </a:p>
        </p:txBody>
      </p:sp>
      <p:sp>
        <p:nvSpPr>
          <p:cNvPr id="4" name="TextBox 3">
            <a:extLst>
              <a:ext uri="{FF2B5EF4-FFF2-40B4-BE49-F238E27FC236}">
                <a16:creationId xmlns:a16="http://schemas.microsoft.com/office/drawing/2014/main" id="{0395B4F0-92CE-9057-6E9D-E27966431BD7}"/>
              </a:ext>
            </a:extLst>
          </p:cNvPr>
          <p:cNvSpPr txBox="1"/>
          <p:nvPr/>
        </p:nvSpPr>
        <p:spPr>
          <a:xfrm>
            <a:off x="1482696" y="2852159"/>
            <a:ext cx="9961547" cy="34295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3825"/>
              </a:lnSpc>
            </a:pPr>
            <a:r>
              <a:rPr lang="lv-LV" sz="1800" baseline="0">
                <a:solidFill>
                  <a:srgbClr val="664690"/>
                </a:solidFill>
                <a:latin typeface="Verdana"/>
                <a:ea typeface="Segoe UI"/>
                <a:cs typeface="Segoe UI"/>
              </a:rPr>
              <a:t>Metodiskais materiāls par 2025./2026.m.g. </a:t>
            </a:r>
            <a:r>
              <a:rPr lang="lv-LV" sz="1800">
                <a:solidFill>
                  <a:srgbClr val="664690"/>
                </a:solidFill>
                <a:latin typeface="Verdana"/>
                <a:ea typeface="Segoe UI"/>
                <a:cs typeface="Segoe UI"/>
              </a:rPr>
              <a:t>9. klases diagnosticējošā</a:t>
            </a:r>
            <a:r>
              <a:rPr lang="lv-LV" sz="1800" baseline="0">
                <a:solidFill>
                  <a:srgbClr val="664690"/>
                </a:solidFill>
                <a:latin typeface="Verdana"/>
                <a:ea typeface="Segoe UI"/>
                <a:cs typeface="Segoe UI"/>
              </a:rPr>
              <a:t> darba dabaszinātņu jomā</a:t>
            </a:r>
            <a:r>
              <a:rPr lang="lv-LV" sz="1800">
                <a:solidFill>
                  <a:srgbClr val="664690"/>
                </a:solidFill>
                <a:latin typeface="Verdana"/>
                <a:ea typeface="Segoe UI"/>
                <a:cs typeface="Segoe UI"/>
              </a:rPr>
              <a:t> rezultātiem</a:t>
            </a:r>
            <a:r>
              <a:rPr lang="lv-LV" sz="1800" baseline="0">
                <a:solidFill>
                  <a:srgbClr val="664690"/>
                </a:solidFill>
                <a:latin typeface="Verdana"/>
                <a:ea typeface="Segoe UI"/>
                <a:cs typeface="Segoe UI"/>
              </a:rPr>
              <a:t> un ieteikumi, gatavojoties centralizētajam </a:t>
            </a:r>
            <a:r>
              <a:rPr lang="lv-LV" sz="1800">
                <a:solidFill>
                  <a:srgbClr val="664690"/>
                </a:solidFill>
                <a:latin typeface="Verdana"/>
                <a:ea typeface="Segoe UI"/>
                <a:cs typeface="Segoe UI"/>
              </a:rPr>
              <a:t>eksāmenam</a:t>
            </a:r>
            <a:r>
              <a:rPr lang="lv-LV" sz="1600">
                <a:solidFill>
                  <a:srgbClr val="664690"/>
                </a:solidFill>
                <a:latin typeface="Verdana"/>
                <a:ea typeface="Segoe UI"/>
                <a:cs typeface="Segoe UI"/>
              </a:rPr>
              <a:t> </a:t>
            </a:r>
            <a:r>
              <a:rPr lang="lv-LV" sz="1600" baseline="0">
                <a:solidFill>
                  <a:schemeClr val="bg2"/>
                </a:solidFill>
                <a:latin typeface="Verdana"/>
                <a:ea typeface="Segoe UI"/>
                <a:cs typeface="Segoe UI"/>
              </a:rPr>
              <a:t>(plānots 2026.</a:t>
            </a:r>
            <a:r>
              <a:rPr lang="lv-LV" sz="1600">
                <a:solidFill>
                  <a:schemeClr val="bg2"/>
                </a:solidFill>
                <a:latin typeface="Verdana"/>
                <a:ea typeface="Segoe UI"/>
                <a:cs typeface="Segoe UI"/>
              </a:rPr>
              <a:t> </a:t>
            </a:r>
            <a:r>
              <a:rPr lang="lv-LV" sz="1600" baseline="0">
                <a:solidFill>
                  <a:schemeClr val="bg2"/>
                </a:solidFill>
                <a:latin typeface="Verdana"/>
                <a:ea typeface="Segoe UI"/>
                <a:cs typeface="Segoe UI"/>
              </a:rPr>
              <a:t>gada 30.</a:t>
            </a:r>
            <a:r>
              <a:rPr lang="lv-LV" sz="1600">
                <a:solidFill>
                  <a:schemeClr val="bg2"/>
                </a:solidFill>
                <a:latin typeface="Verdana"/>
                <a:ea typeface="Segoe UI"/>
                <a:cs typeface="Segoe UI"/>
              </a:rPr>
              <a:t> oktobrī</a:t>
            </a:r>
            <a:r>
              <a:rPr lang="lv-LV" sz="1600" baseline="0">
                <a:solidFill>
                  <a:schemeClr val="bg2"/>
                </a:solidFill>
                <a:latin typeface="Verdana"/>
                <a:ea typeface="Segoe UI"/>
                <a:cs typeface="Segoe UI"/>
              </a:rPr>
              <a:t>)</a:t>
            </a:r>
            <a:r>
              <a:rPr lang="lv-LV" sz="1600">
                <a:solidFill>
                  <a:schemeClr val="bg2"/>
                </a:solidFill>
                <a:latin typeface="Verdana"/>
                <a:ea typeface="Segoe UI"/>
                <a:cs typeface="Segoe UI"/>
              </a:rPr>
              <a:t>​</a:t>
            </a:r>
          </a:p>
          <a:p>
            <a:pPr rtl="0">
              <a:lnSpc>
                <a:spcPts val="3825"/>
              </a:lnSpc>
            </a:pPr>
            <a:r>
              <a:rPr lang="lv-LV" sz="1800">
                <a:solidFill>
                  <a:schemeClr val="tx1"/>
                </a:solidFill>
                <a:latin typeface="+mj-lt"/>
                <a:ea typeface="Segoe UI"/>
              </a:rPr>
              <a:t>Izvērsti 2025./2026.m.g. valsts pārbaudījumu kritēriji pieejami VIAA tīmekļvietnē</a:t>
            </a:r>
            <a:r>
              <a:rPr lang="lv-LV" sz="1800">
                <a:latin typeface="+mj-lt"/>
                <a:ea typeface="Segoe UI"/>
              </a:rPr>
              <a:t> </a:t>
            </a:r>
            <a:r>
              <a:rPr lang="lv-LV" sz="1600">
                <a:latin typeface="+mj-lt"/>
                <a:ea typeface="Segoe UI"/>
                <a:hlinkClick r:id="rId5"/>
              </a:rPr>
              <a:t>Valsts pārbaudes darbu uzdevumi</a:t>
            </a:r>
            <a:endParaRPr lang="lv-LV" sz="1600">
              <a:latin typeface="+mj-lt"/>
              <a:ea typeface="Segoe UI"/>
            </a:endParaRPr>
          </a:p>
          <a:p>
            <a:pPr rtl="0">
              <a:lnSpc>
                <a:spcPts val="3825"/>
              </a:lnSpc>
            </a:pPr>
            <a:r>
              <a:rPr lang="lv-LV" sz="1800">
                <a:solidFill>
                  <a:schemeClr val="tx1"/>
                </a:solidFill>
                <a:latin typeface="+mj-lt"/>
                <a:ea typeface="Segoe UI"/>
              </a:rPr>
              <a:t>Iepriekšējo gadu metodiskie izdevumi par valsts pārbaudes darbiem nav zaudējuši aktualitāti, pieejami</a:t>
            </a:r>
            <a:r>
              <a:rPr lang="lv-LV" sz="1800">
                <a:latin typeface="+mj-lt"/>
                <a:ea typeface="Segoe UI"/>
              </a:rPr>
              <a:t> </a:t>
            </a:r>
            <a:r>
              <a:rPr lang="lv-LV" sz="1600">
                <a:latin typeface="+mj-lt"/>
                <a:ea typeface="Segoe UI"/>
                <a:hlinkClick r:id="rId6"/>
              </a:rPr>
              <a:t>Metodiskie materiāli vispārējās izglītības valsts pārbaudes darbos</a:t>
            </a:r>
            <a:endParaRPr lang="en-US" sz="1600">
              <a:latin typeface="+mj-lt"/>
              <a:ea typeface="Segoe UI"/>
            </a:endParaRPr>
          </a:p>
        </p:txBody>
      </p:sp>
      <p:pic>
        <p:nvPicPr>
          <p:cNvPr id="5" name="Graphic 4" descr="Document outline">
            <a:extLst>
              <a:ext uri="{FF2B5EF4-FFF2-40B4-BE49-F238E27FC236}">
                <a16:creationId xmlns:a16="http://schemas.microsoft.com/office/drawing/2014/main" id="{3E0EA963-8675-2ACD-49E9-C002C2C0109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40675" y="2932705"/>
            <a:ext cx="729243" cy="750606"/>
          </a:xfrm>
          <a:prstGeom prst="rect">
            <a:avLst/>
          </a:prstGeom>
        </p:spPr>
      </p:pic>
      <p:sp>
        <p:nvSpPr>
          <p:cNvPr id="10" name="Slide Number Placeholder 1">
            <a:extLst>
              <a:ext uri="{FF2B5EF4-FFF2-40B4-BE49-F238E27FC236}">
                <a16:creationId xmlns:a16="http://schemas.microsoft.com/office/drawing/2014/main" id="{C7482AF5-B6F3-214A-7909-B62BAE2C3840}"/>
              </a:ext>
            </a:extLst>
          </p:cNvPr>
          <p:cNvSpPr txBox="1">
            <a:spLocks/>
          </p:cNvSpPr>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1pPr>
            <a:lvl2pPr marL="0" marR="0" lvl="1"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2pPr>
            <a:lvl3pPr marL="0" marR="0" lvl="2"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3pPr>
            <a:lvl4pPr marL="0" marR="0" lvl="3"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4pPr>
            <a:lvl5pPr marL="0" marR="0" lvl="4"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5pPr>
            <a:lvl6pPr marL="0" marR="0" lvl="5"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6pPr>
            <a:lvl7pPr marL="0" marR="0" lvl="6"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7pPr>
            <a:lvl8pPr marL="0" marR="0" lvl="7"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8pPr>
            <a:lvl9pPr marL="0" marR="0" lvl="8"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9pPr>
          </a:lstStyle>
          <a:p>
            <a:r>
              <a:rPr lang="lv-LV"/>
              <a:t>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77DF65A3-9110-02CF-938C-BC20308F931A}"/>
            </a:ext>
          </a:extLst>
        </p:cNvPr>
        <p:cNvGrpSpPr/>
        <p:nvPr/>
      </p:nvGrpSpPr>
      <p:grpSpPr>
        <a:xfrm>
          <a:off x="0" y="0"/>
          <a:ext cx="0" cy="0"/>
          <a:chOff x="0" y="0"/>
          <a:chExt cx="0" cy="0"/>
        </a:xfrm>
      </p:grpSpPr>
      <p:sp>
        <p:nvSpPr>
          <p:cNvPr id="410" name="Google Shape;410;p37">
            <a:extLst>
              <a:ext uri="{FF2B5EF4-FFF2-40B4-BE49-F238E27FC236}">
                <a16:creationId xmlns:a16="http://schemas.microsoft.com/office/drawing/2014/main" id="{DCC20A4B-66EA-DB40-F8F2-95021B41490D}"/>
              </a:ext>
            </a:extLst>
          </p:cNvPr>
          <p:cNvSpPr txBox="1">
            <a:spLocks noGrp="1"/>
          </p:cNvSpPr>
          <p:nvPr>
            <p:ph type="ctrTitle"/>
          </p:nvPr>
        </p:nvSpPr>
        <p:spPr>
          <a:xfrm>
            <a:off x="1705825" y="2235199"/>
            <a:ext cx="9228234" cy="3055525"/>
          </a:xfrm>
          <a:prstGeom prst="rect">
            <a:avLst/>
          </a:prstGeom>
          <a:noFill/>
          <a:ln>
            <a:noFill/>
          </a:ln>
        </p:spPr>
        <p:txBody>
          <a:bodyPr spcFirstLastPara="1" wrap="square" lIns="0" tIns="0" rIns="0" bIns="0" anchor="t" anchorCtr="0">
            <a:noAutofit/>
          </a:bodyPr>
          <a:lstStyle/>
          <a:p>
            <a:r>
              <a:rPr lang="lv-LV" sz="4800">
                <a:solidFill>
                  <a:schemeClr val="tx1"/>
                </a:solidFill>
              </a:rPr>
              <a:t>Monitoringa darbi 2026./2027. mācību gadā</a:t>
            </a:r>
            <a:br>
              <a:rPr lang="lv-LV" sz="4800">
                <a:solidFill>
                  <a:schemeClr val="tx1"/>
                </a:solidFill>
              </a:rPr>
            </a:br>
            <a:r>
              <a:rPr lang="lv-LV" sz="4800">
                <a:solidFill>
                  <a:schemeClr val="bg2"/>
                </a:solidFill>
              </a:rPr>
              <a:t>2.–8. klasē</a:t>
            </a:r>
          </a:p>
        </p:txBody>
      </p:sp>
    </p:spTree>
    <p:extLst>
      <p:ext uri="{BB962C8B-B14F-4D97-AF65-F5344CB8AC3E}">
        <p14:creationId xmlns:p14="http://schemas.microsoft.com/office/powerpoint/2010/main" val="1050518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BFA9B-085F-EE45-FFDD-5BB80CAEF47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CCB5FC-29AC-36DB-8035-77FE002E66B9}"/>
              </a:ext>
            </a:extLst>
          </p:cNvPr>
          <p:cNvSpPr>
            <a:spLocks noGrp="1"/>
          </p:cNvSpPr>
          <p:nvPr>
            <p:ph type="sldNum" idx="12"/>
          </p:nvPr>
        </p:nvSpPr>
        <p:spPr/>
        <p:txBody>
          <a:bodyPr/>
          <a:lstStyle/>
          <a:p>
            <a:r>
              <a:rPr lang="lv-LV"/>
              <a:t>4</a:t>
            </a:r>
          </a:p>
        </p:txBody>
      </p:sp>
      <p:sp>
        <p:nvSpPr>
          <p:cNvPr id="3" name="Title 2">
            <a:extLst>
              <a:ext uri="{FF2B5EF4-FFF2-40B4-BE49-F238E27FC236}">
                <a16:creationId xmlns:a16="http://schemas.microsoft.com/office/drawing/2014/main" id="{345125B4-AB31-E09A-873B-81E82DD14B95}"/>
              </a:ext>
            </a:extLst>
          </p:cNvPr>
          <p:cNvSpPr>
            <a:spLocks noGrp="1"/>
          </p:cNvSpPr>
          <p:nvPr>
            <p:ph type="title"/>
          </p:nvPr>
        </p:nvSpPr>
        <p:spPr>
          <a:xfrm>
            <a:off x="1244973" y="330010"/>
            <a:ext cx="10327725" cy="725281"/>
          </a:xfrm>
        </p:spPr>
        <p:txBody>
          <a:bodyPr/>
          <a:lstStyle/>
          <a:p>
            <a:r>
              <a:rPr lang="lv-LV" sz="2800"/>
              <a:t>Monitoringa </a:t>
            </a:r>
            <a:r>
              <a:rPr lang="en-US" sz="2800" err="1"/>
              <a:t>darbi</a:t>
            </a:r>
            <a:r>
              <a:rPr lang="en-US" sz="2800"/>
              <a:t> </a:t>
            </a:r>
            <a:r>
              <a:rPr lang="lv-LV" sz="2800"/>
              <a:t>2.–8</a:t>
            </a:r>
            <a:r>
              <a:rPr lang="en-US" sz="2800"/>
              <a:t>. </a:t>
            </a:r>
            <a:r>
              <a:rPr lang="en-US" sz="2800" err="1"/>
              <a:t>klasē</a:t>
            </a:r>
            <a:endParaRPr lang="en-US" sz="2400"/>
          </a:p>
        </p:txBody>
      </p:sp>
      <p:sp>
        <p:nvSpPr>
          <p:cNvPr id="5" name="TextBox 4">
            <a:extLst>
              <a:ext uri="{FF2B5EF4-FFF2-40B4-BE49-F238E27FC236}">
                <a16:creationId xmlns:a16="http://schemas.microsoft.com/office/drawing/2014/main" id="{B1D14B78-626D-8C2E-EBB1-1D6473A134FA}"/>
              </a:ext>
            </a:extLst>
          </p:cNvPr>
          <p:cNvSpPr txBox="1"/>
          <p:nvPr/>
        </p:nvSpPr>
        <p:spPr>
          <a:xfrm>
            <a:off x="1160379" y="949403"/>
            <a:ext cx="1076875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600" i="1">
                <a:solidFill>
                  <a:schemeClr val="bg2"/>
                </a:solidFill>
                <a:latin typeface="Verdana"/>
                <a:ea typeface="Verdana"/>
              </a:rPr>
              <a:t>IZM 2026.gada 17.septembra lēmums 1-4e/26/236</a:t>
            </a:r>
            <a:r>
              <a:rPr lang="lv-LV" sz="1600" i="1">
                <a:solidFill>
                  <a:srgbClr val="664790"/>
                </a:solidFill>
                <a:latin typeface="Verdana"/>
                <a:ea typeface="Verdana"/>
              </a:rPr>
              <a:t> </a:t>
            </a:r>
            <a:endParaRPr lang="en-US" sz="1600" i="1">
              <a:latin typeface="Verdana"/>
              <a:ea typeface="Verdana"/>
            </a:endParaRPr>
          </a:p>
          <a:p>
            <a:r>
              <a:rPr lang="lv-LV" sz="1600">
                <a:solidFill>
                  <a:srgbClr val="664790"/>
                </a:solidFill>
                <a:latin typeface="Verdana"/>
                <a:ea typeface="Verdana"/>
                <a:hlinkClick r:id="rId2"/>
              </a:rPr>
              <a:t>https://www.vestnesis.lv/op/2026/179A.1</a:t>
            </a:r>
            <a:endParaRPr lang="en-US" sz="1600" i="1">
              <a:latin typeface="Verdana"/>
              <a:ea typeface="Verdana"/>
            </a:endParaRPr>
          </a:p>
        </p:txBody>
      </p:sp>
      <p:pic>
        <p:nvPicPr>
          <p:cNvPr id="6" name="Picture 5">
            <a:extLst>
              <a:ext uri="{FF2B5EF4-FFF2-40B4-BE49-F238E27FC236}">
                <a16:creationId xmlns:a16="http://schemas.microsoft.com/office/drawing/2014/main" id="{06AE8CAE-AB9D-9BA5-2635-2F3FD44886D6}"/>
              </a:ext>
            </a:extLst>
          </p:cNvPr>
          <p:cNvPicPr>
            <a:picLocks noChangeAspect="1"/>
          </p:cNvPicPr>
          <p:nvPr/>
        </p:nvPicPr>
        <p:blipFill>
          <a:blip r:embed="rId3"/>
          <a:srcRect t="29379" r="79" b="31544"/>
          <a:stretch>
            <a:fillRect/>
          </a:stretch>
        </p:blipFill>
        <p:spPr>
          <a:xfrm>
            <a:off x="811105" y="2163305"/>
            <a:ext cx="10472929" cy="3435465"/>
          </a:xfrm>
          <a:prstGeom prst="rect">
            <a:avLst/>
          </a:prstGeom>
        </p:spPr>
      </p:pic>
    </p:spTree>
    <p:extLst>
      <p:ext uri="{BB962C8B-B14F-4D97-AF65-F5344CB8AC3E}">
        <p14:creationId xmlns:p14="http://schemas.microsoft.com/office/powerpoint/2010/main" val="3938771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D61666-3389-ADD6-C714-D6B166334D19}"/>
              </a:ext>
            </a:extLst>
          </p:cNvPr>
          <p:cNvSpPr>
            <a:spLocks noGrp="1"/>
          </p:cNvSpPr>
          <p:nvPr>
            <p:ph type="sldNum" idx="12"/>
          </p:nvPr>
        </p:nvSpPr>
        <p:spPr/>
        <p:txBody>
          <a:bodyPr/>
          <a:lstStyle/>
          <a:p>
            <a:fld id="{00000000-1234-1234-1234-123412341234}" type="slidenum">
              <a:rPr lang="lv-LV" smtClean="0"/>
              <a:pPr/>
              <a:t>7</a:t>
            </a:fld>
            <a:endParaRPr lang="lv-LV"/>
          </a:p>
        </p:txBody>
      </p:sp>
      <p:sp>
        <p:nvSpPr>
          <p:cNvPr id="5" name="Title 2">
            <a:extLst>
              <a:ext uri="{FF2B5EF4-FFF2-40B4-BE49-F238E27FC236}">
                <a16:creationId xmlns:a16="http://schemas.microsoft.com/office/drawing/2014/main" id="{E05544B1-B77A-5496-2578-5140F6A7D8A1}"/>
              </a:ext>
            </a:extLst>
          </p:cNvPr>
          <p:cNvSpPr txBox="1">
            <a:spLocks/>
          </p:cNvSpPr>
          <p:nvPr/>
        </p:nvSpPr>
        <p:spPr>
          <a:xfrm>
            <a:off x="1290001" y="518504"/>
            <a:ext cx="10327725" cy="725281"/>
          </a:xfrm>
          <a:prstGeom prst="rect">
            <a:avLst/>
          </a:prstGeom>
          <a:noFill/>
          <a:ln>
            <a:noFill/>
          </a:ln>
        </p:spPr>
        <p:txBody>
          <a:bodyPr spcFirstLastPara="1" wrap="square" lIns="0" tIns="45700" rIns="91425" bIns="45700"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664790"/>
              </a:buClr>
              <a:buSzPts val="2200"/>
              <a:buFont typeface="Verdana"/>
              <a:buNone/>
              <a:defRPr sz="2200" b="1" i="0" u="none" strike="noStrike" cap="none">
                <a:solidFill>
                  <a:srgbClr val="664790"/>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lv-LV" sz="2800"/>
              <a:t>Monitoringa </a:t>
            </a:r>
            <a:r>
              <a:rPr lang="en-US" sz="2800" err="1"/>
              <a:t>darbi</a:t>
            </a:r>
            <a:r>
              <a:rPr lang="en-US" sz="2800"/>
              <a:t> </a:t>
            </a:r>
            <a:r>
              <a:rPr lang="lv-LV" sz="2800"/>
              <a:t>2.–8</a:t>
            </a:r>
            <a:r>
              <a:rPr lang="en-US" sz="2800"/>
              <a:t>. </a:t>
            </a:r>
            <a:r>
              <a:rPr lang="en-US" sz="2800" err="1"/>
              <a:t>klasē</a:t>
            </a:r>
            <a:endParaRPr lang="en-US" sz="2400"/>
          </a:p>
        </p:txBody>
      </p:sp>
      <p:sp>
        <p:nvSpPr>
          <p:cNvPr id="13" name="TextBox 12">
            <a:extLst>
              <a:ext uri="{FF2B5EF4-FFF2-40B4-BE49-F238E27FC236}">
                <a16:creationId xmlns:a16="http://schemas.microsoft.com/office/drawing/2014/main" id="{60A8B16A-2A73-26BF-DFC3-3B4E9BCDB3F0}"/>
              </a:ext>
            </a:extLst>
          </p:cNvPr>
          <p:cNvSpPr txBox="1"/>
          <p:nvPr/>
        </p:nvSpPr>
        <p:spPr>
          <a:xfrm>
            <a:off x="1817683" y="2484844"/>
            <a:ext cx="9731828" cy="4917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3025">
              <a:lnSpc>
                <a:spcPct val="150000"/>
              </a:lnSpc>
            </a:pPr>
            <a:r>
              <a:rPr lang="lv-LV" sz="2000" b="1">
                <a:solidFill>
                  <a:srgbClr val="664790"/>
                </a:solidFill>
                <a:latin typeface="Verdana"/>
                <a:ea typeface="Verdana"/>
              </a:rPr>
              <a:t>Monitoringa darbi tiks piedāvāti divos variantos</a:t>
            </a:r>
          </a:p>
        </p:txBody>
      </p:sp>
      <p:sp>
        <p:nvSpPr>
          <p:cNvPr id="14" name="TextBox 13">
            <a:extLst>
              <a:ext uri="{FF2B5EF4-FFF2-40B4-BE49-F238E27FC236}">
                <a16:creationId xmlns:a16="http://schemas.microsoft.com/office/drawing/2014/main" id="{3F348012-8CC1-875A-E3A3-FB5301705237}"/>
              </a:ext>
            </a:extLst>
          </p:cNvPr>
          <p:cNvSpPr txBox="1"/>
          <p:nvPr/>
        </p:nvSpPr>
        <p:spPr>
          <a:xfrm>
            <a:off x="1817682" y="3361930"/>
            <a:ext cx="9731828" cy="4917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3025">
              <a:lnSpc>
                <a:spcPct val="150000"/>
              </a:lnSpc>
            </a:pPr>
            <a:r>
              <a:rPr lang="lv-LV" sz="2000" b="1">
                <a:solidFill>
                  <a:srgbClr val="664790"/>
                </a:solidFill>
                <a:latin typeface="Verdana"/>
                <a:ea typeface="Verdana"/>
              </a:rPr>
              <a:t>Monitoringa darbi notiks papīra formā</a:t>
            </a:r>
            <a:endParaRPr lang="en-US"/>
          </a:p>
        </p:txBody>
      </p:sp>
      <p:sp>
        <p:nvSpPr>
          <p:cNvPr id="15" name="TextBox 14">
            <a:extLst>
              <a:ext uri="{FF2B5EF4-FFF2-40B4-BE49-F238E27FC236}">
                <a16:creationId xmlns:a16="http://schemas.microsoft.com/office/drawing/2014/main" id="{5730518E-D6A0-49D0-8DA0-7FF5E9B56013}"/>
              </a:ext>
            </a:extLst>
          </p:cNvPr>
          <p:cNvSpPr txBox="1"/>
          <p:nvPr/>
        </p:nvSpPr>
        <p:spPr>
          <a:xfrm>
            <a:off x="1817681" y="4205706"/>
            <a:ext cx="9731828" cy="4917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3025">
              <a:lnSpc>
                <a:spcPct val="150000"/>
              </a:lnSpc>
            </a:pPr>
            <a:r>
              <a:rPr lang="lv-LV" sz="2000" b="1">
                <a:solidFill>
                  <a:srgbClr val="664790"/>
                </a:solidFill>
                <a:latin typeface="Verdana"/>
                <a:ea typeface="Verdana"/>
              </a:rPr>
              <a:t>Oktobrī tiks publicētas monitoringa darbu programmas</a:t>
            </a:r>
            <a:endParaRPr lang="en-US"/>
          </a:p>
        </p:txBody>
      </p:sp>
      <p:sp>
        <p:nvSpPr>
          <p:cNvPr id="4" name="TextBox 3">
            <a:extLst>
              <a:ext uri="{FF2B5EF4-FFF2-40B4-BE49-F238E27FC236}">
                <a16:creationId xmlns:a16="http://schemas.microsoft.com/office/drawing/2014/main" id="{338C4DD4-EF75-CDFA-13FF-D57B8E7D9C27}"/>
              </a:ext>
            </a:extLst>
          </p:cNvPr>
          <p:cNvSpPr txBox="1"/>
          <p:nvPr/>
        </p:nvSpPr>
        <p:spPr>
          <a:xfrm>
            <a:off x="1234560" y="1133774"/>
            <a:ext cx="786492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600" b="0" i="1" u="none" strike="noStrike" baseline="0">
                <a:solidFill>
                  <a:schemeClr val="bg2"/>
                </a:solidFill>
                <a:latin typeface="Verdana"/>
              </a:rPr>
              <a:t>IZM 2026.</a:t>
            </a:r>
            <a:r>
              <a:rPr lang="lv-LV" sz="1600" i="1">
                <a:solidFill>
                  <a:schemeClr val="bg2"/>
                </a:solidFill>
                <a:latin typeface="Verdana"/>
              </a:rPr>
              <a:t> </a:t>
            </a:r>
            <a:r>
              <a:rPr lang="lv-LV" sz="1600" b="0" i="1" u="none" strike="noStrike" baseline="0">
                <a:solidFill>
                  <a:schemeClr val="bg2"/>
                </a:solidFill>
                <a:latin typeface="Verdana"/>
              </a:rPr>
              <a:t>gada 17.</a:t>
            </a:r>
            <a:r>
              <a:rPr lang="lv-LV" sz="1600" i="1">
                <a:solidFill>
                  <a:schemeClr val="bg2"/>
                </a:solidFill>
                <a:latin typeface="Verdana"/>
              </a:rPr>
              <a:t> </a:t>
            </a:r>
            <a:r>
              <a:rPr lang="lv-LV" sz="1600" b="0" i="1" u="none" strike="noStrike" baseline="0">
                <a:solidFill>
                  <a:schemeClr val="bg2"/>
                </a:solidFill>
                <a:latin typeface="Verdana"/>
              </a:rPr>
              <a:t>septembra lēmums 1-4e/26/236</a:t>
            </a:r>
            <a:endParaRPr lang="lv-LV" sz="1600">
              <a:solidFill>
                <a:schemeClr val="bg2"/>
              </a:solidFill>
            </a:endParaRPr>
          </a:p>
        </p:txBody>
      </p:sp>
      <p:pic>
        <p:nvPicPr>
          <p:cNvPr id="3" name="Graphic 2">
            <a:extLst>
              <a:ext uri="{FF2B5EF4-FFF2-40B4-BE49-F238E27FC236}">
                <a16:creationId xmlns:a16="http://schemas.microsoft.com/office/drawing/2014/main" id="{6B66400F-0932-CF30-0C74-07A22CC834F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8054" y="3275308"/>
            <a:ext cx="701299" cy="714214"/>
          </a:xfrm>
          <a:prstGeom prst="rect">
            <a:avLst/>
          </a:prstGeom>
        </p:spPr>
      </p:pic>
      <p:pic>
        <p:nvPicPr>
          <p:cNvPr id="6" name="Graphic 5">
            <a:extLst>
              <a:ext uri="{FF2B5EF4-FFF2-40B4-BE49-F238E27FC236}">
                <a16:creationId xmlns:a16="http://schemas.microsoft.com/office/drawing/2014/main" id="{FC884306-16D3-6289-2CC6-AE0BC6E080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34699" y="2358324"/>
            <a:ext cx="765874" cy="714215"/>
          </a:xfrm>
          <a:prstGeom prst="rect">
            <a:avLst/>
          </a:prstGeom>
        </p:spPr>
      </p:pic>
      <p:pic>
        <p:nvPicPr>
          <p:cNvPr id="7" name="Graphic 6">
            <a:extLst>
              <a:ext uri="{FF2B5EF4-FFF2-40B4-BE49-F238E27FC236}">
                <a16:creationId xmlns:a16="http://schemas.microsoft.com/office/drawing/2014/main" id="{D5F51485-CFAE-A162-A8CF-6C384B43B01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8089" y="2371239"/>
            <a:ext cx="765874" cy="714215"/>
          </a:xfrm>
          <a:prstGeom prst="rect">
            <a:avLst/>
          </a:prstGeom>
        </p:spPr>
      </p:pic>
      <p:pic>
        <p:nvPicPr>
          <p:cNvPr id="8" name="Graphic 7">
            <a:extLst>
              <a:ext uri="{FF2B5EF4-FFF2-40B4-BE49-F238E27FC236}">
                <a16:creationId xmlns:a16="http://schemas.microsoft.com/office/drawing/2014/main" id="{4F06B940-9C15-82A2-F523-BF01A8F16AA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02224" y="4121258"/>
            <a:ext cx="765875" cy="714214"/>
          </a:xfrm>
          <a:prstGeom prst="rect">
            <a:avLst/>
          </a:prstGeom>
        </p:spPr>
      </p:pic>
    </p:spTree>
    <p:extLst>
      <p:ext uri="{BB962C8B-B14F-4D97-AF65-F5344CB8AC3E}">
        <p14:creationId xmlns:p14="http://schemas.microsoft.com/office/powerpoint/2010/main" val="3395640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FB26ABFF-415C-9BC4-7A41-36AC2C55BCD8}"/>
              </a:ext>
            </a:extLst>
          </p:cNvPr>
          <p:cNvSpPr/>
          <p:nvPr/>
        </p:nvSpPr>
        <p:spPr>
          <a:xfrm>
            <a:off x="1428765" y="3653404"/>
            <a:ext cx="9336280" cy="10468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086406AC-5204-652D-9DEB-0BFD85568FF6}"/>
              </a:ext>
            </a:extLst>
          </p:cNvPr>
          <p:cNvSpPr>
            <a:spLocks noGrp="1"/>
          </p:cNvSpPr>
          <p:nvPr>
            <p:ph type="sldNum" idx="12"/>
          </p:nvPr>
        </p:nvSpPr>
        <p:spPr/>
        <p:txBody>
          <a:bodyPr/>
          <a:lstStyle/>
          <a:p>
            <a:fld id="{00000000-1234-1234-1234-123412341234}" type="slidenum">
              <a:rPr lang="lv-LV" smtClean="0"/>
              <a:pPr/>
              <a:t>8</a:t>
            </a:fld>
            <a:endParaRPr lang="lv-LV"/>
          </a:p>
        </p:txBody>
      </p:sp>
      <p:sp>
        <p:nvSpPr>
          <p:cNvPr id="3" name="Title 2">
            <a:extLst>
              <a:ext uri="{FF2B5EF4-FFF2-40B4-BE49-F238E27FC236}">
                <a16:creationId xmlns:a16="http://schemas.microsoft.com/office/drawing/2014/main" id="{76AEBCA3-3042-DF9D-5E4E-1C791C696C2A}"/>
              </a:ext>
            </a:extLst>
          </p:cNvPr>
          <p:cNvSpPr>
            <a:spLocks noGrp="1"/>
          </p:cNvSpPr>
          <p:nvPr>
            <p:ph type="title"/>
          </p:nvPr>
        </p:nvSpPr>
        <p:spPr>
          <a:xfrm>
            <a:off x="810504" y="444818"/>
            <a:ext cx="5723068" cy="1142815"/>
          </a:xfrm>
        </p:spPr>
        <p:txBody>
          <a:bodyPr/>
          <a:lstStyle/>
          <a:p>
            <a:r>
              <a:rPr lang="en-GB" sz="2800" err="1"/>
              <a:t>Monitoringa</a:t>
            </a:r>
            <a:r>
              <a:rPr lang="en-GB" sz="2800"/>
              <a:t> </a:t>
            </a:r>
            <a:r>
              <a:rPr lang="en-GB" sz="2800" err="1"/>
              <a:t>darbu</a:t>
            </a:r>
            <a:r>
              <a:rPr lang="en-GB" sz="2800"/>
              <a:t> mērķis</a:t>
            </a:r>
          </a:p>
        </p:txBody>
      </p:sp>
      <p:sp>
        <p:nvSpPr>
          <p:cNvPr id="4" name="TextBox 3">
            <a:extLst>
              <a:ext uri="{FF2B5EF4-FFF2-40B4-BE49-F238E27FC236}">
                <a16:creationId xmlns:a16="http://schemas.microsoft.com/office/drawing/2014/main" id="{2798844D-00F6-CF3A-BA64-34F0C89915A3}"/>
              </a:ext>
            </a:extLst>
          </p:cNvPr>
          <p:cNvSpPr txBox="1"/>
          <p:nvPr/>
        </p:nvSpPr>
        <p:spPr>
          <a:xfrm>
            <a:off x="1902584" y="3744669"/>
            <a:ext cx="814995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800" b="1" err="1">
                <a:solidFill>
                  <a:schemeClr val="tx1"/>
                </a:solidFill>
                <a:latin typeface="Verdana"/>
                <a:ea typeface="Verdana"/>
              </a:rPr>
              <a:t>Monitoringa</a:t>
            </a:r>
            <a:r>
              <a:rPr lang="en-GB" sz="1800" b="1">
                <a:solidFill>
                  <a:schemeClr val="tx1"/>
                </a:solidFill>
                <a:latin typeface="Verdana"/>
                <a:ea typeface="Verdana"/>
              </a:rPr>
              <a:t> </a:t>
            </a:r>
            <a:r>
              <a:rPr lang="en-GB" sz="1800" b="1" err="1">
                <a:solidFill>
                  <a:schemeClr val="tx1"/>
                </a:solidFill>
                <a:latin typeface="Verdana"/>
                <a:ea typeface="Verdana"/>
              </a:rPr>
              <a:t>darba</a:t>
            </a:r>
            <a:r>
              <a:rPr lang="en-GB" sz="1800" b="1">
                <a:solidFill>
                  <a:schemeClr val="tx1"/>
                </a:solidFill>
                <a:latin typeface="Verdana"/>
                <a:ea typeface="Verdana"/>
              </a:rPr>
              <a:t> </a:t>
            </a:r>
            <a:r>
              <a:rPr lang="en-GB" sz="1800" b="1" err="1">
                <a:solidFill>
                  <a:schemeClr val="tx1"/>
                </a:solidFill>
                <a:latin typeface="Verdana"/>
                <a:ea typeface="Verdana"/>
              </a:rPr>
              <a:t>mērķis</a:t>
            </a:r>
            <a:r>
              <a:rPr lang="en-GB" sz="1800" b="1">
                <a:solidFill>
                  <a:schemeClr val="tx1"/>
                </a:solidFill>
                <a:latin typeface="Verdana"/>
                <a:ea typeface="Verdana"/>
              </a:rPr>
              <a:t> </a:t>
            </a:r>
            <a:r>
              <a:rPr lang="en-GB" sz="1800" b="1" err="1">
                <a:solidFill>
                  <a:schemeClr val="tx1"/>
                </a:solidFill>
                <a:latin typeface="Verdana"/>
                <a:ea typeface="Verdana"/>
              </a:rPr>
              <a:t>ir</a:t>
            </a:r>
            <a:r>
              <a:rPr lang="en-GB" sz="1800" b="1">
                <a:solidFill>
                  <a:schemeClr val="tx1"/>
                </a:solidFill>
                <a:latin typeface="Verdana"/>
                <a:ea typeface="Verdana"/>
              </a:rPr>
              <a:t> </a:t>
            </a:r>
            <a:r>
              <a:rPr lang="en-GB" sz="1800" b="1" err="1">
                <a:solidFill>
                  <a:schemeClr val="tx1"/>
                </a:solidFill>
                <a:latin typeface="Verdana"/>
                <a:ea typeface="Verdana"/>
              </a:rPr>
              <a:t>iegūt</a:t>
            </a:r>
            <a:r>
              <a:rPr lang="en-GB" sz="1800" b="1">
                <a:solidFill>
                  <a:schemeClr val="tx1"/>
                </a:solidFill>
                <a:latin typeface="Verdana"/>
                <a:ea typeface="Verdana"/>
              </a:rPr>
              <a:t> </a:t>
            </a:r>
            <a:r>
              <a:rPr lang="en-GB" sz="1800" b="1" err="1">
                <a:solidFill>
                  <a:schemeClr val="tx1"/>
                </a:solidFill>
                <a:latin typeface="Verdana"/>
                <a:ea typeface="Verdana"/>
              </a:rPr>
              <a:t>objektīvus</a:t>
            </a:r>
            <a:r>
              <a:rPr lang="en-GB" sz="1800" b="1">
                <a:solidFill>
                  <a:schemeClr val="tx1"/>
                </a:solidFill>
                <a:latin typeface="Verdana"/>
                <a:ea typeface="Verdana"/>
              </a:rPr>
              <a:t> datus par </a:t>
            </a:r>
            <a:r>
              <a:rPr lang="en-GB" sz="1800" b="1" err="1">
                <a:solidFill>
                  <a:schemeClr val="tx1"/>
                </a:solidFill>
                <a:latin typeface="Verdana"/>
                <a:ea typeface="Verdana"/>
              </a:rPr>
              <a:t>mācību</a:t>
            </a:r>
            <a:r>
              <a:rPr lang="en-GB" sz="1800" b="1">
                <a:solidFill>
                  <a:schemeClr val="tx1"/>
                </a:solidFill>
                <a:latin typeface="Verdana"/>
                <a:ea typeface="Verdana"/>
              </a:rPr>
              <a:t> </a:t>
            </a:r>
            <a:r>
              <a:rPr lang="en-GB" sz="1800" b="1" err="1">
                <a:solidFill>
                  <a:schemeClr val="tx1"/>
                </a:solidFill>
                <a:latin typeface="Verdana"/>
                <a:ea typeface="Verdana"/>
              </a:rPr>
              <a:t>satura</a:t>
            </a:r>
            <a:r>
              <a:rPr lang="en-GB" sz="1800" b="1">
                <a:solidFill>
                  <a:schemeClr val="tx1"/>
                </a:solidFill>
                <a:latin typeface="Verdana"/>
                <a:ea typeface="Verdana"/>
              </a:rPr>
              <a:t> </a:t>
            </a:r>
            <a:r>
              <a:rPr lang="en-GB" sz="1800" b="1" err="1">
                <a:solidFill>
                  <a:schemeClr val="tx1"/>
                </a:solidFill>
                <a:latin typeface="Verdana"/>
                <a:ea typeface="Verdana"/>
              </a:rPr>
              <a:t>apguves</a:t>
            </a:r>
            <a:r>
              <a:rPr lang="en-GB" sz="1800" b="1">
                <a:solidFill>
                  <a:schemeClr val="tx1"/>
                </a:solidFill>
                <a:latin typeface="Verdana"/>
                <a:ea typeface="Verdana"/>
              </a:rPr>
              <a:t> </a:t>
            </a:r>
            <a:r>
              <a:rPr lang="en-GB" sz="1800" b="1" err="1">
                <a:solidFill>
                  <a:schemeClr val="tx1"/>
                </a:solidFill>
                <a:latin typeface="Verdana"/>
                <a:ea typeface="Verdana"/>
              </a:rPr>
              <a:t>kvalitāti</a:t>
            </a:r>
            <a:r>
              <a:rPr lang="en-GB" sz="1800" b="1">
                <a:solidFill>
                  <a:schemeClr val="tx1"/>
                </a:solidFill>
                <a:latin typeface="Verdana"/>
                <a:ea typeface="Verdana"/>
              </a:rPr>
              <a:t>.</a:t>
            </a:r>
            <a:endParaRPr lang="en-US" b="1">
              <a:solidFill>
                <a:schemeClr val="tx1"/>
              </a:solidFill>
              <a:latin typeface="Verdana"/>
              <a:ea typeface="Verdana"/>
            </a:endParaRPr>
          </a:p>
          <a:p>
            <a:pPr algn="l"/>
            <a:endParaRPr lang="en-GB"/>
          </a:p>
        </p:txBody>
      </p:sp>
      <p:pic>
        <p:nvPicPr>
          <p:cNvPr id="6" name="Picture 5" descr="A black and white image of a coat of arms and text&#10;&#10;AI-generated content may be incorrect.">
            <a:extLst>
              <a:ext uri="{FF2B5EF4-FFF2-40B4-BE49-F238E27FC236}">
                <a16:creationId xmlns:a16="http://schemas.microsoft.com/office/drawing/2014/main" id="{9D3A5044-EF89-43B1-B63B-0C1A9E97D000}"/>
              </a:ext>
            </a:extLst>
          </p:cNvPr>
          <p:cNvPicPr>
            <a:picLocks noChangeAspect="1"/>
          </p:cNvPicPr>
          <p:nvPr/>
        </p:nvPicPr>
        <p:blipFill>
          <a:blip r:embed="rId2"/>
          <a:stretch>
            <a:fillRect/>
          </a:stretch>
        </p:blipFill>
        <p:spPr>
          <a:xfrm>
            <a:off x="3705886" y="2082863"/>
            <a:ext cx="4780231" cy="1341800"/>
          </a:xfrm>
          <a:prstGeom prst="rect">
            <a:avLst/>
          </a:prstGeom>
        </p:spPr>
      </p:pic>
    </p:spTree>
    <p:extLst>
      <p:ext uri="{BB962C8B-B14F-4D97-AF65-F5344CB8AC3E}">
        <p14:creationId xmlns:p14="http://schemas.microsoft.com/office/powerpoint/2010/main" val="2027954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205CF07-07B6-E055-C637-5507244EECAB}"/>
              </a:ext>
            </a:extLst>
          </p:cNvPr>
          <p:cNvSpPr>
            <a:spLocks noGrp="1"/>
          </p:cNvSpPr>
          <p:nvPr>
            <p:ph type="sldNum" idx="12"/>
          </p:nvPr>
        </p:nvSpPr>
        <p:spPr/>
        <p:txBody>
          <a:bodyPr/>
          <a:lstStyle/>
          <a:p>
            <a:fld id="{00000000-1234-1234-1234-123412341234}" type="slidenum">
              <a:rPr lang="lv-LV" smtClean="0"/>
              <a:pPr/>
              <a:t>9</a:t>
            </a:fld>
            <a:endParaRPr lang="lv-LV"/>
          </a:p>
        </p:txBody>
      </p:sp>
      <p:sp>
        <p:nvSpPr>
          <p:cNvPr id="3" name="Title 2">
            <a:extLst>
              <a:ext uri="{FF2B5EF4-FFF2-40B4-BE49-F238E27FC236}">
                <a16:creationId xmlns:a16="http://schemas.microsoft.com/office/drawing/2014/main" id="{28DB877B-F596-C69D-BA1F-A5B3C619E885}"/>
              </a:ext>
            </a:extLst>
          </p:cNvPr>
          <p:cNvSpPr>
            <a:spLocks noGrp="1"/>
          </p:cNvSpPr>
          <p:nvPr>
            <p:ph type="title"/>
          </p:nvPr>
        </p:nvSpPr>
        <p:spPr/>
        <p:txBody>
          <a:bodyPr/>
          <a:lstStyle/>
          <a:p>
            <a:r>
              <a:rPr lang="en-GB" err="1"/>
              <a:t>Monitoringa</a:t>
            </a:r>
            <a:r>
              <a:rPr lang="en-GB"/>
              <a:t> </a:t>
            </a:r>
            <a:r>
              <a:rPr lang="en-GB" err="1"/>
              <a:t>dati</a:t>
            </a:r>
            <a:r>
              <a:rPr lang="en-GB"/>
              <a:t> </a:t>
            </a:r>
            <a:r>
              <a:rPr lang="en-GB" err="1"/>
              <a:t>sistēmiskai</a:t>
            </a:r>
            <a:r>
              <a:rPr lang="en-GB"/>
              <a:t> </a:t>
            </a:r>
            <a:r>
              <a:rPr lang="en-GB" err="1"/>
              <a:t>rīcība</a:t>
            </a:r>
          </a:p>
        </p:txBody>
      </p:sp>
      <p:pic>
        <p:nvPicPr>
          <p:cNvPr id="5" name="Picture 4" descr="A diagram of a school building&#10;&#10;AI-generated content may be incorrect.">
            <a:extLst>
              <a:ext uri="{FF2B5EF4-FFF2-40B4-BE49-F238E27FC236}">
                <a16:creationId xmlns:a16="http://schemas.microsoft.com/office/drawing/2014/main" id="{8460DA41-5A7B-2E00-E892-90AA17B5DDB4}"/>
              </a:ext>
            </a:extLst>
          </p:cNvPr>
          <p:cNvPicPr>
            <a:picLocks noChangeAspect="1"/>
          </p:cNvPicPr>
          <p:nvPr/>
        </p:nvPicPr>
        <p:blipFill>
          <a:blip r:embed="rId2"/>
          <a:stretch>
            <a:fillRect/>
          </a:stretch>
        </p:blipFill>
        <p:spPr>
          <a:xfrm>
            <a:off x="1007104" y="2304578"/>
            <a:ext cx="3840367" cy="3818111"/>
          </a:xfrm>
          <a:prstGeom prst="rect">
            <a:avLst/>
          </a:prstGeom>
        </p:spPr>
      </p:pic>
      <p:sp>
        <p:nvSpPr>
          <p:cNvPr id="6" name="TextBox 5">
            <a:extLst>
              <a:ext uri="{FF2B5EF4-FFF2-40B4-BE49-F238E27FC236}">
                <a16:creationId xmlns:a16="http://schemas.microsoft.com/office/drawing/2014/main" id="{57FD3DB7-15B0-873D-FC19-DFAA8F0D097B}"/>
              </a:ext>
            </a:extLst>
          </p:cNvPr>
          <p:cNvSpPr txBox="1"/>
          <p:nvPr/>
        </p:nvSpPr>
        <p:spPr>
          <a:xfrm>
            <a:off x="5371830" y="2142787"/>
            <a:ext cx="6096000" cy="44165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indent="0" rtl="0"/>
            <a:r>
              <a:rPr lang="en-US" sz="1500" b="1" err="1">
                <a:solidFill>
                  <a:schemeClr val="tx1"/>
                </a:solidFill>
                <a:latin typeface="Arial"/>
                <a:ea typeface="Arial"/>
                <a:cs typeface="Arial"/>
              </a:rPr>
              <a:t>Valsts</a:t>
            </a:r>
            <a:endParaRPr lang="en-US" sz="1500" b="1">
              <a:solidFill>
                <a:schemeClr val="tx1"/>
              </a:solidFill>
              <a:latin typeface="Arial"/>
              <a:ea typeface="Arial"/>
              <a:cs typeface="Arial"/>
            </a:endParaRPr>
          </a:p>
          <a:p>
            <a:pPr marL="0" indent="0" rtl="0"/>
            <a:r>
              <a:rPr lang="en-US" sz="1500" err="1">
                <a:solidFill>
                  <a:schemeClr val="tx1"/>
                </a:solidFill>
                <a:latin typeface="Arial"/>
                <a:ea typeface="Arial"/>
                <a:cs typeface="Arial"/>
              </a:rPr>
              <a:t>Identificē</a:t>
            </a:r>
            <a:r>
              <a:rPr lang="en-US" sz="1500">
                <a:solidFill>
                  <a:schemeClr val="tx1"/>
                </a:solidFill>
                <a:latin typeface="Arial"/>
                <a:ea typeface="Arial"/>
                <a:cs typeface="Arial"/>
              </a:rPr>
              <a:t> </a:t>
            </a:r>
            <a:r>
              <a:rPr lang="en-US" sz="1500" err="1">
                <a:solidFill>
                  <a:schemeClr val="tx1"/>
                </a:solidFill>
                <a:latin typeface="Arial"/>
                <a:ea typeface="Arial"/>
                <a:cs typeface="Arial"/>
              </a:rPr>
              <a:t>sistēmiskas</a:t>
            </a:r>
            <a:r>
              <a:rPr lang="en-US" sz="1500">
                <a:solidFill>
                  <a:schemeClr val="tx1"/>
                </a:solidFill>
                <a:latin typeface="Arial"/>
                <a:ea typeface="Arial"/>
                <a:cs typeface="Arial"/>
              </a:rPr>
              <a:t> </a:t>
            </a:r>
            <a:r>
              <a:rPr lang="en-US" sz="1500" err="1">
                <a:solidFill>
                  <a:schemeClr val="tx1"/>
                </a:solidFill>
                <a:latin typeface="Arial"/>
                <a:ea typeface="Arial"/>
                <a:cs typeface="Arial"/>
              </a:rPr>
              <a:t>vajadzības</a:t>
            </a:r>
            <a:r>
              <a:rPr lang="en-US" sz="1500">
                <a:solidFill>
                  <a:schemeClr val="tx1"/>
                </a:solidFill>
                <a:latin typeface="Arial"/>
                <a:ea typeface="Arial"/>
                <a:cs typeface="Arial"/>
              </a:rPr>
              <a:t>, </a:t>
            </a:r>
            <a:r>
              <a:rPr lang="en-US" sz="1500" err="1">
                <a:solidFill>
                  <a:schemeClr val="tx1"/>
                </a:solidFill>
                <a:latin typeface="Arial"/>
                <a:ea typeface="Arial"/>
                <a:cs typeface="Arial"/>
              </a:rPr>
              <a:t>nosaka</a:t>
            </a:r>
            <a:r>
              <a:rPr lang="en-US" sz="1500">
                <a:solidFill>
                  <a:schemeClr val="tx1"/>
                </a:solidFill>
                <a:latin typeface="Arial"/>
                <a:ea typeface="Arial"/>
                <a:cs typeface="Arial"/>
              </a:rPr>
              <a:t> </a:t>
            </a:r>
            <a:r>
              <a:rPr lang="en-US" sz="1500" err="1">
                <a:solidFill>
                  <a:schemeClr val="tx1"/>
                </a:solidFill>
                <a:latin typeface="Arial"/>
                <a:ea typeface="Arial"/>
                <a:cs typeface="Arial"/>
              </a:rPr>
              <a:t>prioritātes</a:t>
            </a:r>
            <a:r>
              <a:rPr lang="en-US" sz="1500">
                <a:solidFill>
                  <a:schemeClr val="tx1"/>
                </a:solidFill>
                <a:latin typeface="Arial"/>
                <a:ea typeface="Arial"/>
                <a:cs typeface="Arial"/>
              </a:rPr>
              <a:t> un </a:t>
            </a:r>
            <a:r>
              <a:rPr lang="en-US" sz="1500" err="1">
                <a:solidFill>
                  <a:schemeClr val="tx1"/>
                </a:solidFill>
                <a:latin typeface="Arial"/>
                <a:ea typeface="Arial"/>
                <a:cs typeface="Arial"/>
              </a:rPr>
              <a:t>plāno</a:t>
            </a:r>
            <a:r>
              <a:rPr lang="en-US" sz="1500">
                <a:solidFill>
                  <a:schemeClr val="tx1"/>
                </a:solidFill>
                <a:latin typeface="Arial"/>
                <a:ea typeface="Arial"/>
                <a:cs typeface="Arial"/>
              </a:rPr>
              <a:t> </a:t>
            </a:r>
            <a:r>
              <a:rPr lang="en-US" sz="1500" err="1">
                <a:solidFill>
                  <a:schemeClr val="tx1"/>
                </a:solidFill>
                <a:latin typeface="Arial"/>
                <a:ea typeface="Arial"/>
                <a:cs typeface="Arial"/>
              </a:rPr>
              <a:t>mērķētu</a:t>
            </a:r>
            <a:r>
              <a:rPr lang="en-US" sz="1500">
                <a:solidFill>
                  <a:schemeClr val="tx1"/>
                </a:solidFill>
                <a:latin typeface="Arial"/>
                <a:ea typeface="Arial"/>
                <a:cs typeface="Arial"/>
              </a:rPr>
              <a:t> </a:t>
            </a:r>
            <a:r>
              <a:rPr lang="en-US" sz="1500" err="1">
                <a:solidFill>
                  <a:schemeClr val="tx1"/>
                </a:solidFill>
                <a:latin typeface="Arial"/>
                <a:ea typeface="Arial"/>
                <a:cs typeface="Arial"/>
              </a:rPr>
              <a:t>atbalstu</a:t>
            </a:r>
            <a:r>
              <a:rPr lang="en-US" sz="1500">
                <a:solidFill>
                  <a:schemeClr val="tx1"/>
                </a:solidFill>
                <a:latin typeface="Arial"/>
                <a:ea typeface="Arial"/>
                <a:cs typeface="Arial"/>
              </a:rPr>
              <a:t> un </a:t>
            </a:r>
            <a:r>
              <a:rPr lang="en-US" sz="1500" err="1">
                <a:solidFill>
                  <a:schemeClr val="tx1"/>
                </a:solidFill>
                <a:latin typeface="Arial"/>
                <a:ea typeface="Arial"/>
                <a:cs typeface="Arial"/>
              </a:rPr>
              <a:t>resursus</a:t>
            </a:r>
            <a:r>
              <a:rPr lang="en-US" sz="1500">
                <a:solidFill>
                  <a:schemeClr val="tx1"/>
                </a:solidFill>
                <a:latin typeface="Arial"/>
                <a:ea typeface="Arial"/>
                <a:cs typeface="Arial"/>
              </a:rPr>
              <a:t>.</a:t>
            </a:r>
          </a:p>
          <a:p>
            <a:pPr marL="0" indent="0" rtl="0"/>
            <a:endParaRPr lang="en-US">
              <a:solidFill>
                <a:schemeClr val="tx1"/>
              </a:solidFill>
            </a:endParaRPr>
          </a:p>
          <a:p>
            <a:pPr marL="0" indent="0" rtl="0"/>
            <a:r>
              <a:rPr lang="en-US" sz="1500" b="1" err="1">
                <a:solidFill>
                  <a:schemeClr val="tx1"/>
                </a:solidFill>
                <a:latin typeface="Arial"/>
                <a:ea typeface="Arial"/>
                <a:cs typeface="Arial"/>
              </a:rPr>
              <a:t>Pašvaldība</a:t>
            </a:r>
            <a:endParaRPr lang="en-US" sz="1500" b="1">
              <a:solidFill>
                <a:schemeClr val="tx1"/>
              </a:solidFill>
              <a:latin typeface="Arial"/>
              <a:ea typeface="Arial"/>
              <a:cs typeface="Arial"/>
            </a:endParaRPr>
          </a:p>
          <a:p>
            <a:pPr marL="0" indent="0" rtl="0"/>
            <a:r>
              <a:rPr lang="en-US" sz="1500" err="1">
                <a:solidFill>
                  <a:schemeClr val="tx1"/>
                </a:solidFill>
                <a:latin typeface="Arial"/>
                <a:ea typeface="Arial"/>
                <a:cs typeface="Arial"/>
              </a:rPr>
              <a:t>Plāno</a:t>
            </a:r>
            <a:r>
              <a:rPr lang="en-US" sz="1500">
                <a:solidFill>
                  <a:schemeClr val="tx1"/>
                </a:solidFill>
                <a:latin typeface="Arial"/>
                <a:ea typeface="Arial"/>
                <a:cs typeface="Arial"/>
              </a:rPr>
              <a:t> </a:t>
            </a:r>
            <a:r>
              <a:rPr lang="en-US" sz="1500" err="1">
                <a:solidFill>
                  <a:schemeClr val="tx1"/>
                </a:solidFill>
                <a:latin typeface="Arial"/>
                <a:ea typeface="Arial"/>
                <a:cs typeface="Arial"/>
              </a:rPr>
              <a:t>atbalstu</a:t>
            </a:r>
            <a:r>
              <a:rPr lang="en-US" sz="1500">
                <a:solidFill>
                  <a:schemeClr val="tx1"/>
                </a:solidFill>
                <a:latin typeface="Arial"/>
                <a:ea typeface="Arial"/>
                <a:cs typeface="Arial"/>
              </a:rPr>
              <a:t>, </a:t>
            </a:r>
            <a:r>
              <a:rPr lang="en-US" sz="1500" err="1">
                <a:solidFill>
                  <a:schemeClr val="tx1"/>
                </a:solidFill>
                <a:latin typeface="Arial"/>
                <a:ea typeface="Arial"/>
                <a:cs typeface="Arial"/>
              </a:rPr>
              <a:t>identificē</a:t>
            </a:r>
            <a:r>
              <a:rPr lang="en-US" sz="1500">
                <a:solidFill>
                  <a:schemeClr val="tx1"/>
                </a:solidFill>
                <a:latin typeface="Arial"/>
                <a:ea typeface="Arial"/>
                <a:cs typeface="Arial"/>
              </a:rPr>
              <a:t> </a:t>
            </a:r>
            <a:r>
              <a:rPr lang="en-US" sz="1500" err="1">
                <a:solidFill>
                  <a:schemeClr val="tx1"/>
                </a:solidFill>
                <a:latin typeface="Arial"/>
                <a:ea typeface="Arial"/>
                <a:cs typeface="Arial"/>
              </a:rPr>
              <a:t>labās</a:t>
            </a:r>
            <a:r>
              <a:rPr lang="en-US" sz="1500">
                <a:solidFill>
                  <a:schemeClr val="tx1"/>
                </a:solidFill>
                <a:latin typeface="Arial"/>
                <a:ea typeface="Arial"/>
                <a:cs typeface="Arial"/>
              </a:rPr>
              <a:t> </a:t>
            </a:r>
            <a:r>
              <a:rPr lang="en-US" sz="1500" err="1">
                <a:solidFill>
                  <a:schemeClr val="tx1"/>
                </a:solidFill>
                <a:latin typeface="Arial"/>
                <a:ea typeface="Arial"/>
                <a:cs typeface="Arial"/>
              </a:rPr>
              <a:t>prakses</a:t>
            </a:r>
            <a:r>
              <a:rPr lang="en-US" sz="1500">
                <a:solidFill>
                  <a:schemeClr val="tx1"/>
                </a:solidFill>
                <a:latin typeface="Arial"/>
                <a:ea typeface="Arial"/>
                <a:cs typeface="Arial"/>
              </a:rPr>
              <a:t> </a:t>
            </a:r>
            <a:r>
              <a:rPr lang="en-US" sz="1500" err="1">
                <a:solidFill>
                  <a:schemeClr val="tx1"/>
                </a:solidFill>
                <a:latin typeface="Arial"/>
                <a:ea typeface="Arial"/>
                <a:cs typeface="Arial"/>
              </a:rPr>
              <a:t>piemērus</a:t>
            </a:r>
            <a:r>
              <a:rPr lang="en-US" sz="1500">
                <a:solidFill>
                  <a:schemeClr val="tx1"/>
                </a:solidFill>
                <a:latin typeface="Arial"/>
                <a:ea typeface="Arial"/>
                <a:cs typeface="Arial"/>
              </a:rPr>
              <a:t>, </a:t>
            </a:r>
            <a:r>
              <a:rPr lang="en-US" sz="1500" err="1">
                <a:solidFill>
                  <a:schemeClr val="tx1"/>
                </a:solidFill>
                <a:latin typeface="Arial"/>
                <a:ea typeface="Arial"/>
                <a:cs typeface="Arial"/>
              </a:rPr>
              <a:t>izstrādā</a:t>
            </a:r>
            <a:r>
              <a:rPr lang="en-US" sz="1500">
                <a:solidFill>
                  <a:schemeClr val="tx1"/>
                </a:solidFill>
                <a:latin typeface="Arial"/>
                <a:ea typeface="Arial"/>
                <a:cs typeface="Arial"/>
              </a:rPr>
              <a:t> </a:t>
            </a:r>
            <a:r>
              <a:rPr lang="en-US" sz="1500" err="1">
                <a:solidFill>
                  <a:schemeClr val="tx1"/>
                </a:solidFill>
                <a:latin typeface="Arial"/>
                <a:ea typeface="Arial"/>
                <a:cs typeface="Arial"/>
              </a:rPr>
              <a:t>pašvaldības</a:t>
            </a:r>
            <a:r>
              <a:rPr lang="en-US" sz="1500">
                <a:solidFill>
                  <a:schemeClr val="tx1"/>
                </a:solidFill>
                <a:latin typeface="Arial"/>
                <a:ea typeface="Arial"/>
                <a:cs typeface="Arial"/>
              </a:rPr>
              <a:t> </a:t>
            </a:r>
            <a:r>
              <a:rPr lang="en-US" sz="1500" err="1">
                <a:solidFill>
                  <a:schemeClr val="tx1"/>
                </a:solidFill>
                <a:latin typeface="Arial"/>
                <a:ea typeface="Arial"/>
                <a:cs typeface="Arial"/>
              </a:rPr>
              <a:t>mērķus</a:t>
            </a:r>
            <a:r>
              <a:rPr lang="en-US" sz="1500">
                <a:solidFill>
                  <a:schemeClr val="tx1"/>
                </a:solidFill>
                <a:latin typeface="Arial"/>
                <a:ea typeface="Arial"/>
                <a:cs typeface="Arial"/>
              </a:rPr>
              <a:t>, </a:t>
            </a:r>
            <a:r>
              <a:rPr lang="en-US" sz="1500" err="1">
                <a:solidFill>
                  <a:schemeClr val="tx1"/>
                </a:solidFill>
                <a:latin typeface="Arial"/>
                <a:ea typeface="Arial"/>
                <a:cs typeface="Arial"/>
              </a:rPr>
              <a:t>izglītības</a:t>
            </a:r>
            <a:r>
              <a:rPr lang="en-US" sz="1500">
                <a:solidFill>
                  <a:schemeClr val="tx1"/>
                </a:solidFill>
                <a:latin typeface="Arial"/>
                <a:ea typeface="Arial"/>
                <a:cs typeface="Arial"/>
              </a:rPr>
              <a:t> </a:t>
            </a:r>
            <a:r>
              <a:rPr lang="en-US" sz="1500" err="1">
                <a:solidFill>
                  <a:schemeClr val="tx1"/>
                </a:solidFill>
                <a:latin typeface="Arial"/>
                <a:ea typeface="Arial"/>
                <a:cs typeface="Arial"/>
              </a:rPr>
              <a:t>stratēģiju</a:t>
            </a:r>
            <a:r>
              <a:rPr lang="en-US" sz="1500">
                <a:solidFill>
                  <a:schemeClr val="tx1"/>
                </a:solidFill>
                <a:latin typeface="Arial"/>
                <a:ea typeface="Arial"/>
                <a:cs typeface="Arial"/>
              </a:rPr>
              <a:t>, </a:t>
            </a:r>
            <a:r>
              <a:rPr lang="en-US" sz="1500" err="1">
                <a:solidFill>
                  <a:schemeClr val="tx1"/>
                </a:solidFill>
                <a:latin typeface="Arial"/>
                <a:ea typeface="Arial"/>
                <a:cs typeface="Arial"/>
              </a:rPr>
              <a:t>plāno</a:t>
            </a:r>
            <a:r>
              <a:rPr lang="en-US" sz="1500">
                <a:solidFill>
                  <a:schemeClr val="tx1"/>
                </a:solidFill>
                <a:latin typeface="Arial"/>
                <a:ea typeface="Arial"/>
                <a:cs typeface="Arial"/>
              </a:rPr>
              <a:t> </a:t>
            </a:r>
            <a:r>
              <a:rPr lang="en-US" sz="1500" err="1">
                <a:solidFill>
                  <a:schemeClr val="tx1"/>
                </a:solidFill>
                <a:latin typeface="Arial"/>
                <a:ea typeface="Arial"/>
                <a:cs typeface="Arial"/>
              </a:rPr>
              <a:t>papildus</a:t>
            </a:r>
            <a:r>
              <a:rPr lang="en-US" sz="1500">
                <a:solidFill>
                  <a:schemeClr val="tx1"/>
                </a:solidFill>
                <a:latin typeface="Arial"/>
                <a:ea typeface="Arial"/>
                <a:cs typeface="Arial"/>
              </a:rPr>
              <a:t> </a:t>
            </a:r>
            <a:r>
              <a:rPr lang="en-US" sz="1500" err="1">
                <a:solidFill>
                  <a:schemeClr val="tx1"/>
                </a:solidFill>
                <a:latin typeface="Arial"/>
                <a:ea typeface="Arial"/>
                <a:cs typeface="Arial"/>
              </a:rPr>
              <a:t>resursu</a:t>
            </a:r>
            <a:r>
              <a:rPr lang="en-US" sz="1500">
                <a:solidFill>
                  <a:schemeClr val="tx1"/>
                </a:solidFill>
                <a:latin typeface="Arial"/>
                <a:ea typeface="Arial"/>
                <a:cs typeface="Arial"/>
              </a:rPr>
              <a:t> </a:t>
            </a:r>
            <a:r>
              <a:rPr lang="en-US" sz="1500" err="1">
                <a:solidFill>
                  <a:schemeClr val="tx1"/>
                </a:solidFill>
                <a:latin typeface="Arial"/>
                <a:ea typeface="Arial"/>
                <a:cs typeface="Arial"/>
              </a:rPr>
              <a:t>piešķiršanu</a:t>
            </a:r>
            <a:r>
              <a:rPr lang="en-US" sz="1500">
                <a:solidFill>
                  <a:schemeClr val="tx1"/>
                </a:solidFill>
                <a:latin typeface="Arial"/>
                <a:ea typeface="Arial"/>
                <a:cs typeface="Arial"/>
              </a:rPr>
              <a:t>.</a:t>
            </a:r>
          </a:p>
          <a:p>
            <a:pPr marL="0" indent="0" rtl="0"/>
            <a:endParaRPr lang="en-US">
              <a:solidFill>
                <a:schemeClr val="tx1"/>
              </a:solidFill>
            </a:endParaRPr>
          </a:p>
          <a:p>
            <a:pPr marL="0" indent="0" rtl="0"/>
            <a:r>
              <a:rPr lang="en-US" sz="1500" b="1" err="1">
                <a:solidFill>
                  <a:schemeClr val="tx1"/>
                </a:solidFill>
                <a:latin typeface="Arial"/>
                <a:ea typeface="Arial"/>
                <a:cs typeface="Arial"/>
              </a:rPr>
              <a:t>Skolas</a:t>
            </a:r>
            <a:r>
              <a:rPr lang="en-US" sz="1500" b="1">
                <a:solidFill>
                  <a:schemeClr val="tx1"/>
                </a:solidFill>
                <a:latin typeface="Arial"/>
                <a:ea typeface="Arial"/>
                <a:cs typeface="Arial"/>
              </a:rPr>
              <a:t> </a:t>
            </a:r>
            <a:r>
              <a:rPr lang="en-US" sz="1500" b="1" err="1">
                <a:solidFill>
                  <a:schemeClr val="tx1"/>
                </a:solidFill>
                <a:latin typeface="Arial"/>
                <a:ea typeface="Arial"/>
                <a:cs typeface="Arial"/>
              </a:rPr>
              <a:t>vadība</a:t>
            </a:r>
            <a:endParaRPr lang="en-US" sz="1500" b="1">
              <a:solidFill>
                <a:schemeClr val="tx1"/>
              </a:solidFill>
              <a:latin typeface="Arial"/>
              <a:ea typeface="Arial"/>
              <a:cs typeface="Arial"/>
            </a:endParaRPr>
          </a:p>
          <a:p>
            <a:pPr marL="0" indent="0" rtl="0"/>
            <a:r>
              <a:rPr lang="en-US" sz="1500">
                <a:solidFill>
                  <a:schemeClr val="tx1"/>
                </a:solidFill>
                <a:latin typeface="Arial"/>
                <a:ea typeface="Arial"/>
                <a:cs typeface="Arial"/>
              </a:rPr>
              <a:t>Analizē </a:t>
            </a:r>
            <a:r>
              <a:rPr lang="en-US" sz="1500" err="1">
                <a:solidFill>
                  <a:schemeClr val="tx1"/>
                </a:solidFill>
                <a:latin typeface="Arial"/>
                <a:ea typeface="Arial"/>
                <a:cs typeface="Arial"/>
              </a:rPr>
              <a:t>skolas</a:t>
            </a:r>
            <a:r>
              <a:rPr lang="en-US" sz="1500">
                <a:solidFill>
                  <a:schemeClr val="tx1"/>
                </a:solidFill>
                <a:latin typeface="Arial"/>
                <a:ea typeface="Arial"/>
                <a:cs typeface="Arial"/>
              </a:rPr>
              <a:t> un </a:t>
            </a:r>
            <a:r>
              <a:rPr lang="en-US" sz="1500" err="1">
                <a:solidFill>
                  <a:schemeClr val="tx1"/>
                </a:solidFill>
                <a:latin typeface="Arial"/>
                <a:ea typeface="Arial"/>
                <a:cs typeface="Arial"/>
              </a:rPr>
              <a:t>skolēnu</a:t>
            </a:r>
            <a:r>
              <a:rPr lang="en-US" sz="1500">
                <a:solidFill>
                  <a:schemeClr val="tx1"/>
                </a:solidFill>
                <a:latin typeface="Arial"/>
                <a:ea typeface="Arial"/>
                <a:cs typeface="Arial"/>
              </a:rPr>
              <a:t> </a:t>
            </a:r>
            <a:r>
              <a:rPr lang="en-US" sz="1500" err="1">
                <a:solidFill>
                  <a:schemeClr val="tx1"/>
                </a:solidFill>
                <a:latin typeface="Arial"/>
                <a:ea typeface="Arial"/>
                <a:cs typeface="Arial"/>
              </a:rPr>
              <a:t>sniegumu</a:t>
            </a:r>
            <a:r>
              <a:rPr lang="en-US" sz="1500">
                <a:solidFill>
                  <a:schemeClr val="tx1"/>
                </a:solidFill>
                <a:latin typeface="Arial"/>
                <a:ea typeface="Arial"/>
                <a:cs typeface="Arial"/>
              </a:rPr>
              <a:t>, </a:t>
            </a:r>
            <a:r>
              <a:rPr lang="en-US" sz="1500" err="1">
                <a:solidFill>
                  <a:schemeClr val="tx1"/>
                </a:solidFill>
                <a:latin typeface="Arial"/>
                <a:ea typeface="Arial"/>
                <a:cs typeface="Arial"/>
              </a:rPr>
              <a:t>identificē</a:t>
            </a:r>
            <a:r>
              <a:rPr lang="en-US" sz="1500">
                <a:solidFill>
                  <a:schemeClr val="tx1"/>
                </a:solidFill>
                <a:latin typeface="Arial"/>
                <a:ea typeface="Arial"/>
                <a:cs typeface="Arial"/>
              </a:rPr>
              <a:t> </a:t>
            </a:r>
            <a:r>
              <a:rPr lang="en-US" sz="1500" err="1">
                <a:solidFill>
                  <a:schemeClr val="tx1"/>
                </a:solidFill>
                <a:latin typeface="Arial"/>
                <a:ea typeface="Arial"/>
                <a:cs typeface="Arial"/>
              </a:rPr>
              <a:t>kopīgās</a:t>
            </a:r>
            <a:r>
              <a:rPr lang="en-US" sz="1500">
                <a:solidFill>
                  <a:schemeClr val="tx1"/>
                </a:solidFill>
                <a:latin typeface="Arial"/>
                <a:ea typeface="Arial"/>
                <a:cs typeface="Arial"/>
              </a:rPr>
              <a:t> </a:t>
            </a:r>
            <a:r>
              <a:rPr lang="en-US" sz="1500" err="1">
                <a:solidFill>
                  <a:schemeClr val="tx1"/>
                </a:solidFill>
                <a:latin typeface="Arial"/>
                <a:ea typeface="Arial"/>
                <a:cs typeface="Arial"/>
              </a:rPr>
              <a:t>attīstāmās</a:t>
            </a:r>
            <a:r>
              <a:rPr lang="en-US" sz="1500">
                <a:solidFill>
                  <a:schemeClr val="tx1"/>
                </a:solidFill>
                <a:latin typeface="Arial"/>
                <a:ea typeface="Arial"/>
                <a:cs typeface="Arial"/>
              </a:rPr>
              <a:t> </a:t>
            </a:r>
            <a:r>
              <a:rPr lang="en-US" sz="1500" err="1">
                <a:solidFill>
                  <a:schemeClr val="tx1"/>
                </a:solidFill>
                <a:latin typeface="Arial"/>
                <a:ea typeface="Arial"/>
                <a:cs typeface="Arial"/>
              </a:rPr>
              <a:t>prasmes</a:t>
            </a:r>
            <a:r>
              <a:rPr lang="en-US" sz="1500">
                <a:solidFill>
                  <a:schemeClr val="tx1"/>
                </a:solidFill>
                <a:latin typeface="Arial"/>
                <a:ea typeface="Arial"/>
                <a:cs typeface="Arial"/>
              </a:rPr>
              <a:t> un </a:t>
            </a:r>
            <a:r>
              <a:rPr lang="en-US" sz="1500" err="1">
                <a:solidFill>
                  <a:schemeClr val="tx1"/>
                </a:solidFill>
                <a:latin typeface="Arial"/>
                <a:ea typeface="Arial"/>
                <a:cs typeface="Arial"/>
              </a:rPr>
              <a:t>plāno</a:t>
            </a:r>
            <a:r>
              <a:rPr lang="en-US" sz="1500">
                <a:solidFill>
                  <a:schemeClr val="tx1"/>
                </a:solidFill>
                <a:latin typeface="Arial"/>
                <a:ea typeface="Arial"/>
                <a:cs typeface="Arial"/>
              </a:rPr>
              <a:t> </a:t>
            </a:r>
            <a:r>
              <a:rPr lang="en-US" sz="1500" err="1">
                <a:solidFill>
                  <a:schemeClr val="tx1"/>
                </a:solidFill>
                <a:latin typeface="Arial"/>
                <a:ea typeface="Arial"/>
                <a:cs typeface="Arial"/>
              </a:rPr>
              <a:t>rīcību</a:t>
            </a:r>
            <a:r>
              <a:rPr lang="en-US" sz="1500">
                <a:solidFill>
                  <a:schemeClr val="tx1"/>
                </a:solidFill>
                <a:latin typeface="Arial"/>
                <a:ea typeface="Arial"/>
                <a:cs typeface="Arial"/>
              </a:rPr>
              <a:t> </a:t>
            </a:r>
            <a:r>
              <a:rPr lang="en-US" sz="1500" err="1">
                <a:solidFill>
                  <a:schemeClr val="tx1"/>
                </a:solidFill>
                <a:latin typeface="Arial"/>
                <a:ea typeface="Arial"/>
                <a:cs typeface="Arial"/>
              </a:rPr>
              <a:t>skolas</a:t>
            </a:r>
            <a:r>
              <a:rPr lang="en-US" sz="1500">
                <a:solidFill>
                  <a:schemeClr val="tx1"/>
                </a:solidFill>
                <a:latin typeface="Arial"/>
                <a:ea typeface="Arial"/>
                <a:cs typeface="Arial"/>
              </a:rPr>
              <a:t> </a:t>
            </a:r>
            <a:r>
              <a:rPr lang="en-US" sz="1500" err="1">
                <a:solidFill>
                  <a:schemeClr val="tx1"/>
                </a:solidFill>
                <a:latin typeface="Arial"/>
                <a:ea typeface="Arial"/>
                <a:cs typeface="Arial"/>
              </a:rPr>
              <a:t>līmenī</a:t>
            </a:r>
            <a:r>
              <a:rPr lang="en-US" sz="1500">
                <a:solidFill>
                  <a:schemeClr val="tx1"/>
                </a:solidFill>
                <a:latin typeface="Arial"/>
                <a:ea typeface="Arial"/>
                <a:cs typeface="Arial"/>
              </a:rPr>
              <a:t>. </a:t>
            </a:r>
            <a:r>
              <a:rPr lang="en-US" sz="1500" err="1">
                <a:solidFill>
                  <a:schemeClr val="tx1"/>
                </a:solidFill>
                <a:latin typeface="Arial"/>
                <a:ea typeface="Arial"/>
                <a:cs typeface="Arial"/>
              </a:rPr>
              <a:t>Identificē</a:t>
            </a:r>
            <a:r>
              <a:rPr lang="en-US" sz="1500">
                <a:solidFill>
                  <a:schemeClr val="tx1"/>
                </a:solidFill>
                <a:latin typeface="Arial"/>
                <a:ea typeface="Arial"/>
                <a:cs typeface="Arial"/>
              </a:rPr>
              <a:t> </a:t>
            </a:r>
            <a:r>
              <a:rPr lang="en-US" sz="1500" err="1">
                <a:solidFill>
                  <a:schemeClr val="tx1"/>
                </a:solidFill>
                <a:latin typeface="Arial"/>
                <a:ea typeface="Arial"/>
                <a:cs typeface="Arial"/>
              </a:rPr>
              <a:t>skolēnus</a:t>
            </a:r>
            <a:r>
              <a:rPr lang="en-US" sz="1500">
                <a:solidFill>
                  <a:schemeClr val="tx1"/>
                </a:solidFill>
                <a:latin typeface="Arial"/>
                <a:ea typeface="Arial"/>
                <a:cs typeface="Arial"/>
              </a:rPr>
              <a:t>, </a:t>
            </a:r>
            <a:r>
              <a:rPr lang="en-US" sz="1500" err="1">
                <a:solidFill>
                  <a:schemeClr val="tx1"/>
                </a:solidFill>
                <a:latin typeface="Arial"/>
                <a:ea typeface="Arial"/>
                <a:cs typeface="Arial"/>
              </a:rPr>
              <a:t>kuriem</a:t>
            </a:r>
            <a:r>
              <a:rPr lang="en-US" sz="1500">
                <a:solidFill>
                  <a:schemeClr val="tx1"/>
                </a:solidFill>
                <a:latin typeface="Arial"/>
                <a:ea typeface="Arial"/>
                <a:cs typeface="Arial"/>
              </a:rPr>
              <a:t> </a:t>
            </a:r>
            <a:r>
              <a:rPr lang="en-US" sz="1500" err="1">
                <a:solidFill>
                  <a:schemeClr val="tx1"/>
                </a:solidFill>
                <a:latin typeface="Arial"/>
                <a:ea typeface="Arial"/>
                <a:cs typeface="Arial"/>
              </a:rPr>
              <a:t>nepieciešams</a:t>
            </a:r>
            <a:r>
              <a:rPr lang="en-US" sz="1500">
                <a:solidFill>
                  <a:schemeClr val="tx1"/>
                </a:solidFill>
                <a:latin typeface="Arial"/>
                <a:ea typeface="Arial"/>
                <a:cs typeface="Arial"/>
              </a:rPr>
              <a:t> </a:t>
            </a:r>
            <a:r>
              <a:rPr lang="en-US" sz="1500" err="1">
                <a:solidFill>
                  <a:schemeClr val="tx1"/>
                </a:solidFill>
                <a:latin typeface="Arial"/>
                <a:ea typeface="Arial"/>
                <a:cs typeface="Arial"/>
              </a:rPr>
              <a:t>papildu</a:t>
            </a:r>
            <a:r>
              <a:rPr lang="en-US" sz="1500">
                <a:solidFill>
                  <a:schemeClr val="tx1"/>
                </a:solidFill>
                <a:latin typeface="Arial"/>
                <a:ea typeface="Arial"/>
                <a:cs typeface="Arial"/>
              </a:rPr>
              <a:t> </a:t>
            </a:r>
            <a:r>
              <a:rPr lang="en-US" sz="1500" err="1">
                <a:solidFill>
                  <a:schemeClr val="tx1"/>
                </a:solidFill>
                <a:latin typeface="Arial"/>
                <a:ea typeface="Arial"/>
                <a:cs typeface="Arial"/>
              </a:rPr>
              <a:t>atbalsts</a:t>
            </a:r>
            <a:r>
              <a:rPr lang="en-US" sz="1500">
                <a:solidFill>
                  <a:schemeClr val="tx1"/>
                </a:solidFill>
                <a:latin typeface="Arial"/>
                <a:ea typeface="Arial"/>
                <a:cs typeface="Arial"/>
              </a:rPr>
              <a:t>. </a:t>
            </a:r>
          </a:p>
          <a:p>
            <a:pPr marL="0" indent="0" rtl="0"/>
            <a:endParaRPr lang="en-US">
              <a:solidFill>
                <a:schemeClr val="tx1"/>
              </a:solidFill>
            </a:endParaRPr>
          </a:p>
          <a:p>
            <a:pPr marL="0" indent="0" rtl="0"/>
            <a:r>
              <a:rPr lang="en-US" sz="1500" b="1" err="1">
                <a:solidFill>
                  <a:schemeClr val="tx1"/>
                </a:solidFill>
                <a:latin typeface="Arial"/>
                <a:ea typeface="Arial"/>
                <a:cs typeface="Arial"/>
              </a:rPr>
              <a:t>Skolotājs</a:t>
            </a:r>
            <a:endParaRPr lang="en-US" sz="1500" b="1">
              <a:solidFill>
                <a:schemeClr val="tx1"/>
              </a:solidFill>
              <a:latin typeface="Arial"/>
              <a:ea typeface="Arial"/>
              <a:cs typeface="Arial"/>
            </a:endParaRPr>
          </a:p>
          <a:p>
            <a:pPr marL="0" indent="0" rtl="0"/>
            <a:r>
              <a:rPr lang="en-US" sz="1500" err="1">
                <a:solidFill>
                  <a:schemeClr val="tx1"/>
                </a:solidFill>
                <a:latin typeface="Arial"/>
                <a:ea typeface="Arial"/>
                <a:cs typeface="Arial"/>
              </a:rPr>
              <a:t>Reflektē</a:t>
            </a:r>
            <a:r>
              <a:rPr lang="en-US" sz="1500">
                <a:solidFill>
                  <a:schemeClr val="tx1"/>
                </a:solidFill>
                <a:latin typeface="Arial"/>
                <a:ea typeface="Arial"/>
                <a:cs typeface="Arial"/>
              </a:rPr>
              <a:t> par </a:t>
            </a:r>
            <a:r>
              <a:rPr lang="en-US" sz="1500" err="1">
                <a:solidFill>
                  <a:schemeClr val="tx1"/>
                </a:solidFill>
                <a:latin typeface="Arial"/>
                <a:ea typeface="Arial"/>
                <a:cs typeface="Arial"/>
              </a:rPr>
              <a:t>savas</a:t>
            </a:r>
            <a:r>
              <a:rPr lang="en-US" sz="1500">
                <a:solidFill>
                  <a:schemeClr val="tx1"/>
                </a:solidFill>
                <a:latin typeface="Arial"/>
                <a:ea typeface="Arial"/>
                <a:cs typeface="Arial"/>
              </a:rPr>
              <a:t> </a:t>
            </a:r>
            <a:r>
              <a:rPr lang="en-US" sz="1500" err="1">
                <a:solidFill>
                  <a:schemeClr val="tx1"/>
                </a:solidFill>
                <a:latin typeface="Arial"/>
                <a:ea typeface="Arial"/>
                <a:cs typeface="Arial"/>
              </a:rPr>
              <a:t>klases</a:t>
            </a:r>
            <a:r>
              <a:rPr lang="en-US" sz="1500">
                <a:solidFill>
                  <a:schemeClr val="tx1"/>
                </a:solidFill>
                <a:latin typeface="Arial"/>
                <a:ea typeface="Arial"/>
                <a:cs typeface="Arial"/>
              </a:rPr>
              <a:t> </a:t>
            </a:r>
            <a:r>
              <a:rPr lang="en-US" sz="1500" err="1">
                <a:solidFill>
                  <a:schemeClr val="tx1"/>
                </a:solidFill>
                <a:latin typeface="Arial"/>
                <a:ea typeface="Arial"/>
                <a:cs typeface="Arial"/>
              </a:rPr>
              <a:t>sniegumu</a:t>
            </a:r>
            <a:r>
              <a:rPr lang="en-US" sz="1500">
                <a:solidFill>
                  <a:schemeClr val="tx1"/>
                </a:solidFill>
                <a:latin typeface="Arial"/>
                <a:ea typeface="Arial"/>
                <a:cs typeface="Arial"/>
              </a:rPr>
              <a:t>, </a:t>
            </a:r>
            <a:r>
              <a:rPr lang="en-US" sz="1500" err="1">
                <a:solidFill>
                  <a:schemeClr val="tx1"/>
                </a:solidFill>
                <a:latin typeface="Arial"/>
                <a:ea typeface="Arial"/>
                <a:cs typeface="Arial"/>
              </a:rPr>
              <a:t>identificē</a:t>
            </a:r>
            <a:r>
              <a:rPr lang="en-US" sz="1500">
                <a:solidFill>
                  <a:schemeClr val="tx1"/>
                </a:solidFill>
                <a:latin typeface="Arial"/>
                <a:ea typeface="Arial"/>
                <a:cs typeface="Arial"/>
              </a:rPr>
              <a:t> </a:t>
            </a:r>
            <a:r>
              <a:rPr lang="en-US" sz="1500" err="1">
                <a:solidFill>
                  <a:schemeClr val="tx1"/>
                </a:solidFill>
                <a:latin typeface="Arial"/>
                <a:ea typeface="Arial"/>
                <a:cs typeface="Arial"/>
              </a:rPr>
              <a:t>uzdevumus</a:t>
            </a:r>
            <a:r>
              <a:rPr lang="en-US" sz="1500">
                <a:solidFill>
                  <a:schemeClr val="tx1"/>
                </a:solidFill>
                <a:latin typeface="Arial"/>
                <a:ea typeface="Arial"/>
                <a:cs typeface="Arial"/>
              </a:rPr>
              <a:t> un </a:t>
            </a:r>
            <a:r>
              <a:rPr lang="en-US" sz="1500" err="1">
                <a:solidFill>
                  <a:schemeClr val="tx1"/>
                </a:solidFill>
                <a:latin typeface="Arial"/>
                <a:ea typeface="Arial"/>
                <a:cs typeface="Arial"/>
              </a:rPr>
              <a:t>prasmes</a:t>
            </a:r>
            <a:r>
              <a:rPr lang="en-US" sz="1500">
                <a:solidFill>
                  <a:schemeClr val="tx1"/>
                </a:solidFill>
                <a:latin typeface="Arial"/>
                <a:ea typeface="Arial"/>
                <a:cs typeface="Arial"/>
              </a:rPr>
              <a:t>, </a:t>
            </a:r>
            <a:r>
              <a:rPr lang="en-US" sz="1500" err="1">
                <a:solidFill>
                  <a:schemeClr val="tx1"/>
                </a:solidFill>
                <a:latin typeface="Arial"/>
                <a:ea typeface="Arial"/>
                <a:cs typeface="Arial"/>
              </a:rPr>
              <a:t>kurās</a:t>
            </a:r>
            <a:r>
              <a:rPr lang="en-US" sz="1500">
                <a:solidFill>
                  <a:schemeClr val="tx1"/>
                </a:solidFill>
                <a:latin typeface="Arial"/>
                <a:ea typeface="Arial"/>
                <a:cs typeface="Arial"/>
              </a:rPr>
              <a:t> </a:t>
            </a:r>
            <a:r>
              <a:rPr lang="en-US" sz="1500" err="1">
                <a:solidFill>
                  <a:schemeClr val="tx1"/>
                </a:solidFill>
                <a:latin typeface="Arial"/>
                <a:ea typeface="Arial"/>
                <a:cs typeface="Arial"/>
              </a:rPr>
              <a:t>skolēniem</a:t>
            </a:r>
            <a:r>
              <a:rPr lang="en-US" sz="1500">
                <a:solidFill>
                  <a:schemeClr val="tx1"/>
                </a:solidFill>
                <a:latin typeface="Arial"/>
                <a:ea typeface="Arial"/>
                <a:cs typeface="Arial"/>
              </a:rPr>
              <a:t> </a:t>
            </a:r>
            <a:r>
              <a:rPr lang="en-US" sz="1500" err="1">
                <a:solidFill>
                  <a:schemeClr val="tx1"/>
                </a:solidFill>
                <a:latin typeface="Arial"/>
                <a:ea typeface="Arial"/>
                <a:cs typeface="Arial"/>
              </a:rPr>
              <a:t>bijušas</a:t>
            </a:r>
            <a:r>
              <a:rPr lang="en-US" sz="1500">
                <a:solidFill>
                  <a:schemeClr val="tx1"/>
                </a:solidFill>
                <a:latin typeface="Arial"/>
                <a:ea typeface="Arial"/>
                <a:cs typeface="Arial"/>
              </a:rPr>
              <a:t> </a:t>
            </a:r>
            <a:r>
              <a:rPr lang="en-US" sz="1500" err="1">
                <a:solidFill>
                  <a:schemeClr val="tx1"/>
                </a:solidFill>
                <a:latin typeface="Arial"/>
                <a:ea typeface="Arial"/>
                <a:cs typeface="Arial"/>
              </a:rPr>
              <a:t>lielākās</a:t>
            </a:r>
            <a:r>
              <a:rPr lang="en-US" sz="1500">
                <a:solidFill>
                  <a:schemeClr val="tx1"/>
                </a:solidFill>
                <a:latin typeface="Arial"/>
                <a:ea typeface="Arial"/>
                <a:cs typeface="Arial"/>
              </a:rPr>
              <a:t> </a:t>
            </a:r>
            <a:r>
              <a:rPr lang="en-US" sz="1500" err="1">
                <a:solidFill>
                  <a:schemeClr val="tx1"/>
                </a:solidFill>
                <a:latin typeface="Arial"/>
                <a:ea typeface="Arial"/>
                <a:cs typeface="Arial"/>
              </a:rPr>
              <a:t>grūtības</a:t>
            </a:r>
            <a:r>
              <a:rPr lang="en-US" sz="1500">
                <a:solidFill>
                  <a:schemeClr val="tx1"/>
                </a:solidFill>
                <a:latin typeface="Arial"/>
                <a:ea typeface="Arial"/>
                <a:cs typeface="Arial"/>
              </a:rPr>
              <a:t>, un </a:t>
            </a:r>
            <a:r>
              <a:rPr lang="en-US" sz="1500" err="1">
                <a:solidFill>
                  <a:schemeClr val="tx1"/>
                </a:solidFill>
                <a:latin typeface="Arial"/>
                <a:ea typeface="Arial"/>
                <a:cs typeface="Arial"/>
              </a:rPr>
              <a:t>izmantot</a:t>
            </a:r>
            <a:r>
              <a:rPr lang="en-US" sz="1500">
                <a:solidFill>
                  <a:schemeClr val="tx1"/>
                </a:solidFill>
                <a:latin typeface="Arial"/>
                <a:ea typeface="Arial"/>
                <a:cs typeface="Arial"/>
              </a:rPr>
              <a:t> </a:t>
            </a:r>
            <a:r>
              <a:rPr lang="en-US" sz="1500" err="1">
                <a:solidFill>
                  <a:schemeClr val="tx1"/>
                </a:solidFill>
                <a:latin typeface="Arial"/>
                <a:ea typeface="Arial"/>
                <a:cs typeface="Arial"/>
              </a:rPr>
              <a:t>secinājumus</a:t>
            </a:r>
            <a:r>
              <a:rPr lang="en-US" sz="1500">
                <a:solidFill>
                  <a:schemeClr val="tx1"/>
                </a:solidFill>
                <a:latin typeface="Arial"/>
                <a:ea typeface="Arial"/>
                <a:cs typeface="Arial"/>
              </a:rPr>
              <a:t> </a:t>
            </a:r>
            <a:r>
              <a:rPr lang="en-US" sz="1500" err="1">
                <a:solidFill>
                  <a:schemeClr val="tx1"/>
                </a:solidFill>
                <a:latin typeface="Arial"/>
                <a:ea typeface="Arial"/>
                <a:cs typeface="Arial"/>
              </a:rPr>
              <a:t>turpmākā</a:t>
            </a:r>
            <a:r>
              <a:rPr lang="en-US" sz="1500">
                <a:solidFill>
                  <a:schemeClr val="tx1"/>
                </a:solidFill>
                <a:latin typeface="Arial"/>
                <a:ea typeface="Arial"/>
                <a:cs typeface="Arial"/>
              </a:rPr>
              <a:t> </a:t>
            </a:r>
            <a:r>
              <a:rPr lang="en-US" sz="1500" err="1">
                <a:solidFill>
                  <a:schemeClr val="tx1"/>
                </a:solidFill>
                <a:latin typeface="Arial"/>
                <a:ea typeface="Arial"/>
                <a:cs typeface="Arial"/>
              </a:rPr>
              <a:t>mācību</a:t>
            </a:r>
            <a:r>
              <a:rPr lang="en-US" sz="1500">
                <a:solidFill>
                  <a:schemeClr val="tx1"/>
                </a:solidFill>
                <a:latin typeface="Arial"/>
                <a:ea typeface="Arial"/>
                <a:cs typeface="Arial"/>
              </a:rPr>
              <a:t> </a:t>
            </a:r>
            <a:r>
              <a:rPr lang="en-US" sz="1500" err="1">
                <a:solidFill>
                  <a:schemeClr val="tx1"/>
                </a:solidFill>
                <a:latin typeface="Arial"/>
                <a:ea typeface="Arial"/>
                <a:cs typeface="Arial"/>
              </a:rPr>
              <a:t>procesa</a:t>
            </a:r>
            <a:r>
              <a:rPr lang="en-US" sz="1500">
                <a:solidFill>
                  <a:schemeClr val="tx1"/>
                </a:solidFill>
                <a:latin typeface="Arial"/>
                <a:ea typeface="Arial"/>
                <a:cs typeface="Arial"/>
              </a:rPr>
              <a:t> </a:t>
            </a:r>
            <a:r>
              <a:rPr lang="en-US" sz="1500" err="1">
                <a:solidFill>
                  <a:schemeClr val="tx1"/>
                </a:solidFill>
                <a:latin typeface="Arial"/>
                <a:ea typeface="Arial"/>
                <a:cs typeface="Arial"/>
              </a:rPr>
              <a:t>plānošanā</a:t>
            </a:r>
            <a:r>
              <a:rPr lang="en-US" sz="1500">
                <a:solidFill>
                  <a:schemeClr val="tx1"/>
                </a:solidFill>
                <a:latin typeface="Arial"/>
                <a:ea typeface="Arial"/>
                <a:cs typeface="Arial"/>
              </a:rPr>
              <a:t>.</a:t>
            </a:r>
          </a:p>
          <a:p>
            <a:pPr algn="ctr"/>
            <a:endParaRPr lang="en-GB"/>
          </a:p>
        </p:txBody>
      </p:sp>
    </p:spTree>
    <p:extLst>
      <p:ext uri="{BB962C8B-B14F-4D97-AF65-F5344CB8AC3E}">
        <p14:creationId xmlns:p14="http://schemas.microsoft.com/office/powerpoint/2010/main" val="2638129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9E440D-70E6-D1A9-1940-4FA2B23C4016}"/>
              </a:ext>
            </a:extLst>
          </p:cNvPr>
          <p:cNvSpPr>
            <a:spLocks noGrp="1"/>
          </p:cNvSpPr>
          <p:nvPr>
            <p:ph type="sldNum" idx="12"/>
          </p:nvPr>
        </p:nvSpPr>
        <p:spPr/>
        <p:txBody>
          <a:bodyPr/>
          <a:lstStyle/>
          <a:p>
            <a:fld id="{00000000-1234-1234-1234-123412341234}" type="slidenum">
              <a:rPr lang="lv-LV" smtClean="0"/>
              <a:pPr/>
              <a:t>10</a:t>
            </a:fld>
            <a:endParaRPr lang="lv-LV"/>
          </a:p>
        </p:txBody>
      </p:sp>
      <p:sp>
        <p:nvSpPr>
          <p:cNvPr id="3" name="Title 2">
            <a:extLst>
              <a:ext uri="{FF2B5EF4-FFF2-40B4-BE49-F238E27FC236}">
                <a16:creationId xmlns:a16="http://schemas.microsoft.com/office/drawing/2014/main" id="{5BF8CBAD-7F11-E056-D148-DAB957B25B54}"/>
              </a:ext>
            </a:extLst>
          </p:cNvPr>
          <p:cNvSpPr>
            <a:spLocks noGrp="1"/>
          </p:cNvSpPr>
          <p:nvPr>
            <p:ph type="title"/>
          </p:nvPr>
        </p:nvSpPr>
        <p:spPr/>
        <p:txBody>
          <a:bodyPr/>
          <a:lstStyle/>
          <a:p>
            <a:r>
              <a:rPr lang="en-GB" err="1"/>
              <a:t>Monitoringa</a:t>
            </a:r>
            <a:r>
              <a:rPr lang="en-GB"/>
              <a:t> </a:t>
            </a:r>
            <a:r>
              <a:rPr lang="en-GB" err="1"/>
              <a:t>darbu</a:t>
            </a:r>
            <a:r>
              <a:rPr lang="en-GB"/>
              <a:t> datu </a:t>
            </a:r>
            <a:r>
              <a:rPr lang="en-GB" err="1"/>
              <a:t>pārskati</a:t>
            </a:r>
          </a:p>
        </p:txBody>
      </p:sp>
      <p:pic>
        <p:nvPicPr>
          <p:cNvPr id="4" name="Picture 3" descr="A stack of papers with text&#10;&#10;AI-generated content may be incorrect.">
            <a:extLst>
              <a:ext uri="{FF2B5EF4-FFF2-40B4-BE49-F238E27FC236}">
                <a16:creationId xmlns:a16="http://schemas.microsoft.com/office/drawing/2014/main" id="{BB8022EC-9AF4-8CB3-179B-DC08FE2BE303}"/>
              </a:ext>
            </a:extLst>
          </p:cNvPr>
          <p:cNvPicPr>
            <a:picLocks noChangeAspect="1"/>
          </p:cNvPicPr>
          <p:nvPr/>
        </p:nvPicPr>
        <p:blipFill>
          <a:blip r:embed="rId2"/>
          <a:stretch>
            <a:fillRect/>
          </a:stretch>
        </p:blipFill>
        <p:spPr>
          <a:xfrm>
            <a:off x="7414307" y="1828800"/>
            <a:ext cx="3367945" cy="4734560"/>
          </a:xfrm>
          <a:prstGeom prst="rect">
            <a:avLst/>
          </a:prstGeom>
        </p:spPr>
      </p:pic>
      <p:sp>
        <p:nvSpPr>
          <p:cNvPr id="5" name="TextBox 4">
            <a:extLst>
              <a:ext uri="{FF2B5EF4-FFF2-40B4-BE49-F238E27FC236}">
                <a16:creationId xmlns:a16="http://schemas.microsoft.com/office/drawing/2014/main" id="{A6A2E10C-FBB1-1CB3-9792-2710621EB1E3}"/>
              </a:ext>
            </a:extLst>
          </p:cNvPr>
          <p:cNvSpPr txBox="1"/>
          <p:nvPr/>
        </p:nvSpPr>
        <p:spPr>
          <a:xfrm>
            <a:off x="816043" y="2964234"/>
            <a:ext cx="6096000"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indent="0" rtl="0"/>
            <a:r>
              <a:rPr lang="en-US" sz="2800" b="1" err="1">
                <a:solidFill>
                  <a:schemeClr val="tx1"/>
                </a:solidFill>
                <a:latin typeface="Verdana"/>
                <a:ea typeface="Verdana"/>
              </a:rPr>
              <a:t>Pašvaldības</a:t>
            </a:r>
            <a:r>
              <a:rPr lang="en-US" sz="2800">
                <a:solidFill>
                  <a:schemeClr val="tx1"/>
                </a:solidFill>
                <a:latin typeface="Verdana"/>
                <a:ea typeface="Verdana"/>
              </a:rPr>
              <a:t> un </a:t>
            </a:r>
            <a:r>
              <a:rPr lang="en-US" sz="2800" b="1" err="1">
                <a:solidFill>
                  <a:schemeClr val="tx1"/>
                </a:solidFill>
                <a:latin typeface="Verdana"/>
                <a:ea typeface="Verdana"/>
              </a:rPr>
              <a:t>skolas</a:t>
            </a:r>
            <a:r>
              <a:rPr lang="en-US" sz="2800">
                <a:solidFill>
                  <a:schemeClr val="tx1"/>
                </a:solidFill>
                <a:latin typeface="Verdana"/>
                <a:ea typeface="Verdana"/>
              </a:rPr>
              <a:t> </a:t>
            </a:r>
            <a:r>
              <a:rPr lang="en-US" sz="2800" err="1">
                <a:solidFill>
                  <a:schemeClr val="tx1"/>
                </a:solidFill>
                <a:latin typeface="Verdana"/>
                <a:ea typeface="Verdana"/>
              </a:rPr>
              <a:t>saņēma</a:t>
            </a:r>
            <a:r>
              <a:rPr lang="en-US" sz="2800">
                <a:solidFill>
                  <a:schemeClr val="tx1"/>
                </a:solidFill>
                <a:latin typeface="Verdana"/>
                <a:ea typeface="Verdana"/>
              </a:rPr>
              <a:t> </a:t>
            </a:r>
            <a:r>
              <a:rPr lang="en-US" sz="2800" err="1">
                <a:solidFill>
                  <a:schemeClr val="tx1"/>
                </a:solidFill>
                <a:latin typeface="Verdana"/>
                <a:ea typeface="Verdana"/>
              </a:rPr>
              <a:t>detalizētus</a:t>
            </a:r>
            <a:r>
              <a:rPr lang="en-US" sz="2800">
                <a:solidFill>
                  <a:schemeClr val="tx1"/>
                </a:solidFill>
                <a:latin typeface="Verdana"/>
                <a:ea typeface="Verdana"/>
              </a:rPr>
              <a:t> datu </a:t>
            </a:r>
            <a:r>
              <a:rPr lang="en-US" sz="2800" err="1">
                <a:solidFill>
                  <a:schemeClr val="tx1"/>
                </a:solidFill>
                <a:latin typeface="Verdana"/>
                <a:ea typeface="Verdana"/>
              </a:rPr>
              <a:t>pārskatus</a:t>
            </a:r>
            <a:endParaRPr lang="en-US" sz="2800">
              <a:solidFill>
                <a:schemeClr val="tx1"/>
              </a:solidFill>
              <a:latin typeface="Verdana"/>
              <a:ea typeface="Verdana"/>
            </a:endParaRPr>
          </a:p>
          <a:p>
            <a:pPr marL="0" indent="0" rtl="0"/>
            <a:endParaRPr lang="en-US">
              <a:solidFill>
                <a:schemeClr val="tx1"/>
              </a:solidFill>
              <a:latin typeface="Verdana"/>
              <a:ea typeface="Verdana"/>
            </a:endParaRPr>
          </a:p>
          <a:p>
            <a:pPr marL="0" indent="0" rtl="0"/>
            <a:r>
              <a:rPr lang="en-US" sz="2800">
                <a:solidFill>
                  <a:schemeClr val="tx1"/>
                </a:solidFill>
                <a:latin typeface="Verdana"/>
                <a:ea typeface="Verdana"/>
              </a:rPr>
              <a:t>Skolām tika </a:t>
            </a:r>
            <a:r>
              <a:rPr lang="en-US" sz="2800" err="1">
                <a:solidFill>
                  <a:schemeClr val="tx1"/>
                </a:solidFill>
                <a:latin typeface="Verdana"/>
                <a:ea typeface="Verdana"/>
              </a:rPr>
              <a:t>nosūtīts</a:t>
            </a:r>
            <a:r>
              <a:rPr lang="en-US" sz="2800">
                <a:solidFill>
                  <a:schemeClr val="tx1"/>
                </a:solidFill>
                <a:latin typeface="Verdana"/>
                <a:ea typeface="Verdana"/>
              </a:rPr>
              <a:t> </a:t>
            </a:r>
            <a:r>
              <a:rPr lang="en-US" sz="2800" b="1" err="1">
                <a:solidFill>
                  <a:schemeClr val="tx1"/>
                </a:solidFill>
                <a:latin typeface="Verdana"/>
                <a:ea typeface="Verdana"/>
              </a:rPr>
              <a:t>skolotājiem</a:t>
            </a:r>
            <a:r>
              <a:rPr lang="en-US" sz="2800">
                <a:solidFill>
                  <a:schemeClr val="tx1"/>
                </a:solidFill>
                <a:latin typeface="Verdana"/>
                <a:ea typeface="Verdana"/>
              </a:rPr>
              <a:t> </a:t>
            </a:r>
            <a:r>
              <a:rPr lang="en-US" sz="2800" err="1">
                <a:solidFill>
                  <a:schemeClr val="tx1"/>
                </a:solidFill>
                <a:latin typeface="Verdana"/>
                <a:ea typeface="Verdana"/>
              </a:rPr>
              <a:t>paredzēts</a:t>
            </a:r>
            <a:r>
              <a:rPr lang="en-US" sz="2800">
                <a:solidFill>
                  <a:schemeClr val="tx1"/>
                </a:solidFill>
                <a:latin typeface="Verdana"/>
                <a:ea typeface="Verdana"/>
              </a:rPr>
              <a:t> datu </a:t>
            </a:r>
            <a:r>
              <a:rPr lang="en-US" sz="2800" err="1">
                <a:solidFill>
                  <a:schemeClr val="tx1"/>
                </a:solidFill>
                <a:latin typeface="Verdana"/>
                <a:ea typeface="Verdana"/>
              </a:rPr>
              <a:t>apkopojums</a:t>
            </a:r>
            <a:r>
              <a:rPr lang="en-US" sz="2800">
                <a:solidFill>
                  <a:schemeClr val="tx1"/>
                </a:solidFill>
                <a:latin typeface="Verdana"/>
                <a:ea typeface="Verdana"/>
              </a:rPr>
              <a:t> </a:t>
            </a:r>
            <a:r>
              <a:rPr lang="en-US" sz="2800" err="1">
                <a:solidFill>
                  <a:schemeClr val="tx1"/>
                </a:solidFill>
                <a:latin typeface="Verdana"/>
                <a:ea typeface="Verdana"/>
              </a:rPr>
              <a:t>klases</a:t>
            </a:r>
            <a:r>
              <a:rPr lang="en-US" sz="2800">
                <a:solidFill>
                  <a:schemeClr val="tx1"/>
                </a:solidFill>
                <a:latin typeface="Verdana"/>
                <a:ea typeface="Verdana"/>
              </a:rPr>
              <a:t> </a:t>
            </a:r>
            <a:r>
              <a:rPr lang="en-US" sz="2800" err="1">
                <a:solidFill>
                  <a:schemeClr val="tx1"/>
                </a:solidFill>
                <a:latin typeface="Verdana"/>
                <a:ea typeface="Verdana"/>
              </a:rPr>
              <a:t>līmenī</a:t>
            </a:r>
            <a:endParaRPr lang="en-US" sz="2800">
              <a:solidFill>
                <a:schemeClr val="tx1"/>
              </a:solidFill>
              <a:latin typeface="Verdana"/>
              <a:ea typeface="Verdana"/>
            </a:endParaRPr>
          </a:p>
          <a:p>
            <a:pPr algn="ctr"/>
            <a:endParaRPr lang="en-GB"/>
          </a:p>
        </p:txBody>
      </p:sp>
    </p:spTree>
    <p:extLst>
      <p:ext uri="{BB962C8B-B14F-4D97-AF65-F5344CB8AC3E}">
        <p14:creationId xmlns:p14="http://schemas.microsoft.com/office/powerpoint/2010/main" val="2789382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728409-9523-9BE5-3F9A-E996A118D026}"/>
              </a:ext>
            </a:extLst>
          </p:cNvPr>
          <p:cNvSpPr>
            <a:spLocks noGrp="1"/>
          </p:cNvSpPr>
          <p:nvPr>
            <p:ph type="sldNum" idx="12"/>
          </p:nvPr>
        </p:nvSpPr>
        <p:spPr/>
        <p:txBody>
          <a:bodyPr/>
          <a:lstStyle/>
          <a:p>
            <a:fld id="{00000000-1234-1234-1234-123412341234}" type="slidenum">
              <a:rPr lang="lv-LV" smtClean="0"/>
              <a:pPr/>
              <a:t>11</a:t>
            </a:fld>
            <a:endParaRPr lang="lv-LV"/>
          </a:p>
        </p:txBody>
      </p:sp>
      <p:sp>
        <p:nvSpPr>
          <p:cNvPr id="3" name="Title 2">
            <a:extLst>
              <a:ext uri="{FF2B5EF4-FFF2-40B4-BE49-F238E27FC236}">
                <a16:creationId xmlns:a16="http://schemas.microsoft.com/office/drawing/2014/main" id="{AB6D19AE-80D6-2A18-B28E-6B50B7AE12EF}"/>
              </a:ext>
            </a:extLst>
          </p:cNvPr>
          <p:cNvSpPr>
            <a:spLocks noGrp="1"/>
          </p:cNvSpPr>
          <p:nvPr>
            <p:ph type="title"/>
          </p:nvPr>
        </p:nvSpPr>
        <p:spPr/>
        <p:txBody>
          <a:bodyPr/>
          <a:lstStyle/>
          <a:p>
            <a:r>
              <a:rPr lang="en-GB" err="1"/>
              <a:t>Snieguma</a:t>
            </a:r>
            <a:r>
              <a:rPr lang="en-GB"/>
              <a:t> </a:t>
            </a:r>
            <a:r>
              <a:rPr lang="en-GB" err="1"/>
              <a:t>līmeņu</a:t>
            </a:r>
            <a:r>
              <a:rPr lang="en-GB"/>
              <a:t> </a:t>
            </a:r>
            <a:r>
              <a:rPr lang="en-GB" err="1"/>
              <a:t>apraksti</a:t>
            </a:r>
          </a:p>
        </p:txBody>
      </p:sp>
      <p:pic>
        <p:nvPicPr>
          <p:cNvPr id="4" name="Picture 3" descr="A screenshot of a graph&#10;&#10;AI-generated content may be incorrect.">
            <a:extLst>
              <a:ext uri="{FF2B5EF4-FFF2-40B4-BE49-F238E27FC236}">
                <a16:creationId xmlns:a16="http://schemas.microsoft.com/office/drawing/2014/main" id="{B838085E-5854-17EB-AD47-CE3C2635A26A}"/>
              </a:ext>
            </a:extLst>
          </p:cNvPr>
          <p:cNvPicPr>
            <a:picLocks noChangeAspect="1"/>
          </p:cNvPicPr>
          <p:nvPr/>
        </p:nvPicPr>
        <p:blipFill>
          <a:blip r:embed="rId2"/>
          <a:stretch>
            <a:fillRect/>
          </a:stretch>
        </p:blipFill>
        <p:spPr>
          <a:xfrm>
            <a:off x="1469957" y="1935431"/>
            <a:ext cx="8787320" cy="4630034"/>
          </a:xfrm>
          <a:prstGeom prst="rect">
            <a:avLst/>
          </a:prstGeom>
        </p:spPr>
      </p:pic>
    </p:spTree>
    <p:extLst>
      <p:ext uri="{BB962C8B-B14F-4D97-AF65-F5344CB8AC3E}">
        <p14:creationId xmlns:p14="http://schemas.microsoft.com/office/powerpoint/2010/main" val="1673736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C3DC1280-DC42-4760-A220-A1E355B3DF13}"/>
            </a:ext>
          </a:extLst>
        </p:cNvPr>
        <p:cNvGrpSpPr/>
        <p:nvPr/>
      </p:nvGrpSpPr>
      <p:grpSpPr>
        <a:xfrm>
          <a:off x="0" y="0"/>
          <a:ext cx="0" cy="0"/>
          <a:chOff x="0" y="0"/>
          <a:chExt cx="0" cy="0"/>
        </a:xfrm>
      </p:grpSpPr>
      <p:sp>
        <p:nvSpPr>
          <p:cNvPr id="410" name="Google Shape;410;p37">
            <a:extLst>
              <a:ext uri="{FF2B5EF4-FFF2-40B4-BE49-F238E27FC236}">
                <a16:creationId xmlns:a16="http://schemas.microsoft.com/office/drawing/2014/main" id="{E73D5FF9-F43A-FEBA-3FEC-114C7FA80D31}"/>
              </a:ext>
            </a:extLst>
          </p:cNvPr>
          <p:cNvSpPr txBox="1">
            <a:spLocks noGrp="1"/>
          </p:cNvSpPr>
          <p:nvPr>
            <p:ph type="ctrTitle"/>
          </p:nvPr>
        </p:nvSpPr>
        <p:spPr>
          <a:xfrm>
            <a:off x="1674933" y="2029253"/>
            <a:ext cx="9228234" cy="3055525"/>
          </a:xfrm>
          <a:prstGeom prst="rect">
            <a:avLst/>
          </a:prstGeom>
          <a:noFill/>
          <a:ln>
            <a:noFill/>
          </a:ln>
        </p:spPr>
        <p:txBody>
          <a:bodyPr spcFirstLastPara="1" wrap="square" lIns="0" tIns="0" rIns="0" bIns="0" anchor="t" anchorCtr="0">
            <a:noAutofit/>
          </a:bodyPr>
          <a:lstStyle/>
          <a:p>
            <a:r>
              <a:rPr lang="lv-LV" sz="4800">
                <a:solidFill>
                  <a:schemeClr val="tx1"/>
                </a:solidFill>
              </a:rPr>
              <a:t>Valsts pārbaudes darbi un to norises kārtība</a:t>
            </a:r>
            <a:br>
              <a:rPr lang="lv-LV" sz="4800">
                <a:solidFill>
                  <a:schemeClr val="tx1"/>
                </a:solidFill>
              </a:rPr>
            </a:br>
            <a:r>
              <a:rPr lang="lv-LV" sz="4800">
                <a:solidFill>
                  <a:schemeClr val="tx1"/>
                </a:solidFill>
              </a:rPr>
              <a:t>2026./2027. mācību gadā</a:t>
            </a:r>
            <a:br>
              <a:rPr lang="lv-LV" sz="4800">
                <a:solidFill>
                  <a:schemeClr val="tx1"/>
                </a:solidFill>
              </a:rPr>
            </a:br>
            <a:r>
              <a:rPr lang="lv-LV" sz="4800">
                <a:solidFill>
                  <a:schemeClr val="bg2"/>
                </a:solidFill>
              </a:rPr>
              <a:t>9. klasē</a:t>
            </a:r>
          </a:p>
        </p:txBody>
      </p:sp>
    </p:spTree>
    <p:extLst>
      <p:ext uri="{BB962C8B-B14F-4D97-AF65-F5344CB8AC3E}">
        <p14:creationId xmlns:p14="http://schemas.microsoft.com/office/powerpoint/2010/main" val="4219950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91F2DD-4001-6496-1CBF-5BD6B8B6026B}"/>
              </a:ext>
            </a:extLst>
          </p:cNvPr>
          <p:cNvSpPr>
            <a:spLocks noGrp="1"/>
          </p:cNvSpPr>
          <p:nvPr>
            <p:ph type="sldNum" idx="12"/>
          </p:nvPr>
        </p:nvSpPr>
        <p:spPr/>
        <p:txBody>
          <a:bodyPr/>
          <a:lstStyle/>
          <a:p>
            <a:r>
              <a:rPr lang="lv-LV"/>
              <a:t>4</a:t>
            </a:r>
          </a:p>
        </p:txBody>
      </p:sp>
      <p:sp>
        <p:nvSpPr>
          <p:cNvPr id="3" name="Title 2">
            <a:extLst>
              <a:ext uri="{FF2B5EF4-FFF2-40B4-BE49-F238E27FC236}">
                <a16:creationId xmlns:a16="http://schemas.microsoft.com/office/drawing/2014/main" id="{A11C19E6-FA7D-971A-002E-C1B6003CCD95}"/>
              </a:ext>
            </a:extLst>
          </p:cNvPr>
          <p:cNvSpPr>
            <a:spLocks noGrp="1"/>
          </p:cNvSpPr>
          <p:nvPr>
            <p:ph type="title"/>
          </p:nvPr>
        </p:nvSpPr>
        <p:spPr>
          <a:xfrm>
            <a:off x="1248812" y="436126"/>
            <a:ext cx="10327725" cy="725281"/>
          </a:xfrm>
        </p:spPr>
        <p:txBody>
          <a:bodyPr/>
          <a:lstStyle/>
          <a:p>
            <a:r>
              <a:rPr lang="en-US" sz="2800" err="1"/>
              <a:t>Valsts</a:t>
            </a:r>
            <a:r>
              <a:rPr lang="en-US" sz="2800"/>
              <a:t> </a:t>
            </a:r>
            <a:r>
              <a:rPr lang="en-US" sz="2800" err="1"/>
              <a:t>pārbaudes</a:t>
            </a:r>
            <a:r>
              <a:rPr lang="en-US" sz="2800"/>
              <a:t> </a:t>
            </a:r>
            <a:r>
              <a:rPr lang="en-US" sz="2800" err="1"/>
              <a:t>darbi</a:t>
            </a:r>
            <a:r>
              <a:rPr lang="en-US" sz="2800"/>
              <a:t> 9. </a:t>
            </a:r>
            <a:r>
              <a:rPr lang="en-US" sz="2800" err="1"/>
              <a:t>klasē</a:t>
            </a:r>
            <a:endParaRPr lang="en-US" sz="2400" err="1"/>
          </a:p>
        </p:txBody>
      </p:sp>
      <p:sp>
        <p:nvSpPr>
          <p:cNvPr id="4" name="TextBox 3">
            <a:extLst>
              <a:ext uri="{FF2B5EF4-FFF2-40B4-BE49-F238E27FC236}">
                <a16:creationId xmlns:a16="http://schemas.microsoft.com/office/drawing/2014/main" id="{2BA6E146-1C56-6022-975F-52E42A9FC346}"/>
              </a:ext>
            </a:extLst>
          </p:cNvPr>
          <p:cNvSpPr txBox="1"/>
          <p:nvPr/>
        </p:nvSpPr>
        <p:spPr>
          <a:xfrm>
            <a:off x="1113802" y="2232996"/>
            <a:ext cx="9731828" cy="28043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3025">
              <a:lnSpc>
                <a:spcPct val="150000"/>
              </a:lnSpc>
            </a:pPr>
            <a:r>
              <a:rPr lang="lv-LV" sz="2000" b="1">
                <a:solidFill>
                  <a:srgbClr val="664790"/>
                </a:solidFill>
                <a:latin typeface="Verdana"/>
                <a:ea typeface="Verdana"/>
              </a:rPr>
              <a:t>Valsts noteiktie pārbaudes darbi, beidzot 9. klasi, ir šādi: (16.)</a:t>
            </a:r>
            <a:endParaRPr lang="en-US" b="1"/>
          </a:p>
          <a:p>
            <a:pPr marL="415925" indent="-342900">
              <a:lnSpc>
                <a:spcPct val="150000"/>
              </a:lnSpc>
              <a:buChar char="•"/>
            </a:pPr>
            <a:r>
              <a:rPr lang="lv-LV" sz="2000">
                <a:solidFill>
                  <a:srgbClr val="664790"/>
                </a:solidFill>
                <a:latin typeface="Verdana"/>
                <a:ea typeface="Verdana"/>
              </a:rPr>
              <a:t>valsts pārbaudes darbs valodu mācību jomā – latviešu valoda (16.1.);</a:t>
            </a:r>
          </a:p>
          <a:p>
            <a:pPr marL="415925" indent="-342900">
              <a:lnSpc>
                <a:spcPct val="150000"/>
              </a:lnSpc>
              <a:buChar char="•"/>
            </a:pPr>
            <a:r>
              <a:rPr lang="lv-LV" sz="2000">
                <a:solidFill>
                  <a:srgbClr val="664790"/>
                </a:solidFill>
                <a:latin typeface="Verdana"/>
                <a:ea typeface="Verdana"/>
              </a:rPr>
              <a:t>valsts pārbaudes darbs valodu mācību jomā – svešvaloda (angļu, vācu vai franču – pēc izglītojamā izvēles) (16.2.);</a:t>
            </a:r>
          </a:p>
          <a:p>
            <a:pPr marL="415925" indent="-342900">
              <a:lnSpc>
                <a:spcPct val="150000"/>
              </a:lnSpc>
              <a:buChar char="•"/>
            </a:pPr>
            <a:r>
              <a:rPr lang="lv-LV" sz="2000">
                <a:solidFill>
                  <a:srgbClr val="664790"/>
                </a:solidFill>
                <a:latin typeface="Verdana"/>
                <a:ea typeface="Verdana"/>
              </a:rPr>
              <a:t>valsts pārbaudes darbs matemātikas mācību jomā (16.3.);</a:t>
            </a:r>
            <a:endParaRPr lang="lv-LV"/>
          </a:p>
          <a:p>
            <a:pPr marL="415925" indent="-342900">
              <a:lnSpc>
                <a:spcPct val="150000"/>
              </a:lnSpc>
              <a:buChar char="•"/>
            </a:pPr>
            <a:r>
              <a:rPr lang="lv-LV" sz="2000" u="sng">
                <a:solidFill>
                  <a:srgbClr val="664790"/>
                </a:solidFill>
                <a:latin typeface="Verdana"/>
                <a:ea typeface="Verdana"/>
              </a:rPr>
              <a:t>valsts pārbaudes darbs </a:t>
            </a:r>
            <a:r>
              <a:rPr lang="lv-LV" sz="2000" b="1" u="sng">
                <a:solidFill>
                  <a:schemeClr val="bg2"/>
                </a:solidFill>
                <a:latin typeface="Verdana"/>
                <a:ea typeface="Verdana"/>
              </a:rPr>
              <a:t>dabaszinātņu mācību jomā</a:t>
            </a:r>
            <a:r>
              <a:rPr lang="lv-LV" sz="2000" u="sng">
                <a:solidFill>
                  <a:schemeClr val="bg2"/>
                </a:solidFill>
                <a:latin typeface="Verdana"/>
                <a:ea typeface="Verdana"/>
              </a:rPr>
              <a:t> </a:t>
            </a:r>
            <a:r>
              <a:rPr lang="lv-LV" sz="2000" u="sng">
                <a:solidFill>
                  <a:srgbClr val="664790"/>
                </a:solidFill>
                <a:latin typeface="Verdana"/>
                <a:ea typeface="Verdana"/>
              </a:rPr>
              <a:t>(16.4.)</a:t>
            </a:r>
            <a:endParaRPr lang="lv-LV">
              <a:ea typeface="Verdana"/>
            </a:endParaRPr>
          </a:p>
        </p:txBody>
      </p:sp>
      <p:sp>
        <p:nvSpPr>
          <p:cNvPr id="5" name="TextBox 4">
            <a:extLst>
              <a:ext uri="{FF2B5EF4-FFF2-40B4-BE49-F238E27FC236}">
                <a16:creationId xmlns:a16="http://schemas.microsoft.com/office/drawing/2014/main" id="{0CC8BC27-4E2B-6733-5416-FDD4A24CEAF3}"/>
              </a:ext>
            </a:extLst>
          </p:cNvPr>
          <p:cNvSpPr txBox="1"/>
          <p:nvPr/>
        </p:nvSpPr>
        <p:spPr>
          <a:xfrm>
            <a:off x="1192667" y="1158839"/>
            <a:ext cx="7391241"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baseline="0" err="1">
                <a:solidFill>
                  <a:schemeClr val="bg2"/>
                </a:solidFill>
                <a:latin typeface="Verdana"/>
              </a:rPr>
              <a:t>Ministru</a:t>
            </a:r>
            <a:r>
              <a:rPr lang="en-US" sz="1600" i="1" baseline="0">
                <a:solidFill>
                  <a:schemeClr val="bg2"/>
                </a:solidFill>
                <a:latin typeface="Verdana"/>
              </a:rPr>
              <a:t> </a:t>
            </a:r>
            <a:r>
              <a:rPr lang="en-US" sz="1600" i="1" baseline="0" err="1">
                <a:solidFill>
                  <a:schemeClr val="bg2"/>
                </a:solidFill>
                <a:latin typeface="Verdana"/>
              </a:rPr>
              <a:t>kabineta</a:t>
            </a:r>
            <a:r>
              <a:rPr lang="en-US" sz="1600" i="1">
                <a:solidFill>
                  <a:schemeClr val="bg2"/>
                </a:solidFill>
                <a:latin typeface="Verdana"/>
              </a:rPr>
              <a:t> 2018. gada 27. </a:t>
            </a:r>
            <a:r>
              <a:rPr lang="en-US" sz="1600" i="1" err="1">
                <a:solidFill>
                  <a:schemeClr val="bg2"/>
                </a:solidFill>
                <a:latin typeface="Verdana"/>
              </a:rPr>
              <a:t>novembra</a:t>
            </a:r>
            <a:r>
              <a:rPr lang="en-US" sz="1600" i="1">
                <a:solidFill>
                  <a:schemeClr val="bg2"/>
                </a:solidFill>
                <a:latin typeface="Verdana"/>
              </a:rPr>
              <a:t> </a:t>
            </a:r>
            <a:r>
              <a:rPr lang="en-US" sz="1600" i="1" baseline="0" err="1">
                <a:solidFill>
                  <a:schemeClr val="bg2"/>
                </a:solidFill>
                <a:latin typeface="Verdana"/>
              </a:rPr>
              <a:t>noteikumi</a:t>
            </a:r>
            <a:r>
              <a:rPr lang="en-US" sz="1600" i="1" baseline="0">
                <a:solidFill>
                  <a:schemeClr val="bg2"/>
                </a:solidFill>
                <a:latin typeface="Verdana"/>
              </a:rPr>
              <a:t> Nr. 747</a:t>
            </a:r>
            <a:r>
              <a:rPr lang="en-US" sz="1600" i="1">
                <a:solidFill>
                  <a:schemeClr val="bg2"/>
                </a:solidFill>
                <a:latin typeface="Verdana"/>
                <a:ea typeface="Verdana"/>
                <a:cs typeface="Verdana"/>
              </a:rPr>
              <a:t>​</a:t>
            </a:r>
            <a:endParaRPr lang="en-US" sz="1600" i="1">
              <a:solidFill>
                <a:schemeClr val="bg2"/>
              </a:solidFill>
            </a:endParaRPr>
          </a:p>
        </p:txBody>
      </p:sp>
    </p:spTree>
    <p:extLst>
      <p:ext uri="{BB962C8B-B14F-4D97-AF65-F5344CB8AC3E}">
        <p14:creationId xmlns:p14="http://schemas.microsoft.com/office/powerpoint/2010/main" val="3005386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783C7-89B1-3FAF-2390-0963D6DCE95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46505A-C313-DAB3-7030-BF5ACA8384CE}"/>
              </a:ext>
            </a:extLst>
          </p:cNvPr>
          <p:cNvSpPr>
            <a:spLocks noGrp="1"/>
          </p:cNvSpPr>
          <p:nvPr>
            <p:ph type="sldNum" idx="12"/>
          </p:nvPr>
        </p:nvSpPr>
        <p:spPr/>
        <p:txBody>
          <a:bodyPr/>
          <a:lstStyle/>
          <a:p>
            <a:fld id="{00000000-1234-1234-1234-123412341234}" type="slidenum">
              <a:rPr lang="lv-LV" smtClean="0"/>
              <a:pPr/>
              <a:t>14</a:t>
            </a:fld>
            <a:endParaRPr lang="lv-LV"/>
          </a:p>
        </p:txBody>
      </p:sp>
      <p:sp>
        <p:nvSpPr>
          <p:cNvPr id="3" name="Title 2">
            <a:extLst>
              <a:ext uri="{FF2B5EF4-FFF2-40B4-BE49-F238E27FC236}">
                <a16:creationId xmlns:a16="http://schemas.microsoft.com/office/drawing/2014/main" id="{D0C76560-88DA-536B-BAF2-6DDABC356C61}"/>
              </a:ext>
            </a:extLst>
          </p:cNvPr>
          <p:cNvSpPr>
            <a:spLocks noGrp="1"/>
          </p:cNvSpPr>
          <p:nvPr>
            <p:ph type="title"/>
          </p:nvPr>
        </p:nvSpPr>
        <p:spPr>
          <a:xfrm>
            <a:off x="716474" y="449827"/>
            <a:ext cx="8559764" cy="765376"/>
          </a:xfrm>
        </p:spPr>
        <p:txBody>
          <a:bodyPr/>
          <a:lstStyle/>
          <a:p>
            <a:r>
              <a:rPr lang="lv-LV" sz="2400"/>
              <a:t>Valsts pārbaudes darbu norises laiki  9. klasei 2026./2027.mācību gadā   </a:t>
            </a:r>
            <a:r>
              <a:rPr lang="lv-LV"/>
              <a:t>                             </a:t>
            </a:r>
          </a:p>
        </p:txBody>
      </p:sp>
      <p:graphicFrame>
        <p:nvGraphicFramePr>
          <p:cNvPr id="8" name="Table 7">
            <a:extLst>
              <a:ext uri="{FF2B5EF4-FFF2-40B4-BE49-F238E27FC236}">
                <a16:creationId xmlns:a16="http://schemas.microsoft.com/office/drawing/2014/main" id="{D7ED0A5A-DBC8-ADCB-A6F6-A4F8FEC33F5A}"/>
              </a:ext>
            </a:extLst>
          </p:cNvPr>
          <p:cNvGraphicFramePr>
            <a:graphicFrameLocks noGrp="1"/>
          </p:cNvGraphicFramePr>
          <p:nvPr>
            <p:extLst>
              <p:ext uri="{D42A27DB-BD31-4B8C-83A1-F6EECF244321}">
                <p14:modId xmlns:p14="http://schemas.microsoft.com/office/powerpoint/2010/main" val="3257799727"/>
              </p:ext>
            </p:extLst>
          </p:nvPr>
        </p:nvGraphicFramePr>
        <p:xfrm>
          <a:off x="718737" y="1986328"/>
          <a:ext cx="7467252" cy="3464560"/>
        </p:xfrm>
        <a:graphic>
          <a:graphicData uri="http://schemas.openxmlformats.org/drawingml/2006/table">
            <a:tbl>
              <a:tblPr firstRow="1" bandRow="1">
                <a:tableStyleId>{5C22544A-7EE6-4342-B048-85BDC9FD1C3A}</a:tableStyleId>
              </a:tblPr>
              <a:tblGrid>
                <a:gridCol w="1556414">
                  <a:extLst>
                    <a:ext uri="{9D8B030D-6E8A-4147-A177-3AD203B41FA5}">
                      <a16:colId xmlns:a16="http://schemas.microsoft.com/office/drawing/2014/main" val="1776421982"/>
                    </a:ext>
                  </a:extLst>
                </a:gridCol>
                <a:gridCol w="1709157">
                  <a:extLst>
                    <a:ext uri="{9D8B030D-6E8A-4147-A177-3AD203B41FA5}">
                      <a16:colId xmlns:a16="http://schemas.microsoft.com/office/drawing/2014/main" val="3133744402"/>
                    </a:ext>
                  </a:extLst>
                </a:gridCol>
                <a:gridCol w="2549495">
                  <a:extLst>
                    <a:ext uri="{9D8B030D-6E8A-4147-A177-3AD203B41FA5}">
                      <a16:colId xmlns:a16="http://schemas.microsoft.com/office/drawing/2014/main" val="1150594661"/>
                    </a:ext>
                  </a:extLst>
                </a:gridCol>
                <a:gridCol w="1652186">
                  <a:extLst>
                    <a:ext uri="{9D8B030D-6E8A-4147-A177-3AD203B41FA5}">
                      <a16:colId xmlns:a16="http://schemas.microsoft.com/office/drawing/2014/main" val="2115000873"/>
                    </a:ext>
                  </a:extLst>
                </a:gridCol>
              </a:tblGrid>
              <a:tr h="308556">
                <a:tc>
                  <a:txBody>
                    <a:bodyPr/>
                    <a:lstStyle/>
                    <a:p>
                      <a:r>
                        <a:rPr lang="lv-LV" noProof="0"/>
                        <a:t>Pārbaudes darba veids</a:t>
                      </a:r>
                    </a:p>
                  </a:txBody>
                  <a:tcPr/>
                </a:tc>
                <a:tc>
                  <a:txBody>
                    <a:bodyPr/>
                    <a:lstStyle/>
                    <a:p>
                      <a:pPr lvl="0">
                        <a:buNone/>
                      </a:pPr>
                      <a:r>
                        <a:rPr lang="lv-LV" noProof="0"/>
                        <a:t>Nosaukums</a:t>
                      </a:r>
                    </a:p>
                  </a:txBody>
                  <a:tcPr/>
                </a:tc>
                <a:tc>
                  <a:txBody>
                    <a:bodyPr/>
                    <a:lstStyle/>
                    <a:p>
                      <a:r>
                        <a:rPr lang="lv-LV" noProof="0"/>
                        <a:t>Laiks</a:t>
                      </a:r>
                    </a:p>
                  </a:txBody>
                  <a:tcPr/>
                </a:tc>
                <a:tc>
                  <a:txBody>
                    <a:bodyPr/>
                    <a:lstStyle/>
                    <a:p>
                      <a:pPr lvl="0">
                        <a:buNone/>
                      </a:pPr>
                      <a:r>
                        <a:rPr lang="lv-LV" noProof="0" err="1"/>
                        <a:t>Papildtermiņa</a:t>
                      </a:r>
                      <a:r>
                        <a:rPr lang="lv-LV" noProof="0"/>
                        <a:t> laiks</a:t>
                      </a:r>
                    </a:p>
                  </a:txBody>
                  <a:tcPr/>
                </a:tc>
                <a:extLst>
                  <a:ext uri="{0D108BD9-81ED-4DB2-BD59-A6C34878D82A}">
                    <a16:rowId xmlns:a16="http://schemas.microsoft.com/office/drawing/2014/main" val="3893787051"/>
                  </a:ext>
                </a:extLst>
              </a:tr>
              <a:tr h="370840">
                <a:tc rowSpan="3">
                  <a:txBody>
                    <a:bodyPr/>
                    <a:lstStyle/>
                    <a:p>
                      <a:r>
                        <a:rPr lang="lv-LV" noProof="0"/>
                        <a:t>Monitoringa darbs</a:t>
                      </a:r>
                    </a:p>
                  </a:txBody>
                  <a:tcPr anchor="ctr"/>
                </a:tc>
                <a:tc>
                  <a:txBody>
                    <a:bodyPr/>
                    <a:lstStyle/>
                    <a:p>
                      <a:r>
                        <a:rPr lang="lv-LV" noProof="0"/>
                        <a:t>Angļu valoda</a:t>
                      </a:r>
                    </a:p>
                  </a:txBody>
                  <a:tcPr/>
                </a:tc>
                <a:tc rowSpan="3">
                  <a:txBody>
                    <a:bodyPr/>
                    <a:lstStyle/>
                    <a:p>
                      <a:r>
                        <a:rPr lang="lv-LV" noProof="0"/>
                        <a:t>6. aprīlis (rakstu daļa)</a:t>
                      </a:r>
                    </a:p>
                    <a:p>
                      <a:pPr lvl="0">
                        <a:buNone/>
                      </a:pPr>
                      <a:r>
                        <a:rPr lang="lv-LV" noProof="0"/>
                        <a:t>6.-30. aprīlis (mutvārdu daļa)</a:t>
                      </a:r>
                    </a:p>
                  </a:txBody>
                  <a:tcPr anchor="ctr"/>
                </a:tc>
                <a:tc rowSpan="3">
                  <a:txBody>
                    <a:bodyPr/>
                    <a:lstStyle/>
                    <a:p>
                      <a:pPr lvl="0">
                        <a:buNone/>
                      </a:pPr>
                      <a:r>
                        <a:rPr lang="lv-LV" noProof="0"/>
                        <a:t>27. aprīlis</a:t>
                      </a:r>
                    </a:p>
                  </a:txBody>
                  <a:tcPr anchor="ctr"/>
                </a:tc>
                <a:extLst>
                  <a:ext uri="{0D108BD9-81ED-4DB2-BD59-A6C34878D82A}">
                    <a16:rowId xmlns:a16="http://schemas.microsoft.com/office/drawing/2014/main" val="2448793056"/>
                  </a:ext>
                </a:extLst>
              </a:tr>
              <a:tr h="370840">
                <a:tc vMerge="1">
                  <a:txBody>
                    <a:bodyPr/>
                    <a:lstStyle/>
                    <a:p>
                      <a:endParaRPr lang="en-US"/>
                    </a:p>
                  </a:txBody>
                  <a:tcPr/>
                </a:tc>
                <a:tc>
                  <a:txBody>
                    <a:bodyPr/>
                    <a:lstStyle/>
                    <a:p>
                      <a:r>
                        <a:rPr lang="lv-LV" noProof="0"/>
                        <a:t>Vācu valoda</a:t>
                      </a:r>
                    </a:p>
                  </a:txBody>
                  <a:tcPr/>
                </a:tc>
                <a:tc vMerge="1">
                  <a:txBody>
                    <a:bodyPr/>
                    <a:lstStyle/>
                    <a:p>
                      <a:endParaRPr lang="en-US"/>
                    </a:p>
                  </a:txBody>
                  <a:tcPr/>
                </a:tc>
                <a:tc vMerge="1">
                  <a:txBody>
                    <a:bodyPr/>
                    <a:lstStyle/>
                    <a:p>
                      <a:pPr lvl="0">
                        <a:buNone/>
                      </a:pPr>
                      <a:endParaRPr lang="en-US"/>
                    </a:p>
                  </a:txBody>
                  <a:tcPr/>
                </a:tc>
                <a:extLst>
                  <a:ext uri="{0D108BD9-81ED-4DB2-BD59-A6C34878D82A}">
                    <a16:rowId xmlns:a16="http://schemas.microsoft.com/office/drawing/2014/main" val="582557438"/>
                  </a:ext>
                </a:extLst>
              </a:tr>
              <a:tr h="370840">
                <a:tc vMerge="1">
                  <a:txBody>
                    <a:bodyPr/>
                    <a:lstStyle/>
                    <a:p>
                      <a:endParaRPr lang="en-US"/>
                    </a:p>
                  </a:txBody>
                  <a:tcPr/>
                </a:tc>
                <a:tc>
                  <a:txBody>
                    <a:bodyPr/>
                    <a:lstStyle/>
                    <a:p>
                      <a:r>
                        <a:rPr lang="lv-LV" noProof="0"/>
                        <a:t>Franču valoda</a:t>
                      </a:r>
                    </a:p>
                  </a:txBody>
                  <a:tcPr/>
                </a:tc>
                <a:tc vMerge="1">
                  <a:txBody>
                    <a:bodyPr/>
                    <a:lstStyle/>
                    <a:p>
                      <a:endParaRPr lang="en-US"/>
                    </a:p>
                  </a:txBody>
                  <a:tcPr/>
                </a:tc>
                <a:tc vMerge="1">
                  <a:txBody>
                    <a:bodyPr/>
                    <a:lstStyle/>
                    <a:p>
                      <a:pPr lvl="0">
                        <a:buNone/>
                      </a:pPr>
                      <a:endParaRPr lang="en-US"/>
                    </a:p>
                  </a:txBody>
                  <a:tcPr/>
                </a:tc>
                <a:extLst>
                  <a:ext uri="{0D108BD9-81ED-4DB2-BD59-A6C34878D82A}">
                    <a16:rowId xmlns:a16="http://schemas.microsoft.com/office/drawing/2014/main" val="2940589213"/>
                  </a:ext>
                </a:extLst>
              </a:tr>
              <a:tr h="370840">
                <a:tc rowSpan="3">
                  <a:txBody>
                    <a:bodyPr/>
                    <a:lstStyle/>
                    <a:p>
                      <a:r>
                        <a:rPr lang="lv-LV" noProof="0"/>
                        <a:t>Centralizētais eksāmens </a:t>
                      </a:r>
                    </a:p>
                  </a:txBody>
                  <a:tcPr anchor="ctr"/>
                </a:tc>
                <a:tc>
                  <a:txBody>
                    <a:bodyPr/>
                    <a:lstStyle/>
                    <a:p>
                      <a:r>
                        <a:rPr lang="lv-LV" noProof="0"/>
                        <a:t>Latviešu valoda</a:t>
                      </a:r>
                    </a:p>
                  </a:txBody>
                  <a:tcPr/>
                </a:tc>
                <a:tc>
                  <a:txBody>
                    <a:bodyPr/>
                    <a:lstStyle/>
                    <a:p>
                      <a:r>
                        <a:rPr lang="lv-LV" noProof="0"/>
                        <a:t>20. maijs (rakstu daļa)</a:t>
                      </a:r>
                    </a:p>
                    <a:p>
                      <a:pPr lvl="0">
                        <a:buNone/>
                      </a:pPr>
                      <a:r>
                        <a:rPr lang="lv-LV" noProof="0"/>
                        <a:t>17.-20. maijs (mutvārdu daļa)</a:t>
                      </a:r>
                    </a:p>
                  </a:txBody>
                  <a:tcPr/>
                </a:tc>
                <a:tc>
                  <a:txBody>
                    <a:bodyPr/>
                    <a:lstStyle/>
                    <a:p>
                      <a:pPr lvl="0">
                        <a:buNone/>
                      </a:pPr>
                      <a:r>
                        <a:rPr lang="lv-LV" noProof="0"/>
                        <a:t>7. jūnijs</a:t>
                      </a:r>
                    </a:p>
                  </a:txBody>
                  <a:tcPr/>
                </a:tc>
                <a:extLst>
                  <a:ext uri="{0D108BD9-81ED-4DB2-BD59-A6C34878D82A}">
                    <a16:rowId xmlns:a16="http://schemas.microsoft.com/office/drawing/2014/main" val="1933837149"/>
                  </a:ext>
                </a:extLst>
              </a:tr>
              <a:tr h="370840">
                <a:tc vMerge="1">
                  <a:txBody>
                    <a:bodyPr/>
                    <a:lstStyle/>
                    <a:p>
                      <a:endParaRPr lang="en-US"/>
                    </a:p>
                  </a:txBody>
                  <a:tcPr/>
                </a:tc>
                <a:tc>
                  <a:txBody>
                    <a:bodyPr/>
                    <a:lstStyle/>
                    <a:p>
                      <a:r>
                        <a:rPr lang="lv-LV" noProof="0"/>
                        <a:t>Matemātika</a:t>
                      </a:r>
                    </a:p>
                  </a:txBody>
                  <a:tcPr/>
                </a:tc>
                <a:tc>
                  <a:txBody>
                    <a:bodyPr/>
                    <a:lstStyle/>
                    <a:p>
                      <a:r>
                        <a:rPr lang="lv-LV" noProof="0"/>
                        <a:t>25. maijs</a:t>
                      </a:r>
                    </a:p>
                  </a:txBody>
                  <a:tcPr/>
                </a:tc>
                <a:tc>
                  <a:txBody>
                    <a:bodyPr/>
                    <a:lstStyle/>
                    <a:p>
                      <a:pPr lvl="0">
                        <a:buNone/>
                      </a:pPr>
                      <a:r>
                        <a:rPr lang="lv-LV" noProof="0"/>
                        <a:t>9. jūnijs</a:t>
                      </a:r>
                    </a:p>
                  </a:txBody>
                  <a:tcPr/>
                </a:tc>
                <a:extLst>
                  <a:ext uri="{0D108BD9-81ED-4DB2-BD59-A6C34878D82A}">
                    <a16:rowId xmlns:a16="http://schemas.microsoft.com/office/drawing/2014/main" val="1315631097"/>
                  </a:ext>
                </a:extLst>
              </a:tr>
              <a:tr h="370840">
                <a:tc vMerge="1">
                  <a:txBody>
                    <a:bodyPr/>
                    <a:lstStyle/>
                    <a:p>
                      <a:endParaRPr lang="en-US"/>
                    </a:p>
                  </a:txBody>
                  <a:tcPr/>
                </a:tc>
                <a:tc>
                  <a:txBody>
                    <a:bodyPr/>
                    <a:lstStyle/>
                    <a:p>
                      <a:r>
                        <a:rPr lang="lv-LV" noProof="0"/>
                        <a:t>Dabaszinātņu joma</a:t>
                      </a:r>
                    </a:p>
                  </a:txBody>
                  <a:tcPr/>
                </a:tc>
                <a:tc>
                  <a:txBody>
                    <a:bodyPr/>
                    <a:lstStyle/>
                    <a:p>
                      <a:r>
                        <a:rPr lang="lv-LV" noProof="0"/>
                        <a:t>2. jūnijs</a:t>
                      </a:r>
                    </a:p>
                    <a:p>
                      <a:r>
                        <a:rPr lang="lv-LV" noProof="0"/>
                        <a:t>(1. daļa – VPS, 2. daļa – papīra formā)</a:t>
                      </a:r>
                    </a:p>
                  </a:txBody>
                  <a:tcPr/>
                </a:tc>
                <a:tc>
                  <a:txBody>
                    <a:bodyPr/>
                    <a:lstStyle/>
                    <a:p>
                      <a:pPr lvl="0">
                        <a:buNone/>
                      </a:pPr>
                      <a:r>
                        <a:rPr lang="lv-LV" noProof="0"/>
                        <a:t>11. jūnijs</a:t>
                      </a:r>
                    </a:p>
                  </a:txBody>
                  <a:tcPr/>
                </a:tc>
                <a:extLst>
                  <a:ext uri="{0D108BD9-81ED-4DB2-BD59-A6C34878D82A}">
                    <a16:rowId xmlns:a16="http://schemas.microsoft.com/office/drawing/2014/main" val="831846961"/>
                  </a:ext>
                </a:extLst>
              </a:tr>
            </a:tbl>
          </a:graphicData>
        </a:graphic>
      </p:graphicFrame>
      <p:sp>
        <p:nvSpPr>
          <p:cNvPr id="10" name="TextBox 9">
            <a:extLst>
              <a:ext uri="{FF2B5EF4-FFF2-40B4-BE49-F238E27FC236}">
                <a16:creationId xmlns:a16="http://schemas.microsoft.com/office/drawing/2014/main" id="{3288939A-763D-477E-6453-EC3DC44A411F}"/>
              </a:ext>
            </a:extLst>
          </p:cNvPr>
          <p:cNvSpPr txBox="1"/>
          <p:nvPr/>
        </p:nvSpPr>
        <p:spPr>
          <a:xfrm>
            <a:off x="717093" y="5543174"/>
            <a:ext cx="692974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a:solidFill>
                  <a:srgbClr val="664690"/>
                </a:solidFill>
                <a:latin typeface="Verdana"/>
                <a:ea typeface="Verdana"/>
              </a:rPr>
              <a:t>Sekmju izrakstā ieraksta iegūto sertifikātu numuru un informāciju, ka nokārtots monitoringa darbs svešvalodā.</a:t>
            </a:r>
          </a:p>
        </p:txBody>
      </p:sp>
      <p:sp>
        <p:nvSpPr>
          <p:cNvPr id="14" name="TextBox 13">
            <a:extLst>
              <a:ext uri="{FF2B5EF4-FFF2-40B4-BE49-F238E27FC236}">
                <a16:creationId xmlns:a16="http://schemas.microsoft.com/office/drawing/2014/main" id="{AAC964D6-C7A2-6F96-8243-CBD76664CD8B}"/>
              </a:ext>
            </a:extLst>
          </p:cNvPr>
          <p:cNvSpPr txBox="1"/>
          <p:nvPr/>
        </p:nvSpPr>
        <p:spPr>
          <a:xfrm>
            <a:off x="619570" y="1221337"/>
            <a:ext cx="702891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600" i="1" baseline="0">
                <a:solidFill>
                  <a:schemeClr val="bg2"/>
                </a:solidFill>
                <a:latin typeface="Verdana"/>
              </a:rPr>
              <a:t>IZM 2026.</a:t>
            </a:r>
            <a:r>
              <a:rPr lang="lv-LV" sz="1600" i="1">
                <a:solidFill>
                  <a:schemeClr val="bg2"/>
                </a:solidFill>
                <a:latin typeface="Verdana"/>
              </a:rPr>
              <a:t> </a:t>
            </a:r>
            <a:r>
              <a:rPr lang="lv-LV" sz="1600" i="1" baseline="0">
                <a:solidFill>
                  <a:schemeClr val="bg2"/>
                </a:solidFill>
                <a:latin typeface="Verdana"/>
              </a:rPr>
              <a:t>gada 1</a:t>
            </a:r>
            <a:r>
              <a:rPr lang="lv-LV" sz="1600" i="1">
                <a:solidFill>
                  <a:schemeClr val="bg2"/>
                </a:solidFill>
                <a:latin typeface="Verdana"/>
              </a:rPr>
              <a:t>7</a:t>
            </a:r>
            <a:r>
              <a:rPr lang="lv-LV" sz="1600" i="1" baseline="0">
                <a:solidFill>
                  <a:schemeClr val="bg2"/>
                </a:solidFill>
                <a:latin typeface="Verdana"/>
              </a:rPr>
              <a:t>.</a:t>
            </a:r>
            <a:r>
              <a:rPr lang="lv-LV" sz="1600" i="1">
                <a:solidFill>
                  <a:schemeClr val="bg2"/>
                </a:solidFill>
                <a:latin typeface="Verdana"/>
              </a:rPr>
              <a:t> </a:t>
            </a:r>
            <a:r>
              <a:rPr lang="lv-LV" sz="1600" i="1" baseline="0">
                <a:solidFill>
                  <a:schemeClr val="bg2"/>
                </a:solidFill>
                <a:latin typeface="Verdana"/>
              </a:rPr>
              <a:t>septembra lēmums 1-4e/26/236</a:t>
            </a:r>
            <a:endParaRPr lang="en-US" sz="1600" i="1">
              <a:solidFill>
                <a:schemeClr val="bg2"/>
              </a:solidFill>
            </a:endParaRPr>
          </a:p>
        </p:txBody>
      </p:sp>
      <p:sp>
        <p:nvSpPr>
          <p:cNvPr id="4" name="Rectangle: Rounded Corners 3">
            <a:extLst>
              <a:ext uri="{FF2B5EF4-FFF2-40B4-BE49-F238E27FC236}">
                <a16:creationId xmlns:a16="http://schemas.microsoft.com/office/drawing/2014/main" id="{FB3C2101-B14A-A36E-6B03-E358E36EEA1E}"/>
              </a:ext>
            </a:extLst>
          </p:cNvPr>
          <p:cNvSpPr/>
          <p:nvPr/>
        </p:nvSpPr>
        <p:spPr>
          <a:xfrm>
            <a:off x="8542959" y="1855322"/>
            <a:ext cx="3300750" cy="425839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buChar char="•"/>
            </a:pPr>
            <a:r>
              <a:rPr lang="lv-LV" sz="1600" dirty="0">
                <a:solidFill>
                  <a:srgbClr val="FFFFFF"/>
                </a:solidFill>
                <a:ea typeface="+mn-lt"/>
                <a:cs typeface="+mn-lt"/>
              </a:rPr>
              <a:t>Centralizētais eksāmens (latviešu valoda, matemātika) nokārtots, ja iegūts vērtējums </a:t>
            </a:r>
            <a:r>
              <a:rPr lang="lv-LV" sz="1600" b="1" dirty="0">
                <a:solidFill>
                  <a:schemeClr val="bg2"/>
                </a:solidFill>
                <a:ea typeface="+mn-lt"/>
                <a:cs typeface="+mn-lt"/>
              </a:rPr>
              <a:t>vismaz 20%</a:t>
            </a:r>
            <a:endParaRPr lang="en-US" b="1" dirty="0">
              <a:solidFill>
                <a:schemeClr val="bg2"/>
              </a:solidFill>
              <a:ea typeface="Verdana"/>
            </a:endParaRPr>
          </a:p>
          <a:p>
            <a:pPr marL="285750" indent="-285750">
              <a:buChar char="•"/>
            </a:pPr>
            <a:endParaRPr lang="lv-LV" sz="1600" dirty="0">
              <a:solidFill>
                <a:schemeClr val="bg2"/>
              </a:solidFill>
              <a:latin typeface="Verdana"/>
              <a:ea typeface="Verdana"/>
              <a:cs typeface="Segoe UI"/>
            </a:endParaRPr>
          </a:p>
          <a:p>
            <a:pPr marL="285750" indent="-285750">
              <a:buChar char="•"/>
            </a:pPr>
            <a:r>
              <a:rPr lang="lv-LV" sz="1600" dirty="0">
                <a:solidFill>
                  <a:srgbClr val="FFFFFF"/>
                </a:solidFill>
                <a:latin typeface="Verdana"/>
                <a:ea typeface="Verdana"/>
                <a:cs typeface="Segoe UI"/>
              </a:rPr>
              <a:t>CE dabaszinātņu jomā minimālais slieksnis nav noteikts</a:t>
            </a:r>
            <a:endParaRPr lang="lv-LV" dirty="0">
              <a:ea typeface="Verdana"/>
            </a:endParaRPr>
          </a:p>
          <a:p>
            <a:pPr marL="285750" indent="-285750">
              <a:buChar char="•"/>
            </a:pPr>
            <a:endParaRPr lang="lv-LV" sz="1600" dirty="0">
              <a:solidFill>
                <a:srgbClr val="FFFFFF"/>
              </a:solidFill>
              <a:latin typeface="Verdana"/>
              <a:ea typeface="Verdana"/>
              <a:cs typeface="Segoe UI"/>
            </a:endParaRPr>
          </a:p>
          <a:p>
            <a:pPr marL="285750" indent="-285750">
              <a:buChar char="•"/>
            </a:pPr>
            <a:r>
              <a:rPr lang="en-US" sz="1600" dirty="0" err="1">
                <a:solidFill>
                  <a:srgbClr val="FFFFFF"/>
                </a:solidFill>
                <a:latin typeface="Verdana"/>
                <a:ea typeface="Verdana"/>
                <a:cs typeface="Segoe UI"/>
              </a:rPr>
              <a:t>Sertifikāti</a:t>
            </a:r>
            <a:r>
              <a:rPr lang="en-US" sz="1600" dirty="0">
                <a:solidFill>
                  <a:srgbClr val="FFFFFF"/>
                </a:solidFill>
                <a:latin typeface="Verdana"/>
                <a:ea typeface="Verdana"/>
                <a:cs typeface="Segoe UI"/>
              </a:rPr>
              <a:t> – </a:t>
            </a:r>
            <a:endParaRPr lang="lv-LV" sz="1600" dirty="0">
              <a:solidFill>
                <a:srgbClr val="FFFFFF"/>
              </a:solidFill>
              <a:latin typeface="Verdana"/>
              <a:ea typeface="Verdana"/>
              <a:cs typeface="Segoe UI"/>
            </a:endParaRPr>
          </a:p>
          <a:p>
            <a:r>
              <a:rPr lang="lv-LV" sz="1600" dirty="0" err="1">
                <a:solidFill>
                  <a:srgbClr val="FFFFFF"/>
                </a:solidFill>
                <a:latin typeface="Verdana"/>
                <a:ea typeface="Verdana"/>
                <a:cs typeface="Segoe UI"/>
              </a:rPr>
              <a:t>pamattermiņš</a:t>
            </a:r>
            <a:r>
              <a:rPr lang="lv-LV" sz="1600" dirty="0">
                <a:solidFill>
                  <a:srgbClr val="FFFFFF"/>
                </a:solidFill>
                <a:latin typeface="Verdana"/>
                <a:ea typeface="Verdana"/>
                <a:cs typeface="Segoe UI"/>
              </a:rPr>
              <a:t> no </a:t>
            </a:r>
            <a:r>
              <a:rPr lang="en-US" sz="1600" dirty="0">
                <a:solidFill>
                  <a:srgbClr val="FFFFFF"/>
                </a:solidFill>
                <a:latin typeface="Verdana"/>
                <a:ea typeface="Verdana"/>
                <a:cs typeface="Segoe UI"/>
              </a:rPr>
              <a:t>2</a:t>
            </a:r>
            <a:r>
              <a:rPr lang="lv-LV" sz="1600" dirty="0">
                <a:solidFill>
                  <a:srgbClr val="FFFFFF"/>
                </a:solidFill>
                <a:latin typeface="Verdana"/>
                <a:ea typeface="Verdana"/>
                <a:cs typeface="Segoe UI"/>
              </a:rPr>
              <a:t>9</a:t>
            </a:r>
            <a:r>
              <a:rPr lang="en-US" sz="1600" dirty="0">
                <a:solidFill>
                  <a:srgbClr val="FFFFFF"/>
                </a:solidFill>
                <a:latin typeface="Verdana"/>
                <a:ea typeface="Verdana"/>
                <a:cs typeface="Segoe UI"/>
              </a:rPr>
              <a:t>.</a:t>
            </a:r>
            <a:r>
              <a:rPr lang="en-US" sz="1600" dirty="0" err="1">
                <a:solidFill>
                  <a:srgbClr val="FFFFFF"/>
                </a:solidFill>
                <a:latin typeface="Verdana"/>
                <a:ea typeface="Verdana"/>
                <a:cs typeface="Segoe UI"/>
              </a:rPr>
              <a:t>jūnij</a:t>
            </a:r>
            <a:r>
              <a:rPr lang="lv-LV" sz="1600" dirty="0">
                <a:solidFill>
                  <a:srgbClr val="FFFFFF"/>
                </a:solidFill>
                <a:latin typeface="Verdana"/>
                <a:ea typeface="Verdana"/>
                <a:cs typeface="Segoe UI"/>
              </a:rPr>
              <a:t>a</a:t>
            </a:r>
            <a:r>
              <a:rPr lang="en-US" sz="1600" dirty="0">
                <a:solidFill>
                  <a:srgbClr val="FFFFFF"/>
                </a:solidFill>
                <a:latin typeface="Verdana"/>
                <a:ea typeface="Verdana"/>
                <a:cs typeface="Segoe UI"/>
              </a:rPr>
              <a:t> </a:t>
            </a:r>
            <a:br>
              <a:rPr lang="lv-LV" sz="1600" dirty="0">
                <a:solidFill>
                  <a:srgbClr val="FFFFFF"/>
                </a:solidFill>
                <a:latin typeface="Verdana"/>
                <a:ea typeface="Verdana"/>
                <a:cs typeface="Segoe UI"/>
              </a:rPr>
            </a:br>
            <a:r>
              <a:rPr lang="lv-LV" sz="1600" dirty="0" err="1">
                <a:solidFill>
                  <a:srgbClr val="FFFFFF"/>
                </a:solidFill>
                <a:latin typeface="Verdana"/>
                <a:ea typeface="Verdana"/>
                <a:cs typeface="Segoe UI"/>
              </a:rPr>
              <a:t>papildtermiņš</a:t>
            </a:r>
            <a:r>
              <a:rPr lang="lv-LV" sz="1600" dirty="0">
                <a:solidFill>
                  <a:srgbClr val="FFFFFF"/>
                </a:solidFill>
                <a:latin typeface="Verdana"/>
                <a:ea typeface="Verdana"/>
                <a:cs typeface="Segoe UI"/>
              </a:rPr>
              <a:t> no 5. jūlija</a:t>
            </a:r>
            <a:r>
              <a:rPr lang="lv-LV" sz="2000" b="1" dirty="0">
                <a:solidFill>
                  <a:srgbClr val="00B2BB"/>
                </a:solidFill>
                <a:latin typeface="Verdana"/>
                <a:ea typeface="Segoe UI"/>
                <a:cs typeface="Segoe UI"/>
              </a:rPr>
              <a:t> </a:t>
            </a:r>
            <a:r>
              <a:rPr lang="en-US" sz="2000" b="0" i="0" dirty="0">
                <a:solidFill>
                  <a:srgbClr val="664690"/>
                </a:solidFill>
                <a:latin typeface="Verdana"/>
                <a:ea typeface="Segoe UI"/>
                <a:cs typeface="Segoe UI"/>
              </a:rPr>
              <a:t>​</a:t>
            </a:r>
            <a:endParaRPr lang="en-US" dirty="0">
              <a:ea typeface="Verdana"/>
            </a:endParaRPr>
          </a:p>
        </p:txBody>
      </p:sp>
    </p:spTree>
    <p:extLst>
      <p:ext uri="{BB962C8B-B14F-4D97-AF65-F5344CB8AC3E}">
        <p14:creationId xmlns:p14="http://schemas.microsoft.com/office/powerpoint/2010/main" val="2680288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EB26D6-DB55-485B-3218-20E62E64E6BF}"/>
              </a:ext>
            </a:extLst>
          </p:cNvPr>
          <p:cNvSpPr>
            <a:spLocks noGrp="1"/>
          </p:cNvSpPr>
          <p:nvPr>
            <p:ph type="sldNum" idx="12"/>
          </p:nvPr>
        </p:nvSpPr>
        <p:spPr/>
        <p:txBody>
          <a:bodyPr/>
          <a:lstStyle/>
          <a:p>
            <a:fld id="{00000000-1234-1234-1234-123412341234}" type="slidenum">
              <a:rPr lang="lv-LV" smtClean="0"/>
              <a:pPr/>
              <a:t>15</a:t>
            </a:fld>
            <a:endParaRPr lang="lv-LV"/>
          </a:p>
        </p:txBody>
      </p:sp>
      <p:sp>
        <p:nvSpPr>
          <p:cNvPr id="3" name="Title 2">
            <a:extLst>
              <a:ext uri="{FF2B5EF4-FFF2-40B4-BE49-F238E27FC236}">
                <a16:creationId xmlns:a16="http://schemas.microsoft.com/office/drawing/2014/main" id="{445BB2F1-4F3C-517C-16BC-462F54BE14F9}"/>
              </a:ext>
            </a:extLst>
          </p:cNvPr>
          <p:cNvSpPr>
            <a:spLocks noGrp="1"/>
          </p:cNvSpPr>
          <p:nvPr>
            <p:ph type="title"/>
          </p:nvPr>
        </p:nvSpPr>
        <p:spPr>
          <a:xfrm>
            <a:off x="1008457" y="606500"/>
            <a:ext cx="8999668" cy="772498"/>
          </a:xfrm>
        </p:spPr>
        <p:txBody>
          <a:bodyPr/>
          <a:lstStyle/>
          <a:p>
            <a:r>
              <a:rPr lang="en-US" sz="2800" err="1"/>
              <a:t>Mācās</a:t>
            </a:r>
            <a:r>
              <a:rPr lang="en-US" sz="2800"/>
              <a:t> </a:t>
            </a:r>
            <a:r>
              <a:rPr lang="en-US" sz="2800" err="1"/>
              <a:t>atkārtoti</a:t>
            </a:r>
            <a:r>
              <a:rPr lang="en-US" sz="2800"/>
              <a:t> 9. klasē</a:t>
            </a:r>
          </a:p>
        </p:txBody>
      </p:sp>
      <p:sp>
        <p:nvSpPr>
          <p:cNvPr id="4" name="TextBox 3">
            <a:extLst>
              <a:ext uri="{FF2B5EF4-FFF2-40B4-BE49-F238E27FC236}">
                <a16:creationId xmlns:a16="http://schemas.microsoft.com/office/drawing/2014/main" id="{97840F6C-5964-1B03-8529-D191630A5A83}"/>
              </a:ext>
            </a:extLst>
          </p:cNvPr>
          <p:cNvSpPr txBox="1"/>
          <p:nvPr/>
        </p:nvSpPr>
        <p:spPr>
          <a:xfrm>
            <a:off x="1008071" y="1640400"/>
            <a:ext cx="10177620" cy="32617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000" err="1">
                <a:solidFill>
                  <a:schemeClr val="tx1"/>
                </a:solidFill>
                <a:latin typeface="Verdana"/>
              </a:rPr>
              <a:t>Skolēns</a:t>
            </a:r>
            <a:r>
              <a:rPr lang="en-US" sz="2000">
                <a:solidFill>
                  <a:schemeClr val="tx1"/>
                </a:solidFill>
                <a:latin typeface="Verdana"/>
              </a:rPr>
              <a:t>, </a:t>
            </a:r>
            <a:r>
              <a:rPr lang="en-US" sz="2000" err="1">
                <a:solidFill>
                  <a:schemeClr val="tx1"/>
                </a:solidFill>
                <a:latin typeface="Verdana"/>
              </a:rPr>
              <a:t>kurš</a:t>
            </a:r>
            <a:r>
              <a:rPr lang="en-US" sz="2000">
                <a:solidFill>
                  <a:schemeClr val="tx1"/>
                </a:solidFill>
                <a:latin typeface="Verdana"/>
              </a:rPr>
              <a:t> </a:t>
            </a:r>
            <a:r>
              <a:rPr lang="en-US" sz="2000" err="1">
                <a:solidFill>
                  <a:schemeClr val="tx1"/>
                </a:solidFill>
                <a:latin typeface="Verdana"/>
              </a:rPr>
              <a:t>mācās</a:t>
            </a:r>
            <a:r>
              <a:rPr lang="en-US" sz="2000">
                <a:solidFill>
                  <a:schemeClr val="tx1"/>
                </a:solidFill>
                <a:latin typeface="Verdana"/>
              </a:rPr>
              <a:t> </a:t>
            </a:r>
            <a:r>
              <a:rPr lang="en-US" sz="2000" b="1" err="1">
                <a:solidFill>
                  <a:schemeClr val="tx1"/>
                </a:solidFill>
                <a:latin typeface="Verdana"/>
              </a:rPr>
              <a:t>atkārtoti</a:t>
            </a:r>
            <a:r>
              <a:rPr lang="en-US" sz="2000" b="1">
                <a:solidFill>
                  <a:schemeClr val="tx1"/>
                </a:solidFill>
                <a:latin typeface="Verdana"/>
              </a:rPr>
              <a:t> 9. </a:t>
            </a:r>
            <a:r>
              <a:rPr lang="en-US" sz="2000" b="1" err="1">
                <a:solidFill>
                  <a:schemeClr val="tx1"/>
                </a:solidFill>
                <a:latin typeface="Verdana"/>
              </a:rPr>
              <a:t>klasē</a:t>
            </a:r>
            <a:r>
              <a:rPr lang="en-US" sz="2000" b="1">
                <a:solidFill>
                  <a:schemeClr val="tx1"/>
                </a:solidFill>
                <a:latin typeface="Verdana"/>
              </a:rPr>
              <a:t>:</a:t>
            </a:r>
          </a:p>
          <a:p>
            <a:pPr marL="342900" indent="-342900">
              <a:lnSpc>
                <a:spcPct val="150000"/>
              </a:lnSpc>
              <a:buFont typeface="Arial"/>
              <a:buChar char="•"/>
            </a:pPr>
            <a:r>
              <a:rPr lang="en-US" sz="2000" err="1">
                <a:solidFill>
                  <a:schemeClr val="tx1"/>
                </a:solidFill>
                <a:latin typeface="Verdana"/>
              </a:rPr>
              <a:t>kārto</a:t>
            </a:r>
            <a:r>
              <a:rPr lang="en-US" sz="2000">
                <a:solidFill>
                  <a:schemeClr val="tx1"/>
                </a:solidFill>
                <a:latin typeface="Verdana"/>
              </a:rPr>
              <a:t> </a:t>
            </a:r>
            <a:r>
              <a:rPr lang="en-US" sz="2000" err="1">
                <a:solidFill>
                  <a:schemeClr val="tx1"/>
                </a:solidFill>
                <a:latin typeface="Verdana"/>
              </a:rPr>
              <a:t>tikai</a:t>
            </a:r>
            <a:r>
              <a:rPr lang="en-US" sz="2000">
                <a:solidFill>
                  <a:schemeClr val="tx1"/>
                </a:solidFill>
                <a:latin typeface="Verdana"/>
              </a:rPr>
              <a:t> </a:t>
            </a:r>
            <a:r>
              <a:rPr lang="en-US" sz="2000" err="1">
                <a:solidFill>
                  <a:schemeClr val="tx1"/>
                </a:solidFill>
                <a:latin typeface="Verdana"/>
              </a:rPr>
              <a:t>tos</a:t>
            </a:r>
            <a:r>
              <a:rPr lang="en-US" sz="2000">
                <a:solidFill>
                  <a:schemeClr val="tx1"/>
                </a:solidFill>
                <a:latin typeface="Verdana"/>
              </a:rPr>
              <a:t> </a:t>
            </a:r>
            <a:r>
              <a:rPr lang="en-US" sz="2000" err="1">
                <a:solidFill>
                  <a:schemeClr val="tx1"/>
                </a:solidFill>
                <a:latin typeface="Verdana"/>
              </a:rPr>
              <a:t>centralizētos</a:t>
            </a:r>
            <a:r>
              <a:rPr lang="en-US" sz="2000">
                <a:solidFill>
                  <a:schemeClr val="tx1"/>
                </a:solidFill>
                <a:latin typeface="Verdana"/>
              </a:rPr>
              <a:t> </a:t>
            </a:r>
            <a:r>
              <a:rPr lang="en-US" sz="2000" err="1">
                <a:solidFill>
                  <a:schemeClr val="tx1"/>
                </a:solidFill>
                <a:latin typeface="Verdana"/>
              </a:rPr>
              <a:t>eksāmenus</a:t>
            </a:r>
            <a:r>
              <a:rPr lang="en-US" sz="2000">
                <a:solidFill>
                  <a:schemeClr val="tx1"/>
                </a:solidFill>
                <a:latin typeface="Verdana"/>
              </a:rPr>
              <a:t> (</a:t>
            </a:r>
            <a:r>
              <a:rPr lang="en-US" sz="2000" err="1">
                <a:solidFill>
                  <a:schemeClr val="tx1"/>
                </a:solidFill>
                <a:latin typeface="Verdana"/>
              </a:rPr>
              <a:t>latviešu</a:t>
            </a:r>
            <a:r>
              <a:rPr lang="en-US" sz="2000">
                <a:solidFill>
                  <a:schemeClr val="tx1"/>
                </a:solidFill>
                <a:latin typeface="Verdana"/>
              </a:rPr>
              <a:t> </a:t>
            </a:r>
            <a:r>
              <a:rPr lang="en-US" sz="2000" err="1">
                <a:solidFill>
                  <a:schemeClr val="tx1"/>
                </a:solidFill>
                <a:latin typeface="Verdana"/>
              </a:rPr>
              <a:t>valoda</a:t>
            </a:r>
            <a:r>
              <a:rPr lang="lv-LV" sz="2000">
                <a:solidFill>
                  <a:schemeClr val="tx1"/>
                </a:solidFill>
                <a:latin typeface="Verdana"/>
              </a:rPr>
              <a:t>, </a:t>
            </a:r>
            <a:r>
              <a:rPr lang="en-US" sz="2000" err="1">
                <a:solidFill>
                  <a:schemeClr val="tx1"/>
                </a:solidFill>
                <a:latin typeface="Verdana"/>
              </a:rPr>
              <a:t>matemātika</a:t>
            </a:r>
            <a:r>
              <a:rPr lang="en-US" sz="2000">
                <a:solidFill>
                  <a:schemeClr val="tx1"/>
                </a:solidFill>
                <a:latin typeface="Verdana"/>
              </a:rPr>
              <a:t>)</a:t>
            </a:r>
            <a:r>
              <a:rPr lang="lv-LV" sz="2000">
                <a:solidFill>
                  <a:schemeClr val="tx1"/>
                </a:solidFill>
                <a:latin typeface="Verdana"/>
              </a:rPr>
              <a:t>, </a:t>
            </a:r>
            <a:r>
              <a:rPr lang="en-US" sz="2000" err="1">
                <a:solidFill>
                  <a:schemeClr val="tx1"/>
                </a:solidFill>
                <a:latin typeface="Verdana"/>
              </a:rPr>
              <a:t>kuros</a:t>
            </a:r>
            <a:r>
              <a:rPr lang="en-US" sz="2000">
                <a:solidFill>
                  <a:schemeClr val="tx1"/>
                </a:solidFill>
                <a:latin typeface="Verdana"/>
              </a:rPr>
              <a:t> </a:t>
            </a:r>
            <a:r>
              <a:rPr lang="en-US" sz="2000" err="1">
                <a:solidFill>
                  <a:schemeClr val="tx1"/>
                </a:solidFill>
                <a:latin typeface="Verdana"/>
              </a:rPr>
              <a:t>vērtējums</a:t>
            </a:r>
            <a:r>
              <a:rPr lang="en-US" sz="2000">
                <a:solidFill>
                  <a:schemeClr val="tx1"/>
                </a:solidFill>
                <a:latin typeface="Verdana"/>
              </a:rPr>
              <a:t> </a:t>
            </a:r>
            <a:r>
              <a:rPr lang="en-US" sz="2000" err="1">
                <a:solidFill>
                  <a:schemeClr val="tx1"/>
                </a:solidFill>
                <a:latin typeface="Verdana"/>
              </a:rPr>
              <a:t>iepriekšējā</a:t>
            </a:r>
            <a:r>
              <a:rPr lang="en-US" sz="2000">
                <a:solidFill>
                  <a:schemeClr val="tx1"/>
                </a:solidFill>
                <a:latin typeface="Verdana"/>
              </a:rPr>
              <a:t> </a:t>
            </a:r>
            <a:r>
              <a:rPr lang="en-US" sz="2000" err="1">
                <a:solidFill>
                  <a:schemeClr val="tx1"/>
                </a:solidFill>
                <a:latin typeface="Verdana"/>
              </a:rPr>
              <a:t>gadā</a:t>
            </a:r>
            <a:r>
              <a:rPr lang="en-US" sz="2000">
                <a:solidFill>
                  <a:schemeClr val="tx1"/>
                </a:solidFill>
                <a:latin typeface="Verdana"/>
              </a:rPr>
              <a:t> </a:t>
            </a:r>
            <a:r>
              <a:rPr lang="en-US" sz="2000" b="1" err="1">
                <a:solidFill>
                  <a:schemeClr val="tx1"/>
                </a:solidFill>
                <a:latin typeface="Verdana"/>
              </a:rPr>
              <a:t>ir</a:t>
            </a:r>
            <a:r>
              <a:rPr lang="en-US" sz="2000" b="1">
                <a:solidFill>
                  <a:schemeClr val="tx1"/>
                </a:solidFill>
                <a:latin typeface="Verdana"/>
              </a:rPr>
              <a:t> </a:t>
            </a:r>
            <a:r>
              <a:rPr lang="en-US" sz="2000" b="1" err="1">
                <a:solidFill>
                  <a:schemeClr val="tx1"/>
                </a:solidFill>
                <a:latin typeface="Verdana"/>
              </a:rPr>
              <a:t>bijis</a:t>
            </a:r>
            <a:r>
              <a:rPr lang="en-US" sz="2000" b="1">
                <a:solidFill>
                  <a:schemeClr val="tx1"/>
                </a:solidFill>
                <a:latin typeface="Verdana"/>
              </a:rPr>
              <a:t> </a:t>
            </a:r>
            <a:r>
              <a:rPr lang="en-US" sz="2000" b="1" err="1">
                <a:solidFill>
                  <a:schemeClr val="tx1"/>
                </a:solidFill>
                <a:latin typeface="Verdana"/>
              </a:rPr>
              <a:t>zem</a:t>
            </a:r>
            <a:r>
              <a:rPr lang="en-US" sz="2000" b="1">
                <a:solidFill>
                  <a:schemeClr val="tx1"/>
                </a:solidFill>
                <a:latin typeface="Verdana"/>
              </a:rPr>
              <a:t> </a:t>
            </a:r>
            <a:r>
              <a:rPr lang="lv-LV" sz="2000" b="1">
                <a:solidFill>
                  <a:schemeClr val="tx1"/>
                </a:solidFill>
                <a:latin typeface="Verdana"/>
              </a:rPr>
              <a:t>20</a:t>
            </a:r>
            <a:r>
              <a:rPr lang="en-US" sz="2000" b="1">
                <a:solidFill>
                  <a:schemeClr val="tx1"/>
                </a:solidFill>
                <a:latin typeface="Verdana"/>
              </a:rPr>
              <a:t>%</a:t>
            </a:r>
            <a:r>
              <a:rPr lang="en-US" sz="2000">
                <a:solidFill>
                  <a:schemeClr val="tx1"/>
                </a:solidFill>
                <a:latin typeface="Verdana"/>
              </a:rPr>
              <a:t>;</a:t>
            </a:r>
            <a:endParaRPr lang="lv-LV" sz="2000">
              <a:solidFill>
                <a:schemeClr val="tx1"/>
              </a:solidFill>
              <a:latin typeface="Verdana"/>
            </a:endParaRPr>
          </a:p>
          <a:p>
            <a:pPr marL="342900" indent="-342900">
              <a:lnSpc>
                <a:spcPct val="150000"/>
              </a:lnSpc>
              <a:buFont typeface="Arial"/>
              <a:buChar char="•"/>
            </a:pPr>
            <a:r>
              <a:rPr lang="en-US" sz="2000" err="1">
                <a:solidFill>
                  <a:schemeClr val="tx1"/>
                </a:solidFill>
                <a:latin typeface="Verdana"/>
              </a:rPr>
              <a:t>kārto</a:t>
            </a:r>
            <a:r>
              <a:rPr lang="en-US" sz="2000">
                <a:solidFill>
                  <a:schemeClr val="tx1"/>
                </a:solidFill>
                <a:latin typeface="Verdana"/>
              </a:rPr>
              <a:t> </a:t>
            </a:r>
            <a:r>
              <a:rPr lang="lv-LV" sz="2000">
                <a:solidFill>
                  <a:schemeClr val="tx1"/>
                </a:solidFill>
                <a:latin typeface="Verdana"/>
              </a:rPr>
              <a:t>dabaszinātņu jomas </a:t>
            </a:r>
            <a:r>
              <a:rPr lang="en-US" sz="2000" err="1">
                <a:solidFill>
                  <a:schemeClr val="tx1"/>
                </a:solidFill>
                <a:latin typeface="Verdana"/>
              </a:rPr>
              <a:t>centralizēto</a:t>
            </a:r>
            <a:r>
              <a:rPr lang="en-US" sz="2000">
                <a:solidFill>
                  <a:schemeClr val="tx1"/>
                </a:solidFill>
                <a:latin typeface="Verdana"/>
              </a:rPr>
              <a:t> </a:t>
            </a:r>
            <a:r>
              <a:rPr lang="en-US" sz="2000" err="1">
                <a:solidFill>
                  <a:schemeClr val="tx1"/>
                </a:solidFill>
                <a:latin typeface="Verdana"/>
              </a:rPr>
              <a:t>eksāmenu</a:t>
            </a:r>
            <a:r>
              <a:rPr lang="en-US" sz="2000">
                <a:solidFill>
                  <a:schemeClr val="tx1"/>
                </a:solidFill>
                <a:latin typeface="Verdana"/>
              </a:rPr>
              <a:t>;</a:t>
            </a:r>
          </a:p>
          <a:p>
            <a:pPr marL="285750" indent="-285750">
              <a:lnSpc>
                <a:spcPct val="150000"/>
              </a:lnSpc>
              <a:buFont typeface="Arial"/>
              <a:buChar char="•"/>
            </a:pPr>
            <a:r>
              <a:rPr lang="en-US" sz="2000" err="1">
                <a:solidFill>
                  <a:schemeClr val="tx1"/>
                </a:solidFill>
                <a:latin typeface="Verdana"/>
              </a:rPr>
              <a:t>svešvalodas</a:t>
            </a:r>
            <a:r>
              <a:rPr lang="en-US" sz="2000">
                <a:solidFill>
                  <a:schemeClr val="tx1"/>
                </a:solidFill>
                <a:latin typeface="Verdana"/>
              </a:rPr>
              <a:t> </a:t>
            </a:r>
            <a:r>
              <a:rPr lang="en-US" sz="2000" err="1">
                <a:solidFill>
                  <a:schemeClr val="tx1"/>
                </a:solidFill>
                <a:latin typeface="Verdana"/>
              </a:rPr>
              <a:t>monitoringa</a:t>
            </a:r>
            <a:r>
              <a:rPr lang="en-US" sz="2000">
                <a:solidFill>
                  <a:schemeClr val="tx1"/>
                </a:solidFill>
                <a:latin typeface="Verdana"/>
              </a:rPr>
              <a:t> </a:t>
            </a:r>
            <a:r>
              <a:rPr lang="en-US" sz="2000" err="1">
                <a:solidFill>
                  <a:schemeClr val="tx1"/>
                </a:solidFill>
                <a:latin typeface="Verdana"/>
              </a:rPr>
              <a:t>darbu</a:t>
            </a:r>
            <a:r>
              <a:rPr lang="en-US" sz="2000">
                <a:solidFill>
                  <a:schemeClr val="tx1"/>
                </a:solidFill>
                <a:latin typeface="Verdana"/>
              </a:rPr>
              <a:t> </a:t>
            </a:r>
            <a:r>
              <a:rPr lang="en-US" sz="2000" err="1">
                <a:solidFill>
                  <a:schemeClr val="tx1"/>
                </a:solidFill>
                <a:latin typeface="Verdana"/>
              </a:rPr>
              <a:t>pilda</a:t>
            </a:r>
            <a:r>
              <a:rPr lang="en-US" sz="2000">
                <a:solidFill>
                  <a:schemeClr val="tx1"/>
                </a:solidFill>
                <a:latin typeface="Verdana"/>
              </a:rPr>
              <a:t>, ja nav </a:t>
            </a:r>
            <a:r>
              <a:rPr lang="en-US" sz="2000" err="1">
                <a:solidFill>
                  <a:schemeClr val="tx1"/>
                </a:solidFill>
                <a:latin typeface="Verdana"/>
              </a:rPr>
              <a:t>saņemts</a:t>
            </a:r>
            <a:r>
              <a:rPr lang="en-US" sz="2000">
                <a:solidFill>
                  <a:schemeClr val="tx1"/>
                </a:solidFill>
                <a:latin typeface="Verdana"/>
              </a:rPr>
              <a:t> </a:t>
            </a:r>
            <a:r>
              <a:rPr lang="en-US" sz="2000" err="1">
                <a:solidFill>
                  <a:schemeClr val="tx1"/>
                </a:solidFill>
                <a:latin typeface="Verdana"/>
              </a:rPr>
              <a:t>sertifikāts</a:t>
            </a:r>
            <a:r>
              <a:rPr lang="en-US" sz="2000">
                <a:solidFill>
                  <a:schemeClr val="tx1"/>
                </a:solidFill>
                <a:latin typeface="Verdana"/>
              </a:rPr>
              <a:t> par </a:t>
            </a:r>
            <a:r>
              <a:rPr lang="en-US" sz="2000" err="1">
                <a:solidFill>
                  <a:schemeClr val="tx1"/>
                </a:solidFill>
                <a:latin typeface="Verdana"/>
              </a:rPr>
              <a:t>nokārtotu</a:t>
            </a:r>
            <a:r>
              <a:rPr lang="en-US" sz="2000">
                <a:solidFill>
                  <a:schemeClr val="tx1"/>
                </a:solidFill>
                <a:latin typeface="Verdana"/>
              </a:rPr>
              <a:t> </a:t>
            </a:r>
            <a:r>
              <a:rPr lang="en-US" sz="2000" err="1">
                <a:solidFill>
                  <a:schemeClr val="tx1"/>
                </a:solidFill>
                <a:latin typeface="Verdana"/>
              </a:rPr>
              <a:t>centralizēto</a:t>
            </a:r>
            <a:r>
              <a:rPr lang="en-US" sz="2000">
                <a:solidFill>
                  <a:schemeClr val="tx1"/>
                </a:solidFill>
                <a:latin typeface="Verdana"/>
              </a:rPr>
              <a:t> </a:t>
            </a:r>
            <a:r>
              <a:rPr lang="en-US" sz="2000" err="1">
                <a:solidFill>
                  <a:schemeClr val="tx1"/>
                </a:solidFill>
                <a:latin typeface="Verdana"/>
              </a:rPr>
              <a:t>eksāmenu</a:t>
            </a:r>
            <a:r>
              <a:rPr lang="en-US" sz="2000">
                <a:solidFill>
                  <a:schemeClr val="tx1"/>
                </a:solidFill>
                <a:latin typeface="Verdana"/>
              </a:rPr>
              <a:t> </a:t>
            </a:r>
            <a:r>
              <a:rPr lang="en-US" sz="2000" err="1">
                <a:solidFill>
                  <a:schemeClr val="tx1"/>
                </a:solidFill>
                <a:latin typeface="Verdana"/>
              </a:rPr>
              <a:t>svešvalodā</a:t>
            </a:r>
            <a:r>
              <a:rPr lang="lv-LV" sz="2000">
                <a:solidFill>
                  <a:schemeClr val="tx1"/>
                </a:solidFill>
                <a:latin typeface="Verdana"/>
              </a:rPr>
              <a:t> un nav piedalījies monitoringa darbā</a:t>
            </a:r>
            <a:r>
              <a:rPr lang="en-US" sz="2000">
                <a:solidFill>
                  <a:schemeClr val="tx1"/>
                </a:solidFill>
                <a:latin typeface="Verdana"/>
              </a:rPr>
              <a:t>.</a:t>
            </a:r>
          </a:p>
        </p:txBody>
      </p:sp>
    </p:spTree>
    <p:extLst>
      <p:ext uri="{BB962C8B-B14F-4D97-AF65-F5344CB8AC3E}">
        <p14:creationId xmlns:p14="http://schemas.microsoft.com/office/powerpoint/2010/main" val="1637725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EDD2D-C93D-625B-4092-9F6D39376EF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363AB3-1C62-DE29-C5AE-5C89D6608EA8}"/>
              </a:ext>
            </a:extLst>
          </p:cNvPr>
          <p:cNvSpPr>
            <a:spLocks noGrp="1"/>
          </p:cNvSpPr>
          <p:nvPr>
            <p:ph type="sldNum" idx="12"/>
          </p:nvPr>
        </p:nvSpPr>
        <p:spPr/>
        <p:txBody>
          <a:bodyPr/>
          <a:lstStyle/>
          <a:p>
            <a:fld id="{00000000-1234-1234-1234-123412341234}" type="slidenum">
              <a:rPr lang="lv-LV" smtClean="0"/>
              <a:pPr/>
              <a:t>16</a:t>
            </a:fld>
            <a:endParaRPr lang="lv-LV"/>
          </a:p>
        </p:txBody>
      </p:sp>
      <p:sp>
        <p:nvSpPr>
          <p:cNvPr id="3" name="Title 2">
            <a:extLst>
              <a:ext uri="{FF2B5EF4-FFF2-40B4-BE49-F238E27FC236}">
                <a16:creationId xmlns:a16="http://schemas.microsoft.com/office/drawing/2014/main" id="{53F33B02-B860-BBF6-72B0-4A230E8D53AB}"/>
              </a:ext>
            </a:extLst>
          </p:cNvPr>
          <p:cNvSpPr>
            <a:spLocks noGrp="1"/>
          </p:cNvSpPr>
          <p:nvPr>
            <p:ph type="title"/>
          </p:nvPr>
        </p:nvSpPr>
        <p:spPr>
          <a:xfrm>
            <a:off x="1008457" y="606500"/>
            <a:ext cx="8999668" cy="772498"/>
          </a:xfrm>
        </p:spPr>
        <p:txBody>
          <a:bodyPr/>
          <a:lstStyle/>
          <a:p>
            <a:r>
              <a:rPr lang="en-US" sz="2800" err="1"/>
              <a:t>Mācās</a:t>
            </a:r>
            <a:r>
              <a:rPr lang="en-US" sz="2800"/>
              <a:t> </a:t>
            </a:r>
            <a:r>
              <a:rPr lang="en-US" sz="2800" err="1"/>
              <a:t>atkārtoti</a:t>
            </a:r>
            <a:r>
              <a:rPr lang="en-US" sz="2800"/>
              <a:t> 9. klasē</a:t>
            </a:r>
          </a:p>
        </p:txBody>
      </p:sp>
      <p:sp>
        <p:nvSpPr>
          <p:cNvPr id="5" name="TextBox 4">
            <a:extLst>
              <a:ext uri="{FF2B5EF4-FFF2-40B4-BE49-F238E27FC236}">
                <a16:creationId xmlns:a16="http://schemas.microsoft.com/office/drawing/2014/main" id="{5B8A1377-9835-756B-ECAE-149044DA0B4C}"/>
              </a:ext>
            </a:extLst>
          </p:cNvPr>
          <p:cNvSpPr txBox="1"/>
          <p:nvPr/>
        </p:nvSpPr>
        <p:spPr>
          <a:xfrm>
            <a:off x="812423" y="2155448"/>
            <a:ext cx="10359911" cy="42319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664690"/>
                </a:solidFill>
                <a:latin typeface="Verdana"/>
              </a:rPr>
              <a:t>Audzēknis, kurš mācās arodskolā</a:t>
            </a:r>
            <a:r>
              <a:rPr lang="en-US" sz="2000">
                <a:solidFill>
                  <a:srgbClr val="664690"/>
                </a:solidFill>
                <a:latin typeface="Verdana"/>
              </a:rPr>
              <a:t> un nav nokārtojis kādu no 202</a:t>
            </a:r>
            <a:r>
              <a:rPr lang="lv-LV" sz="2000">
                <a:solidFill>
                  <a:srgbClr val="664690"/>
                </a:solidFill>
                <a:latin typeface="Verdana"/>
              </a:rPr>
              <a:t>5</a:t>
            </a:r>
            <a:r>
              <a:rPr lang="en-US" sz="2000">
                <a:solidFill>
                  <a:srgbClr val="664690"/>
                </a:solidFill>
                <a:latin typeface="Verdana"/>
              </a:rPr>
              <a:t>./202</a:t>
            </a:r>
            <a:r>
              <a:rPr lang="lv-LV" sz="2000">
                <a:solidFill>
                  <a:srgbClr val="664690"/>
                </a:solidFill>
                <a:latin typeface="Verdana"/>
              </a:rPr>
              <a:t>6</a:t>
            </a:r>
            <a:r>
              <a:rPr lang="en-US" sz="2000">
                <a:solidFill>
                  <a:srgbClr val="664690"/>
                </a:solidFill>
                <a:latin typeface="Verdana"/>
              </a:rPr>
              <a:t>.</a:t>
            </a:r>
            <a:r>
              <a:rPr lang="lv-LV" sz="2000">
                <a:solidFill>
                  <a:srgbClr val="664690"/>
                </a:solidFill>
                <a:latin typeface="Verdana"/>
              </a:rPr>
              <a:t>mācību </a:t>
            </a:r>
            <a:r>
              <a:rPr lang="en-US" sz="2000">
                <a:solidFill>
                  <a:srgbClr val="664690"/>
                </a:solidFill>
                <a:latin typeface="Verdana"/>
              </a:rPr>
              <a:t>gada centralizētajiem eksāmeniem, kārto tikai šo centralizēto eksāmenu.</a:t>
            </a:r>
          </a:p>
          <a:p>
            <a:endParaRPr lang="en-US" sz="2000">
              <a:solidFill>
                <a:srgbClr val="664690"/>
              </a:solidFill>
              <a:latin typeface="Verdana"/>
            </a:endParaRPr>
          </a:p>
          <a:p>
            <a:r>
              <a:rPr lang="en-US" sz="2000">
                <a:solidFill>
                  <a:srgbClr val="664690"/>
                </a:solidFill>
                <a:latin typeface="Verdana"/>
              </a:rPr>
              <a:t>Ja sertifikāts nav iegūts par svešvalodas eksāmenu, piedalās svešvalodas monitoringa darbā.</a:t>
            </a:r>
            <a:endParaRPr lang="lv-LV" sz="2000">
              <a:solidFill>
                <a:srgbClr val="664690"/>
              </a:solidFill>
              <a:latin typeface="Verdana"/>
            </a:endParaRPr>
          </a:p>
          <a:p>
            <a:endParaRPr lang="lv-LV" sz="2000">
              <a:solidFill>
                <a:srgbClr val="664690"/>
              </a:solidFill>
              <a:latin typeface="Verdana"/>
            </a:endParaRPr>
          </a:p>
          <a:p>
            <a:r>
              <a:rPr lang="lv-LV" sz="2000">
                <a:solidFill>
                  <a:srgbClr val="664690"/>
                </a:solidFill>
                <a:latin typeface="Verdana"/>
              </a:rPr>
              <a:t>? Centralizētais eksāmens dabaszinātņu jomā ?</a:t>
            </a:r>
          </a:p>
          <a:p>
            <a:endParaRPr lang="lv-LV" sz="2000">
              <a:solidFill>
                <a:srgbClr val="664690"/>
              </a:solidFill>
              <a:latin typeface="Verdana"/>
            </a:endParaRPr>
          </a:p>
          <a:p>
            <a:endParaRPr lang="lv-LV" sz="2000">
              <a:solidFill>
                <a:srgbClr val="664690"/>
              </a:solidFill>
              <a:latin typeface="Verdana"/>
            </a:endParaRPr>
          </a:p>
          <a:p>
            <a:r>
              <a:rPr lang="lv-LV">
                <a:solidFill>
                  <a:schemeClr val="tx1"/>
                </a:solidFill>
                <a:latin typeface="Verdana"/>
                <a:ea typeface="Verdana"/>
              </a:rPr>
              <a:t>20.</a:t>
            </a:r>
            <a:r>
              <a:rPr lang="lv-LV" baseline="30000">
                <a:solidFill>
                  <a:schemeClr val="tx1"/>
                </a:solidFill>
                <a:latin typeface="Verdana"/>
                <a:ea typeface="Verdana"/>
              </a:rPr>
              <a:t>2</a:t>
            </a:r>
            <a:r>
              <a:rPr lang="lv-LV">
                <a:solidFill>
                  <a:schemeClr val="tx1"/>
                </a:solidFill>
                <a:latin typeface="Verdana"/>
                <a:ea typeface="Verdana"/>
              </a:rPr>
              <a:t> Nepilngadīga persona, kura ieguvusi apliecību par pamatizglītību, eksterņa statusā var uzlabot iepriekš iegūtos vērtējumus vispārējās pamatizglītības mācību priekšmetos vai valsts pārbaudes darbos.</a:t>
            </a:r>
          </a:p>
          <a:p>
            <a:pPr algn="r"/>
            <a:r>
              <a:rPr lang="lv-LV" sz="1050">
                <a:latin typeface="Verdana"/>
                <a:ea typeface="Verdana"/>
              </a:rPr>
              <a:t>(Ministru kabineta 2022. gada 11. janvāra noteikumi Nr. 11 «Kārtība, kādā izglītojamie tiek uzņemti vispārējās izglītības programmās</a:t>
            </a:r>
          </a:p>
          <a:p>
            <a:pPr algn="r"/>
            <a:r>
              <a:rPr lang="lv-LV" sz="1050">
                <a:latin typeface="Verdana"/>
                <a:ea typeface="Verdana"/>
              </a:rPr>
              <a:t>un atskaitīti no tām, kā arī obligātās prasības izglītojamo pārcelšanai nākamajā klasē»)</a:t>
            </a:r>
          </a:p>
          <a:p>
            <a:endParaRPr lang="en-US" sz="2000">
              <a:solidFill>
                <a:srgbClr val="664690"/>
              </a:solidFill>
              <a:latin typeface="Verdana"/>
              <a:ea typeface="Verdana"/>
            </a:endParaRPr>
          </a:p>
        </p:txBody>
      </p:sp>
    </p:spTree>
    <p:extLst>
      <p:ext uri="{BB962C8B-B14F-4D97-AF65-F5344CB8AC3E}">
        <p14:creationId xmlns:p14="http://schemas.microsoft.com/office/powerpoint/2010/main" val="3693787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5BED3-CFF1-8297-A9A1-FC26A8167294}"/>
              </a:ext>
            </a:extLst>
          </p:cNvPr>
          <p:cNvSpPr>
            <a:spLocks noGrp="1"/>
          </p:cNvSpPr>
          <p:nvPr>
            <p:ph type="title"/>
          </p:nvPr>
        </p:nvSpPr>
        <p:spPr>
          <a:xfrm>
            <a:off x="1220609" y="612877"/>
            <a:ext cx="9750782" cy="735720"/>
          </a:xfrm>
        </p:spPr>
        <p:txBody>
          <a:bodyPr/>
          <a:lstStyle/>
          <a:p>
            <a:r>
              <a:rPr lang="en-US" sz="2800" err="1"/>
              <a:t>Monitoringa</a:t>
            </a:r>
            <a:r>
              <a:rPr lang="en-US" sz="2800"/>
              <a:t> </a:t>
            </a:r>
            <a:r>
              <a:rPr lang="en-US" sz="2800" err="1"/>
              <a:t>darbs</a:t>
            </a:r>
            <a:r>
              <a:rPr lang="en-US" sz="2800"/>
              <a:t> </a:t>
            </a:r>
            <a:r>
              <a:rPr lang="en-US" sz="2800" err="1"/>
              <a:t>svešvalodās</a:t>
            </a:r>
            <a:r>
              <a:rPr lang="en-US" sz="2800"/>
              <a:t> </a:t>
            </a:r>
            <a:r>
              <a:rPr lang="lv-LV" sz="2800">
                <a:solidFill>
                  <a:schemeClr val="bg2"/>
                </a:solidFill>
              </a:rPr>
              <a:t>9</a:t>
            </a:r>
            <a:r>
              <a:rPr lang="en-US" sz="2800">
                <a:solidFill>
                  <a:schemeClr val="bg2"/>
                </a:solidFill>
              </a:rPr>
              <a:t>. </a:t>
            </a:r>
            <a:r>
              <a:rPr lang="en-US" sz="2800" err="1">
                <a:solidFill>
                  <a:schemeClr val="bg2"/>
                </a:solidFill>
              </a:rPr>
              <a:t>klasei</a:t>
            </a:r>
            <a:r>
              <a:rPr lang="en-US" sz="2800">
                <a:solidFill>
                  <a:schemeClr val="bg2"/>
                </a:solidFill>
              </a:rPr>
              <a:t> (1)</a:t>
            </a:r>
          </a:p>
        </p:txBody>
      </p:sp>
      <p:sp>
        <p:nvSpPr>
          <p:cNvPr id="3" name="Text Placeholder 2">
            <a:extLst>
              <a:ext uri="{FF2B5EF4-FFF2-40B4-BE49-F238E27FC236}">
                <a16:creationId xmlns:a16="http://schemas.microsoft.com/office/drawing/2014/main" id="{E89171ED-FE2B-6A83-5F3D-9BCBF8F74ED3}"/>
              </a:ext>
            </a:extLst>
          </p:cNvPr>
          <p:cNvSpPr>
            <a:spLocks noGrp="1"/>
          </p:cNvSpPr>
          <p:nvPr>
            <p:ph type="body" idx="1"/>
          </p:nvPr>
        </p:nvSpPr>
        <p:spPr>
          <a:xfrm>
            <a:off x="813939" y="1893264"/>
            <a:ext cx="11096901" cy="4669038"/>
          </a:xfrm>
        </p:spPr>
        <p:txBody>
          <a:bodyPr/>
          <a:lstStyle/>
          <a:p>
            <a:pPr marL="514350" indent="-285750">
              <a:buChar char="•"/>
            </a:pPr>
            <a:endParaRPr lang="en-US" sz="2000"/>
          </a:p>
          <a:p>
            <a:pPr marL="514350" indent="-285750">
              <a:buChar char="•"/>
            </a:pPr>
            <a:endParaRPr lang="en-US" sz="2000"/>
          </a:p>
          <a:p>
            <a:pPr marL="514350" indent="-285750">
              <a:buChar char="•"/>
            </a:pPr>
            <a:r>
              <a:rPr lang="en-US" sz="2000" err="1"/>
              <a:t>Darbu</a:t>
            </a:r>
            <a:r>
              <a:rPr lang="en-US" sz="2000"/>
              <a:t> </a:t>
            </a:r>
            <a:r>
              <a:rPr lang="en-US" sz="2000" err="1"/>
              <a:t>norise</a:t>
            </a:r>
            <a:r>
              <a:rPr lang="en-US" sz="2000"/>
              <a:t> </a:t>
            </a:r>
            <a:r>
              <a:rPr lang="en-US" sz="2000" err="1"/>
              <a:t>atbilstoši</a:t>
            </a:r>
            <a:r>
              <a:rPr lang="en-US" sz="2000"/>
              <a:t> MK </a:t>
            </a:r>
            <a:r>
              <a:rPr lang="en-US" sz="2000" err="1"/>
              <a:t>noteikumiem</a:t>
            </a:r>
            <a:r>
              <a:rPr lang="en-US" sz="2000"/>
              <a:t> nr. 309</a:t>
            </a:r>
            <a:r>
              <a:rPr lang="en-US" sz="2000">
                <a:solidFill>
                  <a:schemeClr val="tx1"/>
                </a:solidFill>
              </a:rPr>
              <a:t> </a:t>
            </a:r>
            <a:r>
              <a:rPr lang="en-US" sz="2000">
                <a:solidFill>
                  <a:schemeClr val="tx1"/>
                </a:solidFill>
                <a:hlinkClick r:id="rId2">
                  <a:extLst>
                    <a:ext uri="{A12FA001-AC4F-418D-AE19-62706E023703}">
                      <ahyp:hlinkClr xmlns:ahyp="http://schemas.microsoft.com/office/drawing/2018/hyperlinkcolor" val="tx"/>
                    </a:ext>
                  </a:extLst>
                </a:hlinkClick>
              </a:rPr>
              <a:t>"Valsts pārbaudījumu norises kārtība"</a:t>
            </a:r>
            <a:r>
              <a:rPr lang="en-US" sz="2000">
                <a:solidFill>
                  <a:schemeClr val="tx1"/>
                </a:solidFill>
              </a:rPr>
              <a:t>.</a:t>
            </a:r>
          </a:p>
          <a:p>
            <a:pPr marL="514350" indent="-285750">
              <a:buChar char="•"/>
            </a:pPr>
            <a:r>
              <a:rPr lang="en-US" sz="2000" err="1"/>
              <a:t>Darba</a:t>
            </a:r>
            <a:r>
              <a:rPr lang="en-US" sz="2000"/>
              <a:t> </a:t>
            </a:r>
            <a:r>
              <a:rPr lang="en-US" sz="2000" err="1"/>
              <a:t>programma</a:t>
            </a:r>
            <a:r>
              <a:rPr lang="en-US" sz="2000"/>
              <a:t> </a:t>
            </a:r>
            <a:r>
              <a:rPr lang="en-US" sz="2000" err="1"/>
              <a:t>līdzīga</a:t>
            </a:r>
            <a:r>
              <a:rPr lang="en-US" sz="2000"/>
              <a:t> </a:t>
            </a:r>
            <a:r>
              <a:rPr lang="en-US" sz="2000" err="1"/>
              <a:t>iepriekšē</a:t>
            </a:r>
            <a:r>
              <a:rPr lang="lv-LV" sz="2000"/>
              <a:t>jā</a:t>
            </a:r>
            <a:r>
              <a:rPr lang="en-US" sz="2000"/>
              <a:t> gad</a:t>
            </a:r>
            <a:r>
              <a:rPr lang="lv-LV" sz="2000"/>
              <a:t>a</a:t>
            </a:r>
            <a:r>
              <a:rPr lang="en-US" sz="2000"/>
              <a:t> </a:t>
            </a:r>
            <a:r>
              <a:rPr lang="lv-LV" sz="2000"/>
              <a:t>monitoringa darba </a:t>
            </a:r>
            <a:r>
              <a:rPr lang="en-US" sz="2000" err="1"/>
              <a:t>programmai</a:t>
            </a:r>
            <a:r>
              <a:rPr lang="en-US" sz="2000"/>
              <a:t>.</a:t>
            </a:r>
          </a:p>
          <a:p>
            <a:r>
              <a:rPr lang="en-US" sz="2000">
                <a:solidFill>
                  <a:schemeClr val="bg2"/>
                </a:solidFill>
              </a:rPr>
              <a:t> (</a:t>
            </a:r>
            <a:r>
              <a:rPr lang="en-US" sz="2000" err="1">
                <a:solidFill>
                  <a:schemeClr val="bg2"/>
                </a:solidFill>
              </a:rPr>
              <a:t>pieejama</a:t>
            </a:r>
            <a:r>
              <a:rPr lang="en-US" sz="2000">
                <a:solidFill>
                  <a:schemeClr val="bg2"/>
                </a:solidFill>
              </a:rPr>
              <a:t> VIAA </a:t>
            </a:r>
            <a:r>
              <a:rPr lang="en-US" sz="2000" err="1">
                <a:solidFill>
                  <a:schemeClr val="bg2"/>
                </a:solidFill>
              </a:rPr>
              <a:t>tīmekļvietnē</a:t>
            </a:r>
            <a:r>
              <a:rPr lang="en-US" sz="2000">
                <a:solidFill>
                  <a:schemeClr val="bg2"/>
                </a:solidFill>
              </a:rPr>
              <a:t> no 2026. gada </a:t>
            </a:r>
            <a:r>
              <a:rPr lang="lv-LV" sz="2000">
                <a:solidFill>
                  <a:schemeClr val="bg2"/>
                </a:solidFill>
              </a:rPr>
              <a:t>1</a:t>
            </a:r>
            <a:r>
              <a:rPr lang="en-US" sz="2000">
                <a:solidFill>
                  <a:schemeClr val="bg2"/>
                </a:solidFill>
              </a:rPr>
              <a:t>. </a:t>
            </a:r>
            <a:r>
              <a:rPr lang="lv-LV" sz="2000">
                <a:solidFill>
                  <a:schemeClr val="bg2"/>
                </a:solidFill>
              </a:rPr>
              <a:t>novembra</a:t>
            </a:r>
            <a:r>
              <a:rPr lang="en-US" sz="2000">
                <a:solidFill>
                  <a:schemeClr val="bg2"/>
                </a:solidFill>
              </a:rPr>
              <a:t>)</a:t>
            </a:r>
          </a:p>
          <a:p>
            <a:pPr marL="514350" indent="-285750">
              <a:buChar char="•"/>
            </a:pPr>
            <a:r>
              <a:rPr lang="en-US" sz="2000" err="1"/>
              <a:t>Darbam</a:t>
            </a:r>
            <a:r>
              <a:rPr lang="en-US" sz="2000"/>
              <a:t> </a:t>
            </a:r>
            <a:r>
              <a:rPr lang="en-US" sz="2000" err="1"/>
              <a:t>ir</a:t>
            </a:r>
            <a:r>
              <a:rPr lang="en-US" sz="2000"/>
              <a:t> </a:t>
            </a:r>
            <a:r>
              <a:rPr lang="en-US" sz="2000" err="1"/>
              <a:t>rakstu</a:t>
            </a:r>
            <a:r>
              <a:rPr lang="en-US" sz="2000"/>
              <a:t> (</a:t>
            </a:r>
            <a:r>
              <a:rPr lang="en-US" sz="2000" err="1"/>
              <a:t>lasīšana</a:t>
            </a:r>
            <a:r>
              <a:rPr lang="en-US" sz="2000"/>
              <a:t>, </a:t>
            </a:r>
            <a:r>
              <a:rPr lang="en-US" sz="2000" err="1"/>
              <a:t>klausīšanās</a:t>
            </a:r>
            <a:r>
              <a:rPr lang="en-US" sz="2000"/>
              <a:t>, </a:t>
            </a:r>
            <a:r>
              <a:rPr lang="en-US" sz="2000" err="1"/>
              <a:t>rakstīšana</a:t>
            </a:r>
            <a:r>
              <a:rPr lang="en-US" sz="2000"/>
              <a:t>) un </a:t>
            </a:r>
            <a:r>
              <a:rPr lang="en-US" sz="2000" err="1"/>
              <a:t>mutvārdu</a:t>
            </a:r>
            <a:r>
              <a:rPr lang="en-US" sz="2000"/>
              <a:t> (</a:t>
            </a:r>
            <a:r>
              <a:rPr lang="en-US" sz="2000" err="1"/>
              <a:t>runāšana</a:t>
            </a:r>
            <a:r>
              <a:rPr lang="en-US" sz="2000"/>
              <a:t>) </a:t>
            </a:r>
            <a:r>
              <a:rPr lang="en-US" sz="2000" err="1"/>
              <a:t>daļa</a:t>
            </a:r>
            <a:r>
              <a:rPr lang="en-US" sz="2000"/>
              <a:t>.</a:t>
            </a:r>
          </a:p>
        </p:txBody>
      </p:sp>
      <p:sp>
        <p:nvSpPr>
          <p:cNvPr id="4" name="Slide Number Placeholder 3">
            <a:extLst>
              <a:ext uri="{FF2B5EF4-FFF2-40B4-BE49-F238E27FC236}">
                <a16:creationId xmlns:a16="http://schemas.microsoft.com/office/drawing/2014/main" id="{7A3ED187-DABB-CFA9-6E5A-924606F22B9C}"/>
              </a:ext>
            </a:extLst>
          </p:cNvPr>
          <p:cNvSpPr>
            <a:spLocks noGrp="1"/>
          </p:cNvSpPr>
          <p:nvPr>
            <p:ph type="sldNum" idx="12"/>
          </p:nvPr>
        </p:nvSpPr>
        <p:spPr/>
        <p:txBody>
          <a:bodyPr/>
          <a:lstStyle/>
          <a:p>
            <a:fld id="{00000000-1234-1234-1234-123412341234}" type="slidenum">
              <a:rPr lang="lv-LV" smtClean="0"/>
              <a:pPr/>
              <a:t>17</a:t>
            </a:fld>
            <a:endParaRPr lang="lv-LV"/>
          </a:p>
        </p:txBody>
      </p:sp>
      <p:sp>
        <p:nvSpPr>
          <p:cNvPr id="5" name="TextBox 4">
            <a:extLst>
              <a:ext uri="{FF2B5EF4-FFF2-40B4-BE49-F238E27FC236}">
                <a16:creationId xmlns:a16="http://schemas.microsoft.com/office/drawing/2014/main" id="{B0D69482-CDAA-E78E-77E3-BC0B07DC49FF}"/>
              </a:ext>
            </a:extLst>
          </p:cNvPr>
          <p:cNvSpPr txBox="1"/>
          <p:nvPr/>
        </p:nvSpPr>
        <p:spPr>
          <a:xfrm>
            <a:off x="1220694" y="1941860"/>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800" baseline="0">
                <a:solidFill>
                  <a:srgbClr val="00B2BB"/>
                </a:solidFill>
                <a:latin typeface="Verdana"/>
              </a:rPr>
              <a:t>Rakstu daļa – </a:t>
            </a:r>
            <a:r>
              <a:rPr lang="en-US" sz="1800" baseline="0">
                <a:solidFill>
                  <a:srgbClr val="00B2BB"/>
                </a:solidFill>
                <a:latin typeface="Verdana"/>
              </a:rPr>
              <a:t>202</a:t>
            </a:r>
            <a:r>
              <a:rPr lang="lv-LV" sz="1800" baseline="0">
                <a:solidFill>
                  <a:srgbClr val="00B2BB"/>
                </a:solidFill>
                <a:latin typeface="Verdana"/>
              </a:rPr>
              <a:t>7</a:t>
            </a:r>
            <a:r>
              <a:rPr lang="en-US" sz="1800" baseline="0">
                <a:solidFill>
                  <a:srgbClr val="00B2BB"/>
                </a:solidFill>
                <a:latin typeface="Verdana"/>
              </a:rPr>
              <a:t>.</a:t>
            </a:r>
            <a:r>
              <a:rPr lang="en-US" sz="1800">
                <a:solidFill>
                  <a:srgbClr val="00B2BB"/>
                </a:solidFill>
                <a:latin typeface="Verdana"/>
              </a:rPr>
              <a:t> </a:t>
            </a:r>
            <a:r>
              <a:rPr lang="en-US" sz="1800" baseline="0">
                <a:solidFill>
                  <a:srgbClr val="00B2BB"/>
                </a:solidFill>
                <a:latin typeface="Verdana"/>
              </a:rPr>
              <a:t>gada </a:t>
            </a:r>
            <a:r>
              <a:rPr lang="lv-LV" sz="1800" baseline="0">
                <a:solidFill>
                  <a:srgbClr val="00B2BB"/>
                </a:solidFill>
                <a:latin typeface="Verdana"/>
              </a:rPr>
              <a:t>6</a:t>
            </a:r>
            <a:r>
              <a:rPr lang="en-US" sz="1800" baseline="0">
                <a:solidFill>
                  <a:srgbClr val="00B2BB"/>
                </a:solidFill>
                <a:latin typeface="Verdana"/>
              </a:rPr>
              <a:t>.</a:t>
            </a:r>
            <a:r>
              <a:rPr lang="en-US" sz="1800">
                <a:solidFill>
                  <a:srgbClr val="00B2BB"/>
                </a:solidFill>
                <a:latin typeface="Verdana"/>
              </a:rPr>
              <a:t> </a:t>
            </a:r>
            <a:r>
              <a:rPr lang="en-US" sz="1800" baseline="0" err="1">
                <a:solidFill>
                  <a:srgbClr val="00B2BB"/>
                </a:solidFill>
                <a:latin typeface="Verdana"/>
              </a:rPr>
              <a:t>aprīlī</a:t>
            </a:r>
            <a:r>
              <a:rPr lang="lv-LV" sz="1800" baseline="0">
                <a:solidFill>
                  <a:srgbClr val="00B2BB"/>
                </a:solidFill>
                <a:latin typeface="Verdana"/>
              </a:rPr>
              <a:t> / 27.aprīlī</a:t>
            </a:r>
          </a:p>
          <a:p>
            <a:r>
              <a:rPr lang="lv-LV" sz="1800">
                <a:solidFill>
                  <a:srgbClr val="00B2BB"/>
                </a:solidFill>
                <a:latin typeface="Verdana"/>
                <a:ea typeface="Verdana"/>
                <a:cs typeface="Verdana"/>
              </a:rPr>
              <a:t>Mutvārdu daļa </a:t>
            </a:r>
            <a:r>
              <a:rPr lang="lv-LV" sz="1800">
                <a:solidFill>
                  <a:srgbClr val="00B2BB"/>
                </a:solidFill>
                <a:latin typeface="Verdana"/>
              </a:rPr>
              <a:t>–</a:t>
            </a:r>
            <a:r>
              <a:rPr lang="lv-LV" sz="1800">
                <a:solidFill>
                  <a:srgbClr val="00B2BB"/>
                </a:solidFill>
                <a:latin typeface="Verdana"/>
                <a:ea typeface="Verdana"/>
                <a:cs typeface="Verdana"/>
              </a:rPr>
              <a:t> </a:t>
            </a:r>
            <a:r>
              <a:rPr sz="1800">
                <a:solidFill>
                  <a:schemeClr val="bg2"/>
                </a:solidFill>
                <a:latin typeface="Verdana"/>
                <a:ea typeface="Verdana"/>
                <a:cs typeface="Verdana"/>
              </a:rPr>
              <a:t>​</a:t>
            </a:r>
            <a:r>
              <a:rPr lang="lv-LV" sz="1800">
                <a:solidFill>
                  <a:schemeClr val="bg2"/>
                </a:solidFill>
                <a:latin typeface="Verdana"/>
                <a:ea typeface="Verdana"/>
                <a:cs typeface="Verdana"/>
              </a:rPr>
              <a:t>no 6. aprīļa līdz 30. aprīlim</a:t>
            </a:r>
            <a:endParaRPr lang="en-US" sz="1800">
              <a:solidFill>
                <a:schemeClr val="bg2"/>
              </a:solidFill>
            </a:endParaRPr>
          </a:p>
        </p:txBody>
      </p:sp>
    </p:spTree>
    <p:extLst>
      <p:ext uri="{BB962C8B-B14F-4D97-AF65-F5344CB8AC3E}">
        <p14:creationId xmlns:p14="http://schemas.microsoft.com/office/powerpoint/2010/main" val="874679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9AE76-BAE8-73A5-EE34-3618B87313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EAD1AD-9C4B-E1FC-657A-B33FA030A604}"/>
              </a:ext>
            </a:extLst>
          </p:cNvPr>
          <p:cNvSpPr>
            <a:spLocks noGrp="1"/>
          </p:cNvSpPr>
          <p:nvPr>
            <p:ph type="title"/>
          </p:nvPr>
        </p:nvSpPr>
        <p:spPr>
          <a:xfrm>
            <a:off x="1049569" y="424851"/>
            <a:ext cx="9750782" cy="735720"/>
          </a:xfrm>
        </p:spPr>
        <p:txBody>
          <a:bodyPr/>
          <a:lstStyle/>
          <a:p>
            <a:r>
              <a:rPr lang="en-US" sz="2800" err="1"/>
              <a:t>Monitoringa</a:t>
            </a:r>
            <a:r>
              <a:rPr lang="en-US" sz="2800"/>
              <a:t> </a:t>
            </a:r>
            <a:r>
              <a:rPr lang="en-US" sz="2800" err="1"/>
              <a:t>darbs</a:t>
            </a:r>
            <a:r>
              <a:rPr lang="en-US" sz="2800"/>
              <a:t> </a:t>
            </a:r>
            <a:r>
              <a:rPr lang="en-US" sz="2800" err="1"/>
              <a:t>svešvalodās</a:t>
            </a:r>
            <a:r>
              <a:rPr lang="en-US" sz="2800"/>
              <a:t> </a:t>
            </a:r>
            <a:r>
              <a:rPr lang="en-US" sz="2800">
                <a:solidFill>
                  <a:schemeClr val="bg2"/>
                </a:solidFill>
              </a:rPr>
              <a:t>9. </a:t>
            </a:r>
            <a:r>
              <a:rPr lang="en-US" sz="2800" err="1">
                <a:solidFill>
                  <a:schemeClr val="bg2"/>
                </a:solidFill>
              </a:rPr>
              <a:t>klasei</a:t>
            </a:r>
            <a:r>
              <a:rPr lang="en-US" sz="2800">
                <a:solidFill>
                  <a:schemeClr val="bg2"/>
                </a:solidFill>
              </a:rPr>
              <a:t> (</a:t>
            </a:r>
            <a:r>
              <a:rPr lang="lv-LV" sz="2800">
                <a:solidFill>
                  <a:schemeClr val="bg2"/>
                </a:solidFill>
              </a:rPr>
              <a:t>2</a:t>
            </a:r>
            <a:r>
              <a:rPr lang="en-US" sz="2800">
                <a:solidFill>
                  <a:schemeClr val="bg2"/>
                </a:solidFill>
              </a:rPr>
              <a:t>)</a:t>
            </a:r>
          </a:p>
        </p:txBody>
      </p:sp>
      <p:sp>
        <p:nvSpPr>
          <p:cNvPr id="3" name="Text Placeholder 2">
            <a:extLst>
              <a:ext uri="{FF2B5EF4-FFF2-40B4-BE49-F238E27FC236}">
                <a16:creationId xmlns:a16="http://schemas.microsoft.com/office/drawing/2014/main" id="{1C14FDDE-AA1D-1136-9E1D-A15AD5D2DA39}"/>
              </a:ext>
            </a:extLst>
          </p:cNvPr>
          <p:cNvSpPr>
            <a:spLocks noGrp="1"/>
          </p:cNvSpPr>
          <p:nvPr>
            <p:ph type="body" idx="1"/>
          </p:nvPr>
        </p:nvSpPr>
        <p:spPr>
          <a:xfrm>
            <a:off x="812423" y="1767138"/>
            <a:ext cx="11096901" cy="4669038"/>
          </a:xfrm>
        </p:spPr>
        <p:txBody>
          <a:bodyPr/>
          <a:lstStyle/>
          <a:p>
            <a:pPr marL="228600" indent="0"/>
            <a:r>
              <a:rPr lang="lv-LV" sz="1600" b="1">
                <a:solidFill>
                  <a:schemeClr val="tx1"/>
                </a:solidFill>
              </a:rPr>
              <a:t>Mutvārdu daļa</a:t>
            </a:r>
            <a:r>
              <a:rPr lang="lv-LV" sz="1600"/>
              <a:t> tiek organizēta pēc skolā izveidota grafika vienā vai vairākās dienās pēc iespējas ātrāk, lai visi skolēni līdz </a:t>
            </a:r>
            <a:r>
              <a:rPr lang="lv-LV" sz="1600" err="1"/>
              <a:t>papildtermiņa</a:t>
            </a:r>
            <a:r>
              <a:rPr lang="lv-LV" sz="1600"/>
              <a:t> rakstu daļas norisei (27.04.) būtu norunājuši.</a:t>
            </a:r>
            <a:endParaRPr lang="lv-LV"/>
          </a:p>
          <a:p>
            <a:pPr marL="228600" indent="0"/>
            <a:r>
              <a:rPr lang="lv-LV" sz="1600"/>
              <a:t>Norisē piedalās intervētājs un vērtētājs (drīkst būt savas mācību iestādes skolotājs).</a:t>
            </a:r>
          </a:p>
          <a:p>
            <a:pPr marL="228600" indent="0"/>
            <a:r>
              <a:rPr lang="lv-LV" sz="1600"/>
              <a:t>No 6.aprīļa VPS būs pieejami VIAA izstrādātie mutvārdu daļas materiāli:</a:t>
            </a:r>
          </a:p>
          <a:p>
            <a:pPr marL="228600" indent="0"/>
            <a:r>
              <a:rPr lang="lv-LV" sz="1600"/>
              <a:t>- skolēna un skolotāja biļetes</a:t>
            </a:r>
          </a:p>
          <a:p>
            <a:pPr marL="228600" indent="0"/>
            <a:r>
              <a:rPr lang="lv-LV" sz="1600"/>
              <a:t>- vērtēšanas kritēriji</a:t>
            </a:r>
          </a:p>
          <a:p>
            <a:pPr marL="228600" indent="0"/>
            <a:r>
              <a:rPr lang="lv-LV" sz="1600"/>
              <a:t>- runāšanas prasmes vērtēšanas protokols</a:t>
            </a:r>
          </a:p>
          <a:p>
            <a:pPr marL="228600" indent="0"/>
            <a:r>
              <a:rPr lang="lv-LV" sz="1600" i="1">
                <a:solidFill>
                  <a:schemeClr val="tx1">
                    <a:lumMod val="50000"/>
                  </a:schemeClr>
                </a:solidFill>
              </a:rPr>
              <a:t>Vai skolēni pirmo reizi ierauga biļetes mutvārdu daļas norises dienā (piemēram, 20. aprīlī)?</a:t>
            </a:r>
          </a:p>
          <a:p>
            <a:pPr marL="228600" indent="0"/>
            <a:r>
              <a:rPr lang="lv-LV" sz="1600"/>
              <a:t>JĀ!</a:t>
            </a:r>
            <a:r>
              <a:rPr lang="lv-LV" sz="1600" i="1"/>
              <a:t> </a:t>
            </a:r>
          </a:p>
          <a:p>
            <a:pPr marL="228600" indent="0"/>
            <a:r>
              <a:rPr lang="lv-LV" sz="1600" i="1">
                <a:solidFill>
                  <a:schemeClr val="tx1">
                    <a:lumMod val="50000"/>
                  </a:schemeClr>
                </a:solidFill>
              </a:rPr>
              <a:t>Kur skola glabā 6. aprīlī izdrukātās biļetes?</a:t>
            </a:r>
          </a:p>
          <a:p>
            <a:pPr marL="228600" indent="0"/>
            <a:r>
              <a:rPr lang="lv-LV" sz="1600"/>
              <a:t>Glabā izglītības iestādes seifā. Izglītības iestādē skolotājs drīkst iepazīties ar mutvārdu materiālu. Nepieciešamības gadījumā, ja kāda no tēmām skolēniem ir mazāk zināma, par šo izrunā kādā no mācību stundām.</a:t>
            </a:r>
          </a:p>
          <a:p>
            <a:pPr marL="1143000" lvl="2" indent="0"/>
            <a:endParaRPr lang="en-US" sz="2400">
              <a:solidFill>
                <a:schemeClr val="tx1"/>
              </a:solidFill>
            </a:endParaRPr>
          </a:p>
        </p:txBody>
      </p:sp>
      <p:sp>
        <p:nvSpPr>
          <p:cNvPr id="4" name="Slide Number Placeholder 3">
            <a:extLst>
              <a:ext uri="{FF2B5EF4-FFF2-40B4-BE49-F238E27FC236}">
                <a16:creationId xmlns:a16="http://schemas.microsoft.com/office/drawing/2014/main" id="{37B4ED16-BDF6-6EF9-9D24-166EC329FE1E}"/>
              </a:ext>
            </a:extLst>
          </p:cNvPr>
          <p:cNvSpPr>
            <a:spLocks noGrp="1"/>
          </p:cNvSpPr>
          <p:nvPr>
            <p:ph type="sldNum" idx="12"/>
          </p:nvPr>
        </p:nvSpPr>
        <p:spPr/>
        <p:txBody>
          <a:bodyPr/>
          <a:lstStyle/>
          <a:p>
            <a:fld id="{00000000-1234-1234-1234-123412341234}" type="slidenum">
              <a:rPr lang="lv-LV" smtClean="0"/>
              <a:pPr/>
              <a:t>18</a:t>
            </a:fld>
            <a:endParaRPr lang="lv-LV"/>
          </a:p>
        </p:txBody>
      </p:sp>
      <p:sp>
        <p:nvSpPr>
          <p:cNvPr id="5" name="TextBox 4">
            <a:extLst>
              <a:ext uri="{FF2B5EF4-FFF2-40B4-BE49-F238E27FC236}">
                <a16:creationId xmlns:a16="http://schemas.microsoft.com/office/drawing/2014/main" id="{36C7B23B-52B7-3ACF-F584-78E42E7E0150}"/>
              </a:ext>
            </a:extLst>
          </p:cNvPr>
          <p:cNvSpPr txBox="1"/>
          <p:nvPr/>
        </p:nvSpPr>
        <p:spPr>
          <a:xfrm>
            <a:off x="938213" y="1031418"/>
            <a:ext cx="975078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800">
                <a:solidFill>
                  <a:srgbClr val="00B2BB"/>
                </a:solidFill>
                <a:latin typeface="Verdana"/>
                <a:ea typeface="Verdana"/>
                <a:cs typeface="Verdana"/>
              </a:rPr>
              <a:t>Mutvārdu daļa </a:t>
            </a:r>
            <a:r>
              <a:rPr lang="lv-LV" sz="1800">
                <a:solidFill>
                  <a:srgbClr val="00B2BB"/>
                </a:solidFill>
                <a:latin typeface="Verdana"/>
                <a:ea typeface="Verdana"/>
              </a:rPr>
              <a:t>–</a:t>
            </a:r>
            <a:r>
              <a:rPr lang="lv-LV" sz="1800">
                <a:solidFill>
                  <a:srgbClr val="00B2BB"/>
                </a:solidFill>
                <a:latin typeface="Verdana"/>
                <a:ea typeface="Verdana"/>
                <a:cs typeface="Verdana"/>
              </a:rPr>
              <a:t> </a:t>
            </a:r>
            <a:r>
              <a:rPr lang="en-US" sz="1800">
                <a:solidFill>
                  <a:schemeClr val="bg2"/>
                </a:solidFill>
                <a:latin typeface="Verdana"/>
                <a:ea typeface="Verdana"/>
                <a:cs typeface="Verdana"/>
              </a:rPr>
              <a:t> </a:t>
            </a:r>
            <a:r>
              <a:rPr lang="lv-LV" sz="1800">
                <a:solidFill>
                  <a:schemeClr val="bg2"/>
                </a:solidFill>
                <a:latin typeface="Verdana"/>
                <a:ea typeface="Verdana"/>
                <a:cs typeface="Verdana"/>
              </a:rPr>
              <a:t>no 6. aprīļa līdz 30. aprīlim (pēc skolas izveidota plāna)</a:t>
            </a:r>
            <a:endParaRPr lang="en-US" sz="1800">
              <a:solidFill>
                <a:schemeClr val="bg2"/>
              </a:solidFill>
            </a:endParaRPr>
          </a:p>
        </p:txBody>
      </p:sp>
    </p:spTree>
    <p:extLst>
      <p:ext uri="{BB962C8B-B14F-4D97-AF65-F5344CB8AC3E}">
        <p14:creationId xmlns:p14="http://schemas.microsoft.com/office/powerpoint/2010/main" val="1917995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D5EF0-9913-1ABF-8053-6819DEF7B5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1B27C1-9039-D3C2-48DB-C8B260845196}"/>
              </a:ext>
            </a:extLst>
          </p:cNvPr>
          <p:cNvSpPr>
            <a:spLocks noGrp="1"/>
          </p:cNvSpPr>
          <p:nvPr>
            <p:ph type="title"/>
          </p:nvPr>
        </p:nvSpPr>
        <p:spPr>
          <a:xfrm>
            <a:off x="813175" y="748844"/>
            <a:ext cx="9053359" cy="529076"/>
          </a:xfrm>
        </p:spPr>
        <p:txBody>
          <a:bodyPr/>
          <a:lstStyle/>
          <a:p>
            <a:pPr algn="r"/>
            <a:r>
              <a:rPr lang="en-US" sz="2800" err="1"/>
              <a:t>Monitoringa</a:t>
            </a:r>
            <a:r>
              <a:rPr lang="en-US" sz="2800"/>
              <a:t> </a:t>
            </a:r>
            <a:r>
              <a:rPr lang="en-US" sz="2800" err="1"/>
              <a:t>darbs</a:t>
            </a:r>
            <a:r>
              <a:rPr lang="en-US" sz="2800"/>
              <a:t> </a:t>
            </a:r>
            <a:r>
              <a:rPr lang="en-US" sz="2800" err="1"/>
              <a:t>svešvalodās</a:t>
            </a:r>
            <a:r>
              <a:rPr lang="en-US" sz="2800"/>
              <a:t> </a:t>
            </a:r>
            <a:r>
              <a:rPr lang="en-US" sz="2800">
                <a:solidFill>
                  <a:schemeClr val="bg2"/>
                </a:solidFill>
              </a:rPr>
              <a:t>9. </a:t>
            </a:r>
            <a:r>
              <a:rPr lang="en-US" sz="2800" err="1">
                <a:solidFill>
                  <a:schemeClr val="bg2"/>
                </a:solidFill>
              </a:rPr>
              <a:t>klasei</a:t>
            </a:r>
            <a:r>
              <a:rPr lang="en-US" sz="2800">
                <a:solidFill>
                  <a:schemeClr val="bg2"/>
                </a:solidFill>
              </a:rPr>
              <a:t> (</a:t>
            </a:r>
            <a:r>
              <a:rPr lang="lv-LV" sz="2800">
                <a:solidFill>
                  <a:schemeClr val="bg2"/>
                </a:solidFill>
              </a:rPr>
              <a:t>3</a:t>
            </a:r>
            <a:r>
              <a:rPr lang="en-US" sz="2800">
                <a:solidFill>
                  <a:schemeClr val="bg2"/>
                </a:solidFill>
              </a:rPr>
              <a:t>)</a:t>
            </a:r>
            <a:br>
              <a:rPr lang="en-US" sz="2800">
                <a:solidFill>
                  <a:schemeClr val="bg2"/>
                </a:solidFill>
              </a:rPr>
            </a:br>
            <a:endParaRPr lang="en-US" sz="1400">
              <a:solidFill>
                <a:srgbClr val="414142"/>
              </a:solidFill>
              <a:highlight>
                <a:srgbClr val="FFFFFF"/>
              </a:highlight>
              <a:cs typeface="Calibri"/>
            </a:endParaRPr>
          </a:p>
        </p:txBody>
      </p:sp>
      <p:sp>
        <p:nvSpPr>
          <p:cNvPr id="3" name="Text Placeholder 2">
            <a:extLst>
              <a:ext uri="{FF2B5EF4-FFF2-40B4-BE49-F238E27FC236}">
                <a16:creationId xmlns:a16="http://schemas.microsoft.com/office/drawing/2014/main" id="{31EC60F1-4B15-D245-C170-AA13515441BE}"/>
              </a:ext>
            </a:extLst>
          </p:cNvPr>
          <p:cNvSpPr>
            <a:spLocks noGrp="1"/>
          </p:cNvSpPr>
          <p:nvPr>
            <p:ph type="body" idx="1"/>
          </p:nvPr>
        </p:nvSpPr>
        <p:spPr>
          <a:xfrm>
            <a:off x="813939" y="2047723"/>
            <a:ext cx="11096901" cy="4669038"/>
          </a:xfrm>
        </p:spPr>
        <p:txBody>
          <a:bodyPr/>
          <a:lstStyle/>
          <a:p>
            <a:pPr marL="514350" indent="-285750">
              <a:buChar char="•"/>
            </a:pPr>
            <a:r>
              <a:rPr lang="lv-LV" sz="2000"/>
              <a:t>Rakstu daļas d</a:t>
            </a:r>
            <a:r>
              <a:rPr lang="en-US" sz="2000"/>
              <a:t>arb</a:t>
            </a:r>
            <a:r>
              <a:rPr lang="lv-LV" sz="2000"/>
              <a:t>a materiālus</a:t>
            </a:r>
            <a:r>
              <a:rPr lang="en-US" sz="2000"/>
              <a:t> </a:t>
            </a:r>
            <a:r>
              <a:rPr lang="en-US" sz="2000" err="1"/>
              <a:t>piegādās</a:t>
            </a:r>
            <a:r>
              <a:rPr lang="en-US" sz="2000"/>
              <a:t> </a:t>
            </a:r>
            <a:r>
              <a:rPr lang="en-US" sz="2000" err="1"/>
              <a:t>uz</a:t>
            </a:r>
            <a:r>
              <a:rPr lang="en-US" sz="2000"/>
              <a:t> </a:t>
            </a:r>
            <a:r>
              <a:rPr lang="en-US" sz="2000" err="1"/>
              <a:t>izglītības</a:t>
            </a:r>
            <a:r>
              <a:rPr lang="en-US" sz="2000"/>
              <a:t> </a:t>
            </a:r>
            <a:r>
              <a:rPr lang="en-US" sz="2000" err="1"/>
              <a:t>pārvaldēm</a:t>
            </a:r>
            <a:r>
              <a:rPr lang="lv-LV" sz="2000"/>
              <a:t>.</a:t>
            </a:r>
            <a:endParaRPr lang="en-US" sz="2000"/>
          </a:p>
          <a:p>
            <a:pPr marL="514350" indent="-285750">
              <a:buChar char="•"/>
            </a:pPr>
            <a:r>
              <a:rPr lang="en-US" sz="2000" err="1"/>
              <a:t>Monitoringa</a:t>
            </a:r>
            <a:r>
              <a:rPr lang="en-US" sz="2000"/>
              <a:t> </a:t>
            </a:r>
            <a:r>
              <a:rPr lang="en-US" sz="2000" err="1"/>
              <a:t>darba</a:t>
            </a:r>
            <a:r>
              <a:rPr lang="en-US" sz="2000"/>
              <a:t> </a:t>
            </a:r>
            <a:r>
              <a:rPr lang="en-US" sz="2000" err="1"/>
              <a:t>rakstu</a:t>
            </a:r>
            <a:r>
              <a:rPr lang="en-US" sz="2000"/>
              <a:t> </a:t>
            </a:r>
            <a:r>
              <a:rPr lang="en-US" sz="2000" err="1"/>
              <a:t>daļas</a:t>
            </a:r>
            <a:r>
              <a:rPr lang="en-US" sz="2000"/>
              <a:t> </a:t>
            </a:r>
            <a:r>
              <a:rPr lang="en-US" sz="2000" err="1"/>
              <a:t>vadītājs</a:t>
            </a:r>
            <a:r>
              <a:rPr lang="en-US" sz="2000"/>
              <a:t> </a:t>
            </a:r>
            <a:r>
              <a:rPr lang="en-US" sz="2000" err="1"/>
              <a:t>ir</a:t>
            </a:r>
            <a:r>
              <a:rPr lang="en-US" sz="2000"/>
              <a:t> </a:t>
            </a:r>
            <a:r>
              <a:rPr lang="en-US" sz="2000" err="1"/>
              <a:t>izglītības</a:t>
            </a:r>
            <a:r>
              <a:rPr lang="en-US" sz="2000"/>
              <a:t> </a:t>
            </a:r>
            <a:r>
              <a:rPr lang="en-US" sz="2000" err="1"/>
              <a:t>iestādes</a:t>
            </a:r>
            <a:r>
              <a:rPr lang="en-US" sz="2000"/>
              <a:t> </a:t>
            </a:r>
            <a:r>
              <a:rPr lang="en-US" sz="2000" err="1"/>
              <a:t>pedagogs</a:t>
            </a:r>
            <a:r>
              <a:rPr lang="en-US" sz="2000"/>
              <a:t> (32.).</a:t>
            </a:r>
          </a:p>
          <a:p>
            <a:pPr marL="514350" indent="-285750">
              <a:buChar char="•"/>
            </a:pPr>
            <a:r>
              <a:rPr lang="en-US" sz="2000" err="1"/>
              <a:t>Monitoringa</a:t>
            </a:r>
            <a:r>
              <a:rPr lang="en-US" sz="2000"/>
              <a:t> </a:t>
            </a:r>
            <a:r>
              <a:rPr lang="en-US" sz="2000" err="1"/>
              <a:t>darba</a:t>
            </a:r>
            <a:r>
              <a:rPr lang="en-US" sz="2000"/>
              <a:t> </a:t>
            </a:r>
            <a:r>
              <a:rPr lang="en-US" sz="2000" err="1"/>
              <a:t>mutvārdu</a:t>
            </a:r>
            <a:r>
              <a:rPr lang="en-US" sz="2000"/>
              <a:t> </a:t>
            </a:r>
            <a:r>
              <a:rPr lang="en-US" sz="2000" err="1"/>
              <a:t>daļas</a:t>
            </a:r>
            <a:r>
              <a:rPr lang="en-US" sz="2000"/>
              <a:t> </a:t>
            </a:r>
            <a:r>
              <a:rPr lang="en-US" sz="2000" err="1"/>
              <a:t>vadītājs</a:t>
            </a:r>
            <a:r>
              <a:rPr lang="en-US" sz="2000"/>
              <a:t> un </a:t>
            </a:r>
            <a:r>
              <a:rPr lang="en-US" sz="2000" err="1"/>
              <a:t>vērtētājs</a:t>
            </a:r>
            <a:r>
              <a:rPr lang="en-US" sz="2000"/>
              <a:t> (..) </a:t>
            </a:r>
            <a:r>
              <a:rPr lang="en-US" sz="2000" err="1"/>
              <a:t>ir</a:t>
            </a:r>
            <a:r>
              <a:rPr lang="en-US" sz="2000"/>
              <a:t> </a:t>
            </a:r>
            <a:r>
              <a:rPr lang="en-US" sz="2000" err="1"/>
              <a:t>attiecīgā</a:t>
            </a:r>
            <a:r>
              <a:rPr lang="en-US" sz="2000"/>
              <a:t> </a:t>
            </a:r>
            <a:r>
              <a:rPr lang="en-US" sz="2000" err="1"/>
              <a:t>mācību</a:t>
            </a:r>
            <a:r>
              <a:rPr lang="en-US" sz="2000"/>
              <a:t> </a:t>
            </a:r>
            <a:r>
              <a:rPr lang="en-US" sz="2000" err="1"/>
              <a:t>priekšmeta</a:t>
            </a:r>
            <a:r>
              <a:rPr lang="en-US" sz="2000"/>
              <a:t> </a:t>
            </a:r>
            <a:r>
              <a:rPr lang="en-US" sz="2000" err="1"/>
              <a:t>pedagogs</a:t>
            </a:r>
            <a:r>
              <a:rPr lang="en-US" sz="2000"/>
              <a:t> (33.). </a:t>
            </a:r>
          </a:p>
          <a:p>
            <a:pPr marL="514350" indent="-285750">
              <a:buChar char="•"/>
            </a:pPr>
            <a:r>
              <a:rPr lang="en-US" sz="2000" err="1"/>
              <a:t>Valsts</a:t>
            </a:r>
            <a:r>
              <a:rPr lang="en-US" sz="2000"/>
              <a:t> </a:t>
            </a:r>
            <a:r>
              <a:rPr lang="en-US" sz="2000" err="1"/>
              <a:t>pārbaudes</a:t>
            </a:r>
            <a:r>
              <a:rPr lang="en-US" sz="2000"/>
              <a:t> </a:t>
            </a:r>
            <a:r>
              <a:rPr lang="en-US" sz="2000" err="1"/>
              <a:t>darba</a:t>
            </a:r>
            <a:r>
              <a:rPr lang="en-US" sz="2000"/>
              <a:t> </a:t>
            </a:r>
            <a:r>
              <a:rPr lang="en-US" sz="2000" err="1"/>
              <a:t>norises</a:t>
            </a:r>
            <a:r>
              <a:rPr lang="en-US" sz="2000"/>
              <a:t> </a:t>
            </a:r>
            <a:r>
              <a:rPr lang="en-US" sz="2000" err="1"/>
              <a:t>laikā</a:t>
            </a:r>
            <a:r>
              <a:rPr lang="en-US" sz="2000"/>
              <a:t> </a:t>
            </a:r>
            <a:r>
              <a:rPr lang="en-US" sz="2000" err="1"/>
              <a:t>izglītojamam</a:t>
            </a:r>
            <a:r>
              <a:rPr lang="en-US" sz="2000"/>
              <a:t> </a:t>
            </a:r>
            <a:r>
              <a:rPr lang="en-US" sz="2000" err="1"/>
              <a:t>tiek</a:t>
            </a:r>
            <a:r>
              <a:rPr lang="en-US" sz="2000"/>
              <a:t> </a:t>
            </a:r>
            <a:r>
              <a:rPr lang="en-US" sz="2000" err="1"/>
              <a:t>nodrošināts</a:t>
            </a:r>
            <a:r>
              <a:rPr lang="en-US" sz="2000"/>
              <a:t> </a:t>
            </a:r>
            <a:r>
              <a:rPr lang="en-US" sz="2000" err="1"/>
              <a:t>atsevišķs</a:t>
            </a:r>
            <a:r>
              <a:rPr lang="en-US" sz="2000"/>
              <a:t> sols (72.).</a:t>
            </a:r>
          </a:p>
        </p:txBody>
      </p:sp>
      <p:sp>
        <p:nvSpPr>
          <p:cNvPr id="4" name="Slide Number Placeholder 3">
            <a:extLst>
              <a:ext uri="{FF2B5EF4-FFF2-40B4-BE49-F238E27FC236}">
                <a16:creationId xmlns:a16="http://schemas.microsoft.com/office/drawing/2014/main" id="{47A7AE0A-ED32-B40E-67A2-83A6303A7D3F}"/>
              </a:ext>
            </a:extLst>
          </p:cNvPr>
          <p:cNvSpPr>
            <a:spLocks noGrp="1"/>
          </p:cNvSpPr>
          <p:nvPr>
            <p:ph type="sldNum" idx="12"/>
          </p:nvPr>
        </p:nvSpPr>
        <p:spPr/>
        <p:txBody>
          <a:bodyPr/>
          <a:lstStyle/>
          <a:p>
            <a:fld id="{00000000-1234-1234-1234-123412341234}" type="slidenum">
              <a:rPr lang="lv-LV" smtClean="0"/>
              <a:pPr/>
              <a:t>19</a:t>
            </a:fld>
            <a:endParaRPr lang="lv-LV"/>
          </a:p>
        </p:txBody>
      </p:sp>
      <p:sp>
        <p:nvSpPr>
          <p:cNvPr id="5" name="TextBox 4">
            <a:extLst>
              <a:ext uri="{FF2B5EF4-FFF2-40B4-BE49-F238E27FC236}">
                <a16:creationId xmlns:a16="http://schemas.microsoft.com/office/drawing/2014/main" id="{47861702-0DF1-E7BE-81BE-B52B10877AFF}"/>
              </a:ext>
            </a:extLst>
          </p:cNvPr>
          <p:cNvSpPr txBox="1"/>
          <p:nvPr/>
        </p:nvSpPr>
        <p:spPr>
          <a:xfrm>
            <a:off x="1005840" y="5217160"/>
            <a:ext cx="1036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u="none" strike="noStrike" baseline="0" err="1">
                <a:solidFill>
                  <a:schemeClr val="bg2"/>
                </a:solidFill>
                <a:highlight>
                  <a:srgbClr val="FFFFFF"/>
                </a:highlight>
                <a:latin typeface="Verdana"/>
                <a:ea typeface="Segoe UI"/>
                <a:cs typeface="Segoe UI"/>
              </a:rPr>
              <a:t>Ministru</a:t>
            </a:r>
            <a:r>
              <a:rPr lang="en-US" sz="1400" i="1" u="none" strike="noStrike" baseline="0">
                <a:solidFill>
                  <a:schemeClr val="bg2"/>
                </a:solidFill>
                <a:highlight>
                  <a:srgbClr val="FFFFFF"/>
                </a:highlight>
                <a:latin typeface="Verdana"/>
                <a:ea typeface="Segoe UI"/>
                <a:cs typeface="Segoe UI"/>
              </a:rPr>
              <a:t> </a:t>
            </a:r>
            <a:r>
              <a:rPr lang="en-US" sz="1400" i="1" u="none" strike="noStrike" baseline="0" err="1">
                <a:solidFill>
                  <a:schemeClr val="bg2"/>
                </a:solidFill>
                <a:highlight>
                  <a:srgbClr val="FFFFFF"/>
                </a:highlight>
                <a:latin typeface="Verdana"/>
                <a:ea typeface="Segoe UI"/>
                <a:cs typeface="Segoe UI"/>
              </a:rPr>
              <a:t>kabineta</a:t>
            </a:r>
            <a:r>
              <a:rPr lang="en-US" sz="1400" i="1" u="none" strike="noStrike" baseline="0">
                <a:solidFill>
                  <a:schemeClr val="bg2"/>
                </a:solidFill>
                <a:highlight>
                  <a:srgbClr val="FFFFFF"/>
                </a:highlight>
                <a:latin typeface="Verdana"/>
                <a:ea typeface="Segoe UI"/>
                <a:cs typeface="Segoe UI"/>
              </a:rPr>
              <a:t> 2024. gada 28. </a:t>
            </a:r>
            <a:r>
              <a:rPr lang="en-US" i="1" err="1">
                <a:solidFill>
                  <a:schemeClr val="bg2"/>
                </a:solidFill>
                <a:highlight>
                  <a:srgbClr val="FFFFFF"/>
                </a:highlight>
                <a:latin typeface="Verdana"/>
                <a:ea typeface="Segoe UI"/>
                <a:cs typeface="Segoe UI"/>
              </a:rPr>
              <a:t>maij</a:t>
            </a:r>
            <a:r>
              <a:rPr lang="lv-LV" i="1">
                <a:solidFill>
                  <a:schemeClr val="bg2"/>
                </a:solidFill>
                <a:highlight>
                  <a:srgbClr val="FFFFFF"/>
                </a:highlight>
                <a:latin typeface="Verdana"/>
                <a:ea typeface="Segoe UI"/>
                <a:cs typeface="Segoe UI"/>
              </a:rPr>
              <a:t>a</a:t>
            </a:r>
            <a:r>
              <a:rPr lang="en-US" sz="1400" i="1" u="none" strike="noStrike" baseline="0">
                <a:solidFill>
                  <a:schemeClr val="bg2"/>
                </a:solidFill>
                <a:highlight>
                  <a:srgbClr val="FFFFFF"/>
                </a:highlight>
                <a:latin typeface="Verdana"/>
                <a:ea typeface="Segoe UI"/>
                <a:cs typeface="Segoe UI"/>
              </a:rPr>
              <a:t> </a:t>
            </a:r>
            <a:r>
              <a:rPr lang="en-US" sz="1400" i="1" u="none" strike="noStrike" baseline="0" err="1">
                <a:solidFill>
                  <a:schemeClr val="bg2"/>
                </a:solidFill>
                <a:highlight>
                  <a:srgbClr val="FFFFFF"/>
                </a:highlight>
                <a:latin typeface="Verdana"/>
                <a:ea typeface="Segoe UI"/>
                <a:cs typeface="Segoe UI"/>
              </a:rPr>
              <a:t>noteikumi</a:t>
            </a:r>
            <a:r>
              <a:rPr lang="en-US" sz="1400" i="1" u="none" strike="noStrike" baseline="0">
                <a:solidFill>
                  <a:schemeClr val="bg2"/>
                </a:solidFill>
                <a:highlight>
                  <a:srgbClr val="FFFFFF"/>
                </a:highlight>
                <a:latin typeface="Verdana"/>
                <a:ea typeface="Segoe UI"/>
                <a:cs typeface="Segoe UI"/>
              </a:rPr>
              <a:t> Nr. 309</a:t>
            </a:r>
            <a:r>
              <a:rPr lang="en-US" i="1">
                <a:solidFill>
                  <a:schemeClr val="bg2"/>
                </a:solidFill>
                <a:highlight>
                  <a:srgbClr val="FFFFFF"/>
                </a:highlight>
                <a:latin typeface="Verdana"/>
                <a:ea typeface="Segoe UI"/>
                <a:cs typeface="Segoe UI"/>
              </a:rPr>
              <a:t> </a:t>
            </a:r>
            <a:r>
              <a:rPr lang="en-US" sz="1400" i="1" u="none" strike="noStrike" baseline="0" err="1">
                <a:solidFill>
                  <a:schemeClr val="bg2"/>
                </a:solidFill>
                <a:highlight>
                  <a:srgbClr val="FFFFFF"/>
                </a:highlight>
                <a:latin typeface="Verdana"/>
                <a:ea typeface="Segoe UI"/>
                <a:cs typeface="Segoe UI"/>
              </a:rPr>
              <a:t>Valsts</a:t>
            </a:r>
            <a:r>
              <a:rPr lang="en-US" sz="1400" i="1" u="none" strike="noStrike" baseline="0">
                <a:solidFill>
                  <a:schemeClr val="bg2"/>
                </a:solidFill>
                <a:highlight>
                  <a:srgbClr val="FFFFFF"/>
                </a:highlight>
                <a:latin typeface="Verdana"/>
                <a:ea typeface="Segoe UI"/>
                <a:cs typeface="Segoe UI"/>
              </a:rPr>
              <a:t> </a:t>
            </a:r>
            <a:r>
              <a:rPr lang="en-US" sz="1400" i="1" u="none" strike="noStrike" baseline="0" err="1">
                <a:solidFill>
                  <a:schemeClr val="bg2"/>
                </a:solidFill>
                <a:highlight>
                  <a:srgbClr val="FFFFFF"/>
                </a:highlight>
                <a:latin typeface="Verdana"/>
                <a:ea typeface="Segoe UI"/>
                <a:cs typeface="Segoe UI"/>
              </a:rPr>
              <a:t>pārbaudījumu</a:t>
            </a:r>
            <a:r>
              <a:rPr lang="en-US" sz="1400" i="1" u="none" strike="noStrike" baseline="0">
                <a:solidFill>
                  <a:schemeClr val="bg2"/>
                </a:solidFill>
                <a:highlight>
                  <a:srgbClr val="FFFFFF"/>
                </a:highlight>
                <a:latin typeface="Verdana"/>
                <a:ea typeface="Segoe UI"/>
                <a:cs typeface="Segoe UI"/>
              </a:rPr>
              <a:t> </a:t>
            </a:r>
            <a:r>
              <a:rPr lang="en-US" sz="1400" i="1" u="none" strike="noStrike" baseline="0" err="1">
                <a:solidFill>
                  <a:schemeClr val="bg2"/>
                </a:solidFill>
                <a:highlight>
                  <a:srgbClr val="FFFFFF"/>
                </a:highlight>
                <a:latin typeface="Verdana"/>
                <a:ea typeface="Segoe UI"/>
                <a:cs typeface="Segoe UI"/>
              </a:rPr>
              <a:t>norises</a:t>
            </a:r>
            <a:r>
              <a:rPr lang="en-US" i="1">
                <a:solidFill>
                  <a:schemeClr val="bg2"/>
                </a:solidFill>
                <a:highlight>
                  <a:srgbClr val="FFFFFF"/>
                </a:highlight>
                <a:latin typeface="Verdana"/>
                <a:ea typeface="Segoe UI"/>
                <a:cs typeface="Segoe UI"/>
              </a:rPr>
              <a:t> </a:t>
            </a:r>
            <a:r>
              <a:rPr lang="en-US" i="1" err="1">
                <a:solidFill>
                  <a:schemeClr val="bg2"/>
                </a:solidFill>
                <a:highlight>
                  <a:srgbClr val="FFFFFF"/>
                </a:highlight>
                <a:latin typeface="Verdana"/>
                <a:ea typeface="Segoe UI"/>
                <a:cs typeface="Segoe UI"/>
              </a:rPr>
              <a:t>kārtība</a:t>
            </a:r>
            <a:r>
              <a:rPr lang="en-US" sz="1400" b="0" i="1">
                <a:solidFill>
                  <a:schemeClr val="bg2"/>
                </a:solidFill>
                <a:latin typeface="Verdana"/>
                <a:ea typeface="Segoe UI"/>
                <a:cs typeface="Segoe UI"/>
              </a:rPr>
              <a:t>​</a:t>
            </a:r>
            <a:endParaRPr lang="en-US" i="1">
              <a:solidFill>
                <a:schemeClr val="bg2"/>
              </a:solidFill>
            </a:endParaRPr>
          </a:p>
        </p:txBody>
      </p:sp>
    </p:spTree>
    <p:extLst>
      <p:ext uri="{BB962C8B-B14F-4D97-AF65-F5344CB8AC3E}">
        <p14:creationId xmlns:p14="http://schemas.microsoft.com/office/powerpoint/2010/main" val="34297016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78C974-BA1C-79EF-3A39-D4431F2A4F46}"/>
              </a:ext>
            </a:extLst>
          </p:cNvPr>
          <p:cNvSpPr>
            <a:spLocks noGrp="1"/>
          </p:cNvSpPr>
          <p:nvPr>
            <p:ph type="body" idx="1"/>
          </p:nvPr>
        </p:nvSpPr>
        <p:spPr>
          <a:xfrm>
            <a:off x="637095" y="1837579"/>
            <a:ext cx="10929767" cy="3185227"/>
          </a:xfrm>
        </p:spPr>
        <p:txBody>
          <a:bodyPr/>
          <a:lstStyle/>
          <a:p>
            <a:pPr marL="514350" indent="-285750">
              <a:buChar char="•"/>
            </a:pPr>
            <a:r>
              <a:rPr lang="lv-LV" sz="2000"/>
              <a:t>Valsts pārbaudes darba mutvārdu daļas norises telpā atrodas izglītojamie atbilstoši valsts pārbaudes darba norises darbību laikos norādītajam izglītojamo skaitam, kā arī valsts pārbaudes darba mutvārdu daļas vadītājs, mutvārdu daļas vērtētājs, informācijas tehnoloģiju speciālists un šo noteikumu </a:t>
            </a:r>
            <a:r>
              <a:rPr lang="lv-LV" sz="2000">
                <a:hlinkClick r:id="rId2"/>
              </a:rPr>
              <a:t>37.</a:t>
            </a:r>
            <a:r>
              <a:rPr lang="lv-LV" sz="2000"/>
              <a:t>, </a:t>
            </a:r>
            <a:r>
              <a:rPr lang="lv-LV" sz="2000">
                <a:hlinkClick r:id="rId3"/>
              </a:rPr>
              <a:t>43.</a:t>
            </a:r>
            <a:r>
              <a:rPr lang="lv-LV" sz="2000"/>
              <a:t> un </a:t>
            </a:r>
            <a:r>
              <a:rPr lang="lv-LV" sz="2000">
                <a:hlinkClick r:id="rId4"/>
              </a:rPr>
              <a:t>61. punktā</a:t>
            </a:r>
            <a:r>
              <a:rPr lang="lv-LV" sz="2000"/>
              <a:t>  minētās personas. (77.)</a:t>
            </a:r>
          </a:p>
          <a:p>
            <a:pPr marL="514350" indent="-285750">
              <a:buChar char="•"/>
            </a:pPr>
            <a:r>
              <a:rPr lang="lv-LV" sz="2000"/>
              <a:t>Monitoringa darbu rakstu daļas (lasīšana, klausīšanās, rakstīšana) vērtēšanu nodrošina aģentūra saskaņā ar aģentūras izstrādātajiem vērtēšanas kritērijiem. (89.)</a:t>
            </a:r>
          </a:p>
          <a:p>
            <a:pPr marL="514350" indent="-285750">
              <a:buChar char="•"/>
            </a:pPr>
            <a:r>
              <a:rPr lang="lv-LV" sz="2000"/>
              <a:t>Aģentūra piecu nedēļu laikā pēc attiecīgā monitoringa darba norises dienas  monitoringa darba rezultātus (veselos procentos, bez aritmētiskās noapaļošanas) katrā daļā un visā darbā ievada un aktualizē informācijas sistēmā (VPS). (103.)</a:t>
            </a:r>
          </a:p>
        </p:txBody>
      </p:sp>
      <p:sp>
        <p:nvSpPr>
          <p:cNvPr id="4" name="Slide Number Placeholder 3">
            <a:extLst>
              <a:ext uri="{FF2B5EF4-FFF2-40B4-BE49-F238E27FC236}">
                <a16:creationId xmlns:a16="http://schemas.microsoft.com/office/drawing/2014/main" id="{4F896B1F-C14B-EFD7-46FB-310C434A1F0D}"/>
              </a:ext>
            </a:extLst>
          </p:cNvPr>
          <p:cNvSpPr>
            <a:spLocks noGrp="1"/>
          </p:cNvSpPr>
          <p:nvPr>
            <p:ph type="sldNum" idx="12"/>
          </p:nvPr>
        </p:nvSpPr>
        <p:spPr/>
        <p:txBody>
          <a:bodyPr/>
          <a:lstStyle/>
          <a:p>
            <a:fld id="{00000000-1234-1234-1234-123412341234}" type="slidenum">
              <a:rPr lang="lv-LV" smtClean="0"/>
              <a:pPr/>
              <a:t>20</a:t>
            </a:fld>
            <a:endParaRPr lang="lv-LV"/>
          </a:p>
        </p:txBody>
      </p:sp>
      <p:sp>
        <p:nvSpPr>
          <p:cNvPr id="8" name="Title 1">
            <a:extLst>
              <a:ext uri="{FF2B5EF4-FFF2-40B4-BE49-F238E27FC236}">
                <a16:creationId xmlns:a16="http://schemas.microsoft.com/office/drawing/2014/main" id="{C8538983-BE02-8308-0D21-87BAF8BC8ADA}"/>
              </a:ext>
            </a:extLst>
          </p:cNvPr>
          <p:cNvSpPr txBox="1">
            <a:spLocks/>
          </p:cNvSpPr>
          <p:nvPr/>
        </p:nvSpPr>
        <p:spPr>
          <a:xfrm>
            <a:off x="1013627" y="316982"/>
            <a:ext cx="9750782" cy="1142815"/>
          </a:xfrm>
          <a:prstGeom prst="rect">
            <a:avLst/>
          </a:prstGeom>
          <a:noFill/>
          <a:ln>
            <a:noFill/>
          </a:ln>
        </p:spPr>
        <p:txBody>
          <a:bodyPr spcFirstLastPara="1" wrap="square" lIns="0" tIns="45700" rIns="91425" bIns="45700"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664790"/>
              </a:buClr>
              <a:buSzPts val="2200"/>
              <a:buFont typeface="Verdana"/>
              <a:buNone/>
              <a:defRPr sz="2200" b="1" i="0" u="none" strike="noStrike" cap="none">
                <a:solidFill>
                  <a:srgbClr val="664790"/>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err="1"/>
              <a:t>Monitoringa</a:t>
            </a:r>
            <a:r>
              <a:rPr lang="en-US" sz="2800"/>
              <a:t> </a:t>
            </a:r>
            <a:r>
              <a:rPr lang="en-US" sz="2800" err="1"/>
              <a:t>darbs</a:t>
            </a:r>
            <a:r>
              <a:rPr lang="en-US" sz="2800"/>
              <a:t> </a:t>
            </a:r>
            <a:r>
              <a:rPr lang="en-US" sz="2800" err="1"/>
              <a:t>svešvalodās</a:t>
            </a:r>
            <a:r>
              <a:rPr lang="en-US" sz="2800"/>
              <a:t> </a:t>
            </a:r>
            <a:r>
              <a:rPr lang="en-US" sz="2800">
                <a:solidFill>
                  <a:schemeClr val="bg2"/>
                </a:solidFill>
              </a:rPr>
              <a:t>9. </a:t>
            </a:r>
            <a:r>
              <a:rPr lang="en-US" sz="2800" err="1">
                <a:solidFill>
                  <a:schemeClr val="bg2"/>
                </a:solidFill>
              </a:rPr>
              <a:t>klasei</a:t>
            </a:r>
            <a:r>
              <a:rPr lang="en-US" sz="2800">
                <a:solidFill>
                  <a:schemeClr val="bg2"/>
                </a:solidFill>
              </a:rPr>
              <a:t> (</a:t>
            </a:r>
            <a:r>
              <a:rPr lang="lv-LV" sz="2800">
                <a:solidFill>
                  <a:schemeClr val="bg2"/>
                </a:solidFill>
              </a:rPr>
              <a:t>4</a:t>
            </a:r>
            <a:r>
              <a:rPr lang="en-US" sz="2800">
                <a:solidFill>
                  <a:schemeClr val="bg2"/>
                </a:solidFill>
              </a:rPr>
              <a:t>)</a:t>
            </a:r>
          </a:p>
        </p:txBody>
      </p:sp>
      <p:sp>
        <p:nvSpPr>
          <p:cNvPr id="2" name="TextBox 1">
            <a:extLst>
              <a:ext uri="{FF2B5EF4-FFF2-40B4-BE49-F238E27FC236}">
                <a16:creationId xmlns:a16="http://schemas.microsoft.com/office/drawing/2014/main" id="{CDDD5B26-629C-D08D-5B3E-2CDBF1DB694F}"/>
              </a:ext>
            </a:extLst>
          </p:cNvPr>
          <p:cNvSpPr txBox="1"/>
          <p:nvPr/>
        </p:nvSpPr>
        <p:spPr>
          <a:xfrm>
            <a:off x="1988691" y="6122347"/>
            <a:ext cx="92456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rtl="0"/>
            <a:r>
              <a:rPr lang="en-US" i="1" err="1">
                <a:solidFill>
                  <a:schemeClr val="bg2"/>
                </a:solidFill>
                <a:highlight>
                  <a:srgbClr val="FFFFFF"/>
                </a:highlight>
                <a:latin typeface="Verdana"/>
                <a:ea typeface="Segoe UI"/>
                <a:cs typeface="Segoe UI"/>
              </a:rPr>
              <a:t>Ministru</a:t>
            </a:r>
            <a:r>
              <a:rPr lang="en-US" sz="1400" b="0" i="1" u="none" strike="noStrike" baseline="0">
                <a:solidFill>
                  <a:schemeClr val="bg2"/>
                </a:solidFill>
                <a:highlight>
                  <a:srgbClr val="FFFFFF"/>
                </a:highlight>
                <a:latin typeface="Verdana"/>
                <a:ea typeface="Segoe UI"/>
                <a:cs typeface="Segoe UI"/>
              </a:rPr>
              <a:t> </a:t>
            </a:r>
            <a:r>
              <a:rPr lang="en-US" sz="1400" b="0" i="1" u="none" strike="noStrike" baseline="0" err="1">
                <a:solidFill>
                  <a:schemeClr val="bg2"/>
                </a:solidFill>
                <a:highlight>
                  <a:srgbClr val="FFFFFF"/>
                </a:highlight>
                <a:latin typeface="Verdana"/>
                <a:ea typeface="Segoe UI"/>
                <a:cs typeface="Segoe UI"/>
              </a:rPr>
              <a:t>kabineta</a:t>
            </a:r>
            <a:r>
              <a:rPr lang="en-US" sz="1400" b="0" i="1" u="none" strike="noStrike" baseline="0">
                <a:solidFill>
                  <a:schemeClr val="bg2"/>
                </a:solidFill>
                <a:highlight>
                  <a:srgbClr val="FFFFFF"/>
                </a:highlight>
                <a:latin typeface="Verdana"/>
                <a:ea typeface="Segoe UI"/>
                <a:cs typeface="Segoe UI"/>
              </a:rPr>
              <a:t> 2024. gada 28. </a:t>
            </a:r>
            <a:r>
              <a:rPr lang="en-US" i="1" err="1">
                <a:solidFill>
                  <a:schemeClr val="bg2"/>
                </a:solidFill>
                <a:highlight>
                  <a:srgbClr val="FFFFFF"/>
                </a:highlight>
                <a:latin typeface="Verdana"/>
                <a:ea typeface="Segoe UI"/>
                <a:cs typeface="Segoe UI"/>
              </a:rPr>
              <a:t>maij</a:t>
            </a:r>
            <a:r>
              <a:rPr lang="lv-LV" i="1">
                <a:solidFill>
                  <a:schemeClr val="bg2"/>
                </a:solidFill>
                <a:highlight>
                  <a:srgbClr val="FFFFFF"/>
                </a:highlight>
                <a:latin typeface="Verdana"/>
                <a:ea typeface="Segoe UI"/>
                <a:cs typeface="Segoe UI"/>
              </a:rPr>
              <a:t>a</a:t>
            </a:r>
            <a:r>
              <a:rPr lang="en-US" sz="1400" b="0" i="1" u="none" strike="noStrike" baseline="0">
                <a:solidFill>
                  <a:schemeClr val="bg2"/>
                </a:solidFill>
                <a:highlight>
                  <a:srgbClr val="FFFFFF"/>
                </a:highlight>
                <a:latin typeface="Verdana"/>
                <a:ea typeface="Segoe UI"/>
                <a:cs typeface="Segoe UI"/>
              </a:rPr>
              <a:t> </a:t>
            </a:r>
            <a:r>
              <a:rPr lang="en-US" sz="1400" b="0" i="1" u="none" strike="noStrike" baseline="0" err="1">
                <a:solidFill>
                  <a:schemeClr val="bg2"/>
                </a:solidFill>
                <a:highlight>
                  <a:srgbClr val="FFFFFF"/>
                </a:highlight>
                <a:latin typeface="Verdana"/>
                <a:ea typeface="Segoe UI"/>
                <a:cs typeface="Segoe UI"/>
              </a:rPr>
              <a:t>noteikumi</a:t>
            </a:r>
            <a:r>
              <a:rPr lang="en-US" sz="1400" b="0" i="1" u="none" strike="noStrike" baseline="0">
                <a:solidFill>
                  <a:schemeClr val="bg2"/>
                </a:solidFill>
                <a:highlight>
                  <a:srgbClr val="FFFFFF"/>
                </a:highlight>
                <a:latin typeface="Verdana"/>
                <a:ea typeface="Segoe UI"/>
                <a:cs typeface="Segoe UI"/>
              </a:rPr>
              <a:t> Nr. 309 </a:t>
            </a:r>
            <a:r>
              <a:rPr lang="en-US" sz="1400" b="0" i="1" u="none" strike="noStrike" baseline="0" err="1">
                <a:solidFill>
                  <a:schemeClr val="bg2"/>
                </a:solidFill>
                <a:highlight>
                  <a:srgbClr val="FFFFFF"/>
                </a:highlight>
                <a:latin typeface="Verdana"/>
                <a:ea typeface="Segoe UI"/>
                <a:cs typeface="Segoe UI"/>
              </a:rPr>
              <a:t>Valsts</a:t>
            </a:r>
            <a:r>
              <a:rPr lang="en-US" sz="1400" b="0" i="1" u="none" strike="noStrike" baseline="0">
                <a:solidFill>
                  <a:schemeClr val="bg2"/>
                </a:solidFill>
                <a:highlight>
                  <a:srgbClr val="FFFFFF"/>
                </a:highlight>
                <a:latin typeface="Verdana"/>
                <a:ea typeface="Segoe UI"/>
                <a:cs typeface="Segoe UI"/>
              </a:rPr>
              <a:t> </a:t>
            </a:r>
            <a:r>
              <a:rPr lang="en-US" sz="1400" b="0" i="1" u="none" strike="noStrike" baseline="0" err="1">
                <a:solidFill>
                  <a:schemeClr val="bg2"/>
                </a:solidFill>
                <a:highlight>
                  <a:srgbClr val="FFFFFF"/>
                </a:highlight>
                <a:latin typeface="Verdana"/>
                <a:ea typeface="Segoe UI"/>
                <a:cs typeface="Segoe UI"/>
              </a:rPr>
              <a:t>pārbaudījumu</a:t>
            </a:r>
            <a:r>
              <a:rPr lang="en-US" sz="1400" b="0" i="1" u="none" strike="noStrike" baseline="0">
                <a:solidFill>
                  <a:schemeClr val="bg2"/>
                </a:solidFill>
                <a:highlight>
                  <a:srgbClr val="FFFFFF"/>
                </a:highlight>
                <a:latin typeface="Verdana"/>
                <a:ea typeface="Segoe UI"/>
                <a:cs typeface="Segoe UI"/>
              </a:rPr>
              <a:t> </a:t>
            </a:r>
            <a:r>
              <a:rPr lang="en-US" sz="1400" b="0" i="1" u="none" strike="noStrike" baseline="0" err="1">
                <a:solidFill>
                  <a:schemeClr val="bg2"/>
                </a:solidFill>
                <a:highlight>
                  <a:srgbClr val="FFFFFF"/>
                </a:highlight>
                <a:latin typeface="Verdana"/>
                <a:ea typeface="Segoe UI"/>
                <a:cs typeface="Segoe UI"/>
              </a:rPr>
              <a:t>norises</a:t>
            </a:r>
            <a:r>
              <a:rPr lang="en-US" sz="1400" b="0" i="1" u="none" strike="noStrike" baseline="0">
                <a:solidFill>
                  <a:schemeClr val="bg2"/>
                </a:solidFill>
                <a:highlight>
                  <a:srgbClr val="FFFFFF"/>
                </a:highlight>
                <a:latin typeface="Verdana"/>
                <a:ea typeface="Segoe UI"/>
                <a:cs typeface="Segoe UI"/>
              </a:rPr>
              <a:t> </a:t>
            </a:r>
            <a:r>
              <a:rPr lang="en-US" sz="1400" b="0" i="1" u="none" strike="noStrike" baseline="0" err="1">
                <a:solidFill>
                  <a:schemeClr val="bg2"/>
                </a:solidFill>
                <a:highlight>
                  <a:srgbClr val="FFFFFF"/>
                </a:highlight>
                <a:latin typeface="Verdana"/>
                <a:ea typeface="Segoe UI"/>
                <a:cs typeface="Segoe UI"/>
              </a:rPr>
              <a:t>kārtība</a:t>
            </a:r>
            <a:r>
              <a:rPr lang="en-US" sz="1400" b="0" i="1" u="none" strike="noStrike" baseline="0">
                <a:solidFill>
                  <a:schemeClr val="bg2"/>
                </a:solidFill>
                <a:latin typeface="Verdana"/>
                <a:ea typeface="Segoe UI"/>
                <a:cs typeface="Segoe UI"/>
              </a:rPr>
              <a:t>​</a:t>
            </a:r>
            <a:r>
              <a:rPr lang="en-US" sz="1400" b="0" i="1">
                <a:solidFill>
                  <a:schemeClr val="bg2"/>
                </a:solidFill>
                <a:latin typeface="Verdana"/>
                <a:ea typeface="Segoe UI"/>
                <a:cs typeface="Segoe UI"/>
              </a:rPr>
              <a:t>​</a:t>
            </a:r>
          </a:p>
        </p:txBody>
      </p:sp>
    </p:spTree>
    <p:extLst>
      <p:ext uri="{BB962C8B-B14F-4D97-AF65-F5344CB8AC3E}">
        <p14:creationId xmlns:p14="http://schemas.microsoft.com/office/powerpoint/2010/main" val="1894467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39C0C-69BD-AE2D-035F-20ADAA879B0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1BEAF0-B31C-3068-7650-E18C7888D02F}"/>
              </a:ext>
            </a:extLst>
          </p:cNvPr>
          <p:cNvSpPr>
            <a:spLocks noGrp="1"/>
          </p:cNvSpPr>
          <p:nvPr>
            <p:ph type="sldNum" idx="12"/>
          </p:nvPr>
        </p:nvSpPr>
        <p:spPr/>
        <p:txBody>
          <a:bodyPr/>
          <a:lstStyle/>
          <a:p>
            <a:fld id="{00000000-1234-1234-1234-123412341234}" type="slidenum">
              <a:rPr lang="lv-LV" smtClean="0"/>
              <a:pPr/>
              <a:t>21</a:t>
            </a:fld>
            <a:endParaRPr lang="lv-LV"/>
          </a:p>
        </p:txBody>
      </p:sp>
      <p:sp>
        <p:nvSpPr>
          <p:cNvPr id="8" name="Title 1">
            <a:extLst>
              <a:ext uri="{FF2B5EF4-FFF2-40B4-BE49-F238E27FC236}">
                <a16:creationId xmlns:a16="http://schemas.microsoft.com/office/drawing/2014/main" id="{C7A1FFD6-5FAB-8853-32AC-127A98390C5E}"/>
              </a:ext>
            </a:extLst>
          </p:cNvPr>
          <p:cNvSpPr txBox="1">
            <a:spLocks/>
          </p:cNvSpPr>
          <p:nvPr/>
        </p:nvSpPr>
        <p:spPr>
          <a:xfrm>
            <a:off x="810504" y="396319"/>
            <a:ext cx="10929767" cy="664951"/>
          </a:xfrm>
          <a:prstGeom prst="rect">
            <a:avLst/>
          </a:prstGeom>
          <a:noFill/>
          <a:ln>
            <a:noFill/>
          </a:ln>
        </p:spPr>
        <p:txBody>
          <a:bodyPr spcFirstLastPara="1" wrap="square" lIns="0" tIns="45700" rIns="91425" bIns="45700"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664790"/>
              </a:buClr>
              <a:buSzPts val="2200"/>
              <a:buFont typeface="Verdana"/>
              <a:buNone/>
              <a:defRPr sz="2200" b="1" i="0" u="none" strike="noStrike" cap="none">
                <a:solidFill>
                  <a:srgbClr val="664790"/>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lv-LV" sz="2800"/>
              <a:t>Centralizētais eksāmens dabaszinātņu jomā </a:t>
            </a:r>
            <a:r>
              <a:rPr lang="en-US" sz="2800">
                <a:solidFill>
                  <a:schemeClr val="bg2"/>
                </a:solidFill>
              </a:rPr>
              <a:t>9. </a:t>
            </a:r>
            <a:r>
              <a:rPr lang="en-US" sz="2800" err="1">
                <a:solidFill>
                  <a:schemeClr val="bg2"/>
                </a:solidFill>
              </a:rPr>
              <a:t>klasei</a:t>
            </a:r>
            <a:r>
              <a:rPr lang="en-US" sz="2800">
                <a:solidFill>
                  <a:schemeClr val="bg2"/>
                </a:solidFill>
              </a:rPr>
              <a:t> </a:t>
            </a:r>
          </a:p>
        </p:txBody>
      </p:sp>
      <p:sp>
        <p:nvSpPr>
          <p:cNvPr id="10" name="TextBox 9">
            <a:extLst>
              <a:ext uri="{FF2B5EF4-FFF2-40B4-BE49-F238E27FC236}">
                <a16:creationId xmlns:a16="http://schemas.microsoft.com/office/drawing/2014/main" id="{7A29C1D4-1B2E-A93A-9AF6-2B109F52D249}"/>
              </a:ext>
            </a:extLst>
          </p:cNvPr>
          <p:cNvSpPr txBox="1"/>
          <p:nvPr/>
        </p:nvSpPr>
        <p:spPr>
          <a:xfrm>
            <a:off x="707938" y="1060985"/>
            <a:ext cx="6096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800">
                <a:solidFill>
                  <a:srgbClr val="00B2BB"/>
                </a:solidFill>
                <a:latin typeface="Verdana"/>
              </a:rPr>
              <a:t>2027. gada 2. jūnijā </a:t>
            </a:r>
          </a:p>
        </p:txBody>
      </p:sp>
      <p:sp>
        <p:nvSpPr>
          <p:cNvPr id="7" name="TextBox 6">
            <a:extLst>
              <a:ext uri="{FF2B5EF4-FFF2-40B4-BE49-F238E27FC236}">
                <a16:creationId xmlns:a16="http://schemas.microsoft.com/office/drawing/2014/main" id="{5AC57FA1-4755-6037-5709-60F7A361976C}"/>
              </a:ext>
            </a:extLst>
          </p:cNvPr>
          <p:cNvSpPr txBox="1"/>
          <p:nvPr/>
        </p:nvSpPr>
        <p:spPr>
          <a:xfrm>
            <a:off x="616774" y="1800122"/>
            <a:ext cx="8127999" cy="369332"/>
          </a:xfrm>
          <a:prstGeom prst="rect">
            <a:avLst/>
          </a:prstGeom>
          <a:noFill/>
        </p:spPr>
        <p:txBody>
          <a:bodyPr wrap="square">
            <a:spAutoFit/>
          </a:bodyPr>
          <a:lstStyle/>
          <a:p>
            <a:r>
              <a:rPr lang="lv-LV" sz="1800">
                <a:solidFill>
                  <a:srgbClr val="000000"/>
                </a:solidFill>
                <a:effectLst/>
                <a:latin typeface="Arial"/>
                <a:ea typeface="Arial" panose="020B0604020202020204" pitchFamily="34" charset="0"/>
              </a:rPr>
              <a:t>Centralizētā eksāmena daļu īpatsvars un izpildei paredzētais laiks</a:t>
            </a:r>
            <a:endParaRPr lang="lv-LV" sz="1800"/>
          </a:p>
        </p:txBody>
      </p:sp>
      <p:graphicFrame>
        <p:nvGraphicFramePr>
          <p:cNvPr id="9" name="Table 8">
            <a:extLst>
              <a:ext uri="{FF2B5EF4-FFF2-40B4-BE49-F238E27FC236}">
                <a16:creationId xmlns:a16="http://schemas.microsoft.com/office/drawing/2014/main" id="{23C2AD19-E44A-D36E-C14A-FD1186CDE64D}"/>
              </a:ext>
            </a:extLst>
          </p:cNvPr>
          <p:cNvGraphicFramePr>
            <a:graphicFrameLocks noGrp="1"/>
          </p:cNvGraphicFramePr>
          <p:nvPr>
            <p:extLst>
              <p:ext uri="{D42A27DB-BD31-4B8C-83A1-F6EECF244321}">
                <p14:modId xmlns:p14="http://schemas.microsoft.com/office/powerpoint/2010/main" val="640627389"/>
              </p:ext>
            </p:extLst>
          </p:nvPr>
        </p:nvGraphicFramePr>
        <p:xfrm>
          <a:off x="1840348" y="2479603"/>
          <a:ext cx="8127999" cy="37033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60989858"/>
                    </a:ext>
                  </a:extLst>
                </a:gridCol>
                <a:gridCol w="1625600">
                  <a:extLst>
                    <a:ext uri="{9D8B030D-6E8A-4147-A177-3AD203B41FA5}">
                      <a16:colId xmlns:a16="http://schemas.microsoft.com/office/drawing/2014/main" val="39407157"/>
                    </a:ext>
                  </a:extLst>
                </a:gridCol>
                <a:gridCol w="1898564">
                  <a:extLst>
                    <a:ext uri="{9D8B030D-6E8A-4147-A177-3AD203B41FA5}">
                      <a16:colId xmlns:a16="http://schemas.microsoft.com/office/drawing/2014/main" val="3078201510"/>
                    </a:ext>
                  </a:extLst>
                </a:gridCol>
                <a:gridCol w="1352635">
                  <a:extLst>
                    <a:ext uri="{9D8B030D-6E8A-4147-A177-3AD203B41FA5}">
                      <a16:colId xmlns:a16="http://schemas.microsoft.com/office/drawing/2014/main" val="1877319534"/>
                    </a:ext>
                  </a:extLst>
                </a:gridCol>
                <a:gridCol w="1625600">
                  <a:extLst>
                    <a:ext uri="{9D8B030D-6E8A-4147-A177-3AD203B41FA5}">
                      <a16:colId xmlns:a16="http://schemas.microsoft.com/office/drawing/2014/main" val="1793154257"/>
                    </a:ext>
                  </a:extLst>
                </a:gridCol>
              </a:tblGrid>
              <a:tr h="370840">
                <a:tc>
                  <a:txBody>
                    <a:bodyPr/>
                    <a:lstStyle/>
                    <a:p>
                      <a:pPr marL="9525" algn="ctr">
                        <a:buNone/>
                        <a:tabLst>
                          <a:tab pos="630555" algn="l"/>
                        </a:tabLst>
                      </a:pPr>
                      <a:r>
                        <a:rPr lang="lv-LV" sz="1400" kern="100">
                          <a:solidFill>
                            <a:schemeClr val="tx2"/>
                          </a:solidFill>
                          <a:effectLst/>
                          <a:latin typeface="Verdana"/>
                          <a:ea typeface="Verdana"/>
                          <a:cs typeface="Times New Roman"/>
                        </a:rPr>
                        <a:t> Uzdevumu veidi</a:t>
                      </a:r>
                    </a:p>
                  </a:txBody>
                  <a:tcPr marL="0" marR="0" marT="0" marB="0" anchor="ctr"/>
                </a:tc>
                <a:tc>
                  <a:txBody>
                    <a:bodyPr/>
                    <a:lstStyle/>
                    <a:p>
                      <a:pPr marL="9525" algn="ctr">
                        <a:buNone/>
                        <a:tabLst>
                          <a:tab pos="630555" algn="l"/>
                        </a:tabLst>
                      </a:pPr>
                      <a:r>
                        <a:rPr lang="lv-LV" sz="1400" kern="100">
                          <a:solidFill>
                            <a:schemeClr val="tx2"/>
                          </a:solidFill>
                          <a:effectLst/>
                          <a:latin typeface="Verdana"/>
                          <a:ea typeface="Verdana"/>
                          <a:cs typeface="Times New Roman"/>
                        </a:rPr>
                        <a:t>Uzdevumu (</a:t>
                      </a:r>
                      <a:r>
                        <a:rPr lang="lv-LV" sz="1400" kern="100" err="1">
                          <a:solidFill>
                            <a:schemeClr val="tx2"/>
                          </a:solidFill>
                          <a:effectLst/>
                          <a:latin typeface="Verdana"/>
                          <a:ea typeface="Verdana"/>
                          <a:cs typeface="Times New Roman"/>
                        </a:rPr>
                        <a:t>testelementu</a:t>
                      </a:r>
                      <a:r>
                        <a:rPr lang="lv-LV" sz="1400" kern="100">
                          <a:solidFill>
                            <a:schemeClr val="tx2"/>
                          </a:solidFill>
                          <a:effectLst/>
                          <a:latin typeface="Verdana"/>
                          <a:ea typeface="Verdana"/>
                          <a:cs typeface="Times New Roman"/>
                        </a:rPr>
                        <a:t>)</a:t>
                      </a:r>
                    </a:p>
                    <a:p>
                      <a:pPr marL="9525" algn="ctr">
                        <a:buNone/>
                        <a:tabLst>
                          <a:tab pos="630555" algn="l"/>
                        </a:tabLst>
                      </a:pPr>
                      <a:r>
                        <a:rPr lang="lv-LV" sz="1400" kern="100">
                          <a:solidFill>
                            <a:schemeClr val="tx2"/>
                          </a:solidFill>
                          <a:effectLst/>
                          <a:latin typeface="Verdana"/>
                          <a:ea typeface="Verdana"/>
                          <a:cs typeface="Times New Roman"/>
                        </a:rPr>
                        <a:t>skaits</a:t>
                      </a:r>
                    </a:p>
                  </a:txBody>
                  <a:tcPr marL="0" marR="0" marT="0" marB="0" anchor="ctr"/>
                </a:tc>
                <a:tc>
                  <a:txBody>
                    <a:bodyPr/>
                    <a:lstStyle/>
                    <a:p>
                      <a:pPr marL="9525" algn="ctr">
                        <a:buNone/>
                        <a:tabLst>
                          <a:tab pos="630555" algn="l"/>
                        </a:tabLst>
                      </a:pPr>
                      <a:r>
                        <a:rPr lang="lv-LV" sz="1400" kern="100">
                          <a:solidFill>
                            <a:schemeClr val="tx2"/>
                          </a:solidFill>
                          <a:effectLst/>
                          <a:latin typeface="Verdana"/>
                          <a:ea typeface="Verdana"/>
                          <a:cs typeface="Times New Roman"/>
                        </a:rPr>
                        <a:t>Ko vērtē</a:t>
                      </a:r>
                    </a:p>
                  </a:txBody>
                  <a:tcPr marL="0" marR="0" marT="0" marB="0" anchor="ctr"/>
                </a:tc>
                <a:tc>
                  <a:txBody>
                    <a:bodyPr/>
                    <a:lstStyle/>
                    <a:p>
                      <a:pPr marL="9525" algn="ctr">
                        <a:buNone/>
                        <a:tabLst>
                          <a:tab pos="630555" algn="l"/>
                        </a:tabLst>
                      </a:pPr>
                      <a:r>
                        <a:rPr lang="lv-LV" sz="1400" kern="100">
                          <a:solidFill>
                            <a:schemeClr val="tx2"/>
                          </a:solidFill>
                          <a:effectLst/>
                          <a:latin typeface="Verdana"/>
                          <a:ea typeface="Verdana"/>
                          <a:cs typeface="Times New Roman"/>
                        </a:rPr>
                        <a:t>Punktu skaits</a:t>
                      </a:r>
                    </a:p>
                  </a:txBody>
                  <a:tcPr marL="0" marR="0" marT="0" marB="0" anchor="ctr"/>
                </a:tc>
                <a:tc>
                  <a:txBody>
                    <a:bodyPr/>
                    <a:lstStyle/>
                    <a:p>
                      <a:pPr marL="9525" algn="ctr">
                        <a:buNone/>
                        <a:tabLst>
                          <a:tab pos="630555" algn="l"/>
                        </a:tabLst>
                      </a:pPr>
                      <a:r>
                        <a:rPr lang="lv-LV" sz="1400" kern="100">
                          <a:solidFill>
                            <a:schemeClr val="tx2"/>
                          </a:solidFill>
                          <a:effectLst/>
                          <a:latin typeface="Verdana"/>
                          <a:ea typeface="Verdana"/>
                          <a:cs typeface="Times New Roman"/>
                        </a:rPr>
                        <a:t>Plānotais izpildes laiks, min</a:t>
                      </a:r>
                    </a:p>
                  </a:txBody>
                  <a:tcPr marL="0" marR="0" marT="0" marB="0" anchor="ctr"/>
                </a:tc>
                <a:extLst>
                  <a:ext uri="{0D108BD9-81ED-4DB2-BD59-A6C34878D82A}">
                    <a16:rowId xmlns:a16="http://schemas.microsoft.com/office/drawing/2014/main" val="525001826"/>
                  </a:ext>
                </a:extLst>
              </a:tr>
              <a:tr h="370840">
                <a:tc gridSpan="5">
                  <a:txBody>
                    <a:bodyPr/>
                    <a:lstStyle/>
                    <a:p>
                      <a:r>
                        <a:rPr lang="lv-LV" sz="1600" b="1" i="0" u="none" strike="noStrike" cap="none">
                          <a:solidFill>
                            <a:schemeClr val="dk1"/>
                          </a:solidFill>
                          <a:effectLst/>
                          <a:latin typeface="Verdana"/>
                          <a:ea typeface="Verdana"/>
                          <a:cs typeface="Times New Roman"/>
                          <a:sym typeface="Arial"/>
                        </a:rPr>
                        <a:t>1. daļa. Zināšanas un izpratne</a:t>
                      </a:r>
                      <a:endParaRPr lang="lv-LV" sz="1600">
                        <a:latin typeface="Verdana"/>
                        <a:ea typeface="Verdana"/>
                        <a:cs typeface="Times New Roman"/>
                      </a:endParaRPr>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extLst>
                  <a:ext uri="{0D108BD9-81ED-4DB2-BD59-A6C34878D82A}">
                    <a16:rowId xmlns:a16="http://schemas.microsoft.com/office/drawing/2014/main" val="3664284981"/>
                  </a:ext>
                </a:extLst>
              </a:tr>
              <a:tr h="370840">
                <a:tc>
                  <a:txBody>
                    <a:bodyPr/>
                    <a:lstStyle/>
                    <a:p>
                      <a:pPr marL="9525" algn="ctr">
                        <a:buNone/>
                        <a:tabLst>
                          <a:tab pos="630555" algn="l"/>
                        </a:tabLst>
                      </a:pPr>
                      <a:r>
                        <a:rPr lang="lv-LV" sz="1600" kern="100">
                          <a:solidFill>
                            <a:srgbClr val="000000"/>
                          </a:solidFill>
                          <a:effectLst/>
                          <a:latin typeface="Verdana"/>
                          <a:ea typeface="Verdana"/>
                          <a:cs typeface="Times New Roman"/>
                        </a:rPr>
                        <a:t>Atbilžu izvēles</a:t>
                      </a:r>
                    </a:p>
                    <a:p>
                      <a:pPr marL="9525" algn="ctr">
                        <a:buNone/>
                        <a:tabLst>
                          <a:tab pos="630555" algn="l"/>
                        </a:tabLst>
                      </a:pPr>
                      <a:r>
                        <a:rPr lang="lv-LV" sz="1600" kern="100">
                          <a:solidFill>
                            <a:srgbClr val="000000"/>
                          </a:solidFill>
                          <a:effectLst/>
                          <a:latin typeface="Verdana"/>
                          <a:ea typeface="Verdana"/>
                          <a:cs typeface="Times New Roman"/>
                        </a:rPr>
                        <a:t>(tiešsaistē VPS)</a:t>
                      </a:r>
                    </a:p>
                  </a:txBody>
                  <a:tcPr marL="0" marR="0" marT="0" marB="0" anchor="ctr"/>
                </a:tc>
                <a:tc>
                  <a:txBody>
                    <a:bodyPr/>
                    <a:lstStyle/>
                    <a:p>
                      <a:pPr marL="9525" algn="ctr">
                        <a:buNone/>
                        <a:tabLst>
                          <a:tab pos="630555" algn="l"/>
                        </a:tabLst>
                      </a:pPr>
                      <a:r>
                        <a:rPr lang="lv-LV" sz="1600" kern="100">
                          <a:solidFill>
                            <a:srgbClr val="000000"/>
                          </a:solidFill>
                          <a:effectLst/>
                          <a:latin typeface="Verdana"/>
                          <a:ea typeface="Verdana"/>
                          <a:cs typeface="Times New Roman"/>
                        </a:rPr>
                        <a:t>30</a:t>
                      </a:r>
                    </a:p>
                  </a:txBody>
                  <a:tcPr marL="0" marR="0" marT="0" marB="0" anchor="ctr"/>
                </a:tc>
                <a:tc>
                  <a:txBody>
                    <a:bodyPr/>
                    <a:lstStyle/>
                    <a:p>
                      <a:pPr marL="9525" algn="ctr">
                        <a:buNone/>
                        <a:tabLst>
                          <a:tab pos="630555" algn="l"/>
                        </a:tabLst>
                      </a:pPr>
                      <a:r>
                        <a:rPr lang="lv-LV" sz="1600" kern="100">
                          <a:solidFill>
                            <a:srgbClr val="000000"/>
                          </a:solidFill>
                          <a:effectLst/>
                          <a:latin typeface="Verdana"/>
                          <a:ea typeface="Verdana"/>
                          <a:cs typeface="Times New Roman"/>
                        </a:rPr>
                        <a:t>Zināšanas un izpratni. Vienkāršas prasmes</a:t>
                      </a:r>
                    </a:p>
                  </a:txBody>
                  <a:tcPr marL="0" marR="0" marT="0" marB="0" anchor="ctr"/>
                </a:tc>
                <a:tc>
                  <a:txBody>
                    <a:bodyPr/>
                    <a:lstStyle/>
                    <a:p>
                      <a:pPr marL="9525" algn="ctr">
                        <a:buNone/>
                        <a:tabLst>
                          <a:tab pos="630555" algn="l"/>
                        </a:tabLst>
                      </a:pPr>
                      <a:r>
                        <a:rPr lang="lv-LV" sz="1600" kern="100">
                          <a:solidFill>
                            <a:srgbClr val="000000"/>
                          </a:solidFill>
                          <a:effectLst/>
                          <a:latin typeface="Verdana"/>
                          <a:ea typeface="Verdana"/>
                          <a:cs typeface="Times New Roman"/>
                        </a:rPr>
                        <a:t>30</a:t>
                      </a:r>
                    </a:p>
                  </a:txBody>
                  <a:tcPr marL="0" marR="0" marT="0" marB="0" anchor="ctr"/>
                </a:tc>
                <a:tc>
                  <a:txBody>
                    <a:bodyPr/>
                    <a:lstStyle/>
                    <a:p>
                      <a:pPr marL="9525" algn="ctr">
                        <a:buNone/>
                        <a:tabLst>
                          <a:tab pos="630555" algn="l"/>
                        </a:tabLst>
                      </a:pPr>
                      <a:r>
                        <a:rPr lang="lv-LV" sz="1600" kern="100">
                          <a:solidFill>
                            <a:srgbClr val="000000"/>
                          </a:solidFill>
                          <a:effectLst/>
                          <a:latin typeface="Verdana"/>
                          <a:ea typeface="Verdana"/>
                          <a:cs typeface="Times New Roman"/>
                        </a:rPr>
                        <a:t>40</a:t>
                      </a:r>
                    </a:p>
                  </a:txBody>
                  <a:tcPr marL="0" marR="0" marT="0" marB="0" anchor="ctr"/>
                </a:tc>
                <a:extLst>
                  <a:ext uri="{0D108BD9-81ED-4DB2-BD59-A6C34878D82A}">
                    <a16:rowId xmlns:a16="http://schemas.microsoft.com/office/drawing/2014/main" val="1143089066"/>
                  </a:ext>
                </a:extLst>
              </a:tr>
              <a:tr h="370840">
                <a:tc gridSpan="5">
                  <a:txBody>
                    <a:bodyPr/>
                    <a:lstStyle/>
                    <a:p>
                      <a:r>
                        <a:rPr lang="lv-LV" sz="1600" b="1" i="0" u="none" strike="noStrike" cap="none">
                          <a:solidFill>
                            <a:schemeClr val="dk1"/>
                          </a:solidFill>
                          <a:effectLst/>
                          <a:latin typeface="Verdana"/>
                          <a:ea typeface="Verdana"/>
                          <a:cs typeface="Times New Roman"/>
                          <a:sym typeface="Arial"/>
                        </a:rPr>
                        <a:t>2. daļa. Prasmes</a:t>
                      </a:r>
                      <a:endParaRPr lang="lv-LV" sz="1600">
                        <a:latin typeface="Verdana"/>
                        <a:ea typeface="Verdana"/>
                        <a:cs typeface="Times New Roman"/>
                      </a:endParaRPr>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extLst>
                  <a:ext uri="{0D108BD9-81ED-4DB2-BD59-A6C34878D82A}">
                    <a16:rowId xmlns:a16="http://schemas.microsoft.com/office/drawing/2014/main" val="2579151802"/>
                  </a:ext>
                </a:extLst>
              </a:tr>
              <a:tr h="370840">
                <a:tc>
                  <a:txBody>
                    <a:bodyPr/>
                    <a:lstStyle/>
                    <a:p>
                      <a:pPr marL="9525" algn="ctr">
                        <a:buNone/>
                        <a:tabLst>
                          <a:tab pos="630555" algn="l"/>
                        </a:tabLst>
                      </a:pPr>
                      <a:r>
                        <a:rPr lang="lv-LV" sz="1600" kern="100">
                          <a:solidFill>
                            <a:schemeClr val="accent6">
                              <a:lumMod val="10000"/>
                            </a:schemeClr>
                          </a:solidFill>
                          <a:effectLst/>
                          <a:latin typeface="Verdana"/>
                          <a:ea typeface="Verdana"/>
                          <a:cs typeface="Times New Roman"/>
                        </a:rPr>
                        <a:t>Strukturētie</a:t>
                      </a:r>
                    </a:p>
                  </a:txBody>
                  <a:tcPr marL="0" marR="0" marT="0" marB="0" anchor="ctr"/>
                </a:tc>
                <a:tc>
                  <a:txBody>
                    <a:bodyPr/>
                    <a:lstStyle/>
                    <a:p>
                      <a:pPr marL="9525" algn="ctr">
                        <a:buNone/>
                        <a:tabLst>
                          <a:tab pos="630555" algn="l"/>
                        </a:tabLst>
                      </a:pPr>
                      <a:r>
                        <a:rPr lang="lv-LV" sz="1600" kern="100">
                          <a:solidFill>
                            <a:schemeClr val="accent6">
                              <a:lumMod val="10000"/>
                            </a:schemeClr>
                          </a:solidFill>
                          <a:effectLst/>
                          <a:latin typeface="Verdana"/>
                          <a:ea typeface="Verdana"/>
                          <a:cs typeface="Times New Roman"/>
                        </a:rPr>
                        <a:t>3</a:t>
                      </a:r>
                    </a:p>
                  </a:txBody>
                  <a:tcPr marL="0" marR="0" marT="0" marB="0" anchor="ctr"/>
                </a:tc>
                <a:tc>
                  <a:txBody>
                    <a:bodyPr/>
                    <a:lstStyle/>
                    <a:p>
                      <a:pPr marL="9525" algn="ctr">
                        <a:buNone/>
                        <a:tabLst>
                          <a:tab pos="630555" algn="l"/>
                        </a:tabLst>
                      </a:pPr>
                      <a:r>
                        <a:rPr lang="lv-LV" sz="1600" kern="100">
                          <a:solidFill>
                            <a:schemeClr val="accent6">
                              <a:lumMod val="10000"/>
                            </a:schemeClr>
                          </a:solidFill>
                          <a:effectLst/>
                          <a:latin typeface="Verdana"/>
                          <a:ea typeface="Verdana"/>
                          <a:cs typeface="Times New Roman"/>
                        </a:rPr>
                        <a:t>Prasmes</a:t>
                      </a:r>
                    </a:p>
                  </a:txBody>
                  <a:tcPr marL="0" marR="0" marT="0" marB="0" anchor="ctr"/>
                </a:tc>
                <a:tc>
                  <a:txBody>
                    <a:bodyPr/>
                    <a:lstStyle/>
                    <a:p>
                      <a:pPr marL="9525" algn="ctr">
                        <a:buNone/>
                        <a:tabLst>
                          <a:tab pos="630555" algn="l"/>
                        </a:tabLst>
                      </a:pPr>
                      <a:r>
                        <a:rPr lang="lv-LV" sz="1600" kern="100">
                          <a:solidFill>
                            <a:schemeClr val="accent6">
                              <a:lumMod val="10000"/>
                            </a:schemeClr>
                          </a:solidFill>
                          <a:effectLst/>
                          <a:latin typeface="Verdana"/>
                          <a:ea typeface="Verdana"/>
                          <a:cs typeface="Times New Roman"/>
                        </a:rPr>
                        <a:t>30</a:t>
                      </a:r>
                    </a:p>
                  </a:txBody>
                  <a:tcPr marL="0" marR="0" marT="0" marB="0" anchor="ctr"/>
                </a:tc>
                <a:tc rowSpan="2">
                  <a:txBody>
                    <a:bodyPr/>
                    <a:lstStyle/>
                    <a:p>
                      <a:pPr algn="ctr"/>
                      <a:r>
                        <a:rPr lang="lv-LV" sz="1600" b="0" i="0" u="none" strike="noStrike" cap="none">
                          <a:solidFill>
                            <a:schemeClr val="accent6">
                              <a:lumMod val="10000"/>
                            </a:schemeClr>
                          </a:solidFill>
                          <a:effectLst/>
                          <a:latin typeface="Verdana"/>
                          <a:ea typeface="Verdana"/>
                          <a:cs typeface="Times New Roman"/>
                          <a:sym typeface="Arial"/>
                        </a:rPr>
                        <a:t>80</a:t>
                      </a:r>
                      <a:endParaRPr lang="lv-LV" sz="1600">
                        <a:solidFill>
                          <a:schemeClr val="accent6">
                            <a:lumMod val="10000"/>
                          </a:schemeClr>
                        </a:solidFill>
                        <a:latin typeface="Verdana"/>
                        <a:ea typeface="Verdana"/>
                        <a:cs typeface="Times New Roman"/>
                      </a:endParaRPr>
                    </a:p>
                  </a:txBody>
                  <a:tcPr anchor="ctr"/>
                </a:tc>
                <a:extLst>
                  <a:ext uri="{0D108BD9-81ED-4DB2-BD59-A6C34878D82A}">
                    <a16:rowId xmlns:a16="http://schemas.microsoft.com/office/drawing/2014/main" val="2524270658"/>
                  </a:ext>
                </a:extLst>
              </a:tr>
              <a:tr h="370840">
                <a:tc>
                  <a:txBody>
                    <a:bodyPr/>
                    <a:lstStyle/>
                    <a:p>
                      <a:pPr marL="9525" algn="ctr">
                        <a:buNone/>
                        <a:tabLst>
                          <a:tab pos="630555" algn="l"/>
                        </a:tabLst>
                      </a:pPr>
                      <a:r>
                        <a:rPr lang="lv-LV" sz="1600" kern="100">
                          <a:solidFill>
                            <a:schemeClr val="accent6">
                              <a:lumMod val="10000"/>
                            </a:schemeClr>
                          </a:solidFill>
                          <a:effectLst/>
                          <a:latin typeface="Verdana"/>
                          <a:ea typeface="Verdana"/>
                          <a:cs typeface="Times New Roman"/>
                        </a:rPr>
                        <a:t>Strukturēts izvērsto atbilžu</a:t>
                      </a:r>
                    </a:p>
                  </a:txBody>
                  <a:tcPr marL="0" marR="0" marT="0" marB="0" anchor="ctr"/>
                </a:tc>
                <a:tc>
                  <a:txBody>
                    <a:bodyPr/>
                    <a:lstStyle/>
                    <a:p>
                      <a:pPr marL="9525" algn="ctr">
                        <a:buNone/>
                        <a:tabLst>
                          <a:tab pos="630555" algn="l"/>
                        </a:tabLst>
                      </a:pPr>
                      <a:r>
                        <a:rPr lang="lv-LV" sz="1600" kern="100">
                          <a:solidFill>
                            <a:schemeClr val="accent6">
                              <a:lumMod val="10000"/>
                            </a:schemeClr>
                          </a:solidFill>
                          <a:effectLst/>
                          <a:latin typeface="Verdana"/>
                          <a:ea typeface="Verdana"/>
                          <a:cs typeface="Times New Roman"/>
                        </a:rPr>
                        <a:t>1</a:t>
                      </a:r>
                    </a:p>
                  </a:txBody>
                  <a:tcPr marL="0" marR="0" marT="0" marB="0" anchor="ctr"/>
                </a:tc>
                <a:tc>
                  <a:txBody>
                    <a:bodyPr/>
                    <a:lstStyle/>
                    <a:p>
                      <a:pPr marL="9525" algn="ctr">
                        <a:buNone/>
                        <a:tabLst>
                          <a:tab pos="630555" algn="l"/>
                        </a:tabLst>
                      </a:pPr>
                      <a:r>
                        <a:rPr lang="lv-LV" sz="1600" kern="100">
                          <a:solidFill>
                            <a:schemeClr val="accent6">
                              <a:lumMod val="10000"/>
                            </a:schemeClr>
                          </a:solidFill>
                          <a:effectLst/>
                          <a:latin typeface="Verdana"/>
                          <a:ea typeface="Verdana"/>
                          <a:cs typeface="Times New Roman"/>
                        </a:rPr>
                        <a:t>Eksperimenta gaitas plānošanas un pētnieciskās darbības prasmes</a:t>
                      </a:r>
                    </a:p>
                  </a:txBody>
                  <a:tcPr marL="0" marR="0" marT="0" marB="0" anchor="ctr"/>
                </a:tc>
                <a:tc>
                  <a:txBody>
                    <a:bodyPr/>
                    <a:lstStyle/>
                    <a:p>
                      <a:pPr marL="9525" algn="ctr">
                        <a:buNone/>
                        <a:tabLst>
                          <a:tab pos="630555" algn="l"/>
                        </a:tabLst>
                      </a:pPr>
                      <a:r>
                        <a:rPr lang="lv-LV" sz="1600" kern="100">
                          <a:solidFill>
                            <a:schemeClr val="accent6">
                              <a:lumMod val="10000"/>
                            </a:schemeClr>
                          </a:solidFill>
                          <a:effectLst/>
                          <a:latin typeface="Verdana"/>
                          <a:ea typeface="Verdana"/>
                          <a:cs typeface="Times New Roman"/>
                        </a:rPr>
                        <a:t>10</a:t>
                      </a:r>
                    </a:p>
                  </a:txBody>
                  <a:tcPr marL="0" marR="0" marT="0" marB="0" anchor="ctr"/>
                </a:tc>
                <a:tc vMerge="1">
                  <a:txBody>
                    <a:bodyPr/>
                    <a:lstStyle/>
                    <a:p>
                      <a:endParaRPr lang="lv-LV"/>
                    </a:p>
                  </a:txBody>
                  <a:tcPr/>
                </a:tc>
                <a:extLst>
                  <a:ext uri="{0D108BD9-81ED-4DB2-BD59-A6C34878D82A}">
                    <a16:rowId xmlns:a16="http://schemas.microsoft.com/office/drawing/2014/main" val="3558522731"/>
                  </a:ext>
                </a:extLst>
              </a:tr>
            </a:tbl>
          </a:graphicData>
        </a:graphic>
      </p:graphicFrame>
    </p:spTree>
    <p:extLst>
      <p:ext uri="{BB962C8B-B14F-4D97-AF65-F5344CB8AC3E}">
        <p14:creationId xmlns:p14="http://schemas.microsoft.com/office/powerpoint/2010/main" val="2893275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4878C-F681-1539-C23E-02039D7C730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96ED78D-1446-88D1-4CBD-73A0BCA37909}"/>
              </a:ext>
            </a:extLst>
          </p:cNvPr>
          <p:cNvSpPr>
            <a:spLocks noGrp="1"/>
          </p:cNvSpPr>
          <p:nvPr>
            <p:ph type="sldNum" idx="12"/>
          </p:nvPr>
        </p:nvSpPr>
        <p:spPr/>
        <p:txBody>
          <a:bodyPr/>
          <a:lstStyle/>
          <a:p>
            <a:fld id="{00000000-1234-1234-1234-123412341234}" type="slidenum">
              <a:rPr lang="lv-LV" smtClean="0"/>
              <a:pPr/>
              <a:t>22</a:t>
            </a:fld>
            <a:endParaRPr lang="lv-LV"/>
          </a:p>
        </p:txBody>
      </p:sp>
      <p:sp>
        <p:nvSpPr>
          <p:cNvPr id="8" name="Title 1">
            <a:extLst>
              <a:ext uri="{FF2B5EF4-FFF2-40B4-BE49-F238E27FC236}">
                <a16:creationId xmlns:a16="http://schemas.microsoft.com/office/drawing/2014/main" id="{2D2D5DFC-FDC6-8851-49E3-8C22A0A1C68E}"/>
              </a:ext>
            </a:extLst>
          </p:cNvPr>
          <p:cNvSpPr txBox="1">
            <a:spLocks/>
          </p:cNvSpPr>
          <p:nvPr/>
        </p:nvSpPr>
        <p:spPr>
          <a:xfrm>
            <a:off x="810503" y="435065"/>
            <a:ext cx="10929767" cy="684324"/>
          </a:xfrm>
          <a:prstGeom prst="rect">
            <a:avLst/>
          </a:prstGeom>
          <a:noFill/>
          <a:ln>
            <a:noFill/>
          </a:ln>
        </p:spPr>
        <p:txBody>
          <a:bodyPr spcFirstLastPara="1" wrap="square" lIns="0" tIns="45700" rIns="91425" bIns="45700"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664790"/>
              </a:buClr>
              <a:buSzPts val="2200"/>
              <a:buFont typeface="Verdana"/>
              <a:buNone/>
              <a:defRPr sz="2200" b="1" i="0" u="none" strike="noStrike" cap="none">
                <a:solidFill>
                  <a:srgbClr val="664790"/>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lv-LV" sz="2800"/>
              <a:t>Centralizētais eksāmens dabaszinātņu jomā </a:t>
            </a:r>
            <a:r>
              <a:rPr lang="en-US" sz="2800">
                <a:solidFill>
                  <a:schemeClr val="bg2"/>
                </a:solidFill>
              </a:rPr>
              <a:t>9. </a:t>
            </a:r>
            <a:r>
              <a:rPr lang="en-US" sz="2800" err="1">
                <a:solidFill>
                  <a:schemeClr val="bg2"/>
                </a:solidFill>
              </a:rPr>
              <a:t>klasei</a:t>
            </a:r>
            <a:r>
              <a:rPr lang="en-US" sz="2800">
                <a:solidFill>
                  <a:schemeClr val="bg2"/>
                </a:solidFill>
              </a:rPr>
              <a:t> </a:t>
            </a:r>
          </a:p>
        </p:txBody>
      </p:sp>
      <p:sp>
        <p:nvSpPr>
          <p:cNvPr id="10" name="TextBox 9">
            <a:extLst>
              <a:ext uri="{FF2B5EF4-FFF2-40B4-BE49-F238E27FC236}">
                <a16:creationId xmlns:a16="http://schemas.microsoft.com/office/drawing/2014/main" id="{95A194D0-2FC5-4C9D-F8E5-41F1C0FD7A2E}"/>
              </a:ext>
            </a:extLst>
          </p:cNvPr>
          <p:cNvSpPr txBox="1"/>
          <p:nvPr/>
        </p:nvSpPr>
        <p:spPr>
          <a:xfrm>
            <a:off x="733769" y="1119103"/>
            <a:ext cx="6096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800">
                <a:solidFill>
                  <a:srgbClr val="00B2BB"/>
                </a:solidFill>
                <a:latin typeface="Verdana"/>
              </a:rPr>
              <a:t>2027. gada 2. jūnijā </a:t>
            </a:r>
          </a:p>
        </p:txBody>
      </p:sp>
      <p:sp>
        <p:nvSpPr>
          <p:cNvPr id="7" name="TextBox 6">
            <a:extLst>
              <a:ext uri="{FF2B5EF4-FFF2-40B4-BE49-F238E27FC236}">
                <a16:creationId xmlns:a16="http://schemas.microsoft.com/office/drawing/2014/main" id="{C4D22880-400F-EE16-E795-3761CA377217}"/>
              </a:ext>
            </a:extLst>
          </p:cNvPr>
          <p:cNvSpPr txBox="1"/>
          <p:nvPr/>
        </p:nvSpPr>
        <p:spPr>
          <a:xfrm>
            <a:off x="733012" y="1793664"/>
            <a:ext cx="8687255" cy="369332"/>
          </a:xfrm>
          <a:prstGeom prst="rect">
            <a:avLst/>
          </a:prstGeom>
          <a:noFill/>
        </p:spPr>
        <p:txBody>
          <a:bodyPr wrap="square" lIns="91440" tIns="45720" rIns="91440" bIns="45720">
            <a:spAutoFit/>
          </a:bodyPr>
          <a:lstStyle/>
          <a:p>
            <a:r>
              <a:rPr lang="lv-LV" sz="1800">
                <a:latin typeface="Verdana"/>
                <a:ea typeface="Verdana"/>
              </a:rPr>
              <a:t>Satura moduļi un to īpatsvars centralizētajā eksāmenā </a:t>
            </a:r>
          </a:p>
        </p:txBody>
      </p:sp>
      <p:graphicFrame>
        <p:nvGraphicFramePr>
          <p:cNvPr id="2" name="Table 1">
            <a:extLst>
              <a:ext uri="{FF2B5EF4-FFF2-40B4-BE49-F238E27FC236}">
                <a16:creationId xmlns:a16="http://schemas.microsoft.com/office/drawing/2014/main" id="{11DCA778-130A-14C1-C034-0E3BD7DB5889}"/>
              </a:ext>
            </a:extLst>
          </p:cNvPr>
          <p:cNvGraphicFramePr>
            <a:graphicFrameLocks noGrp="1"/>
          </p:cNvGraphicFramePr>
          <p:nvPr>
            <p:extLst>
              <p:ext uri="{D42A27DB-BD31-4B8C-83A1-F6EECF244321}">
                <p14:modId xmlns:p14="http://schemas.microsoft.com/office/powerpoint/2010/main" val="1533552502"/>
              </p:ext>
            </p:extLst>
          </p:nvPr>
        </p:nvGraphicFramePr>
        <p:xfrm>
          <a:off x="1333150" y="2738474"/>
          <a:ext cx="9250110" cy="2605900"/>
        </p:xfrm>
        <a:graphic>
          <a:graphicData uri="http://schemas.openxmlformats.org/drawingml/2006/table">
            <a:tbl>
              <a:tblPr firstRow="1" bandRow="1">
                <a:tableStyleId>{5C22544A-7EE6-4342-B048-85BDC9FD1C3A}</a:tableStyleId>
              </a:tblPr>
              <a:tblGrid>
                <a:gridCol w="4625055">
                  <a:extLst>
                    <a:ext uri="{9D8B030D-6E8A-4147-A177-3AD203B41FA5}">
                      <a16:colId xmlns:a16="http://schemas.microsoft.com/office/drawing/2014/main" val="3449287753"/>
                    </a:ext>
                  </a:extLst>
                </a:gridCol>
                <a:gridCol w="4625055">
                  <a:extLst>
                    <a:ext uri="{9D8B030D-6E8A-4147-A177-3AD203B41FA5}">
                      <a16:colId xmlns:a16="http://schemas.microsoft.com/office/drawing/2014/main" val="3354129063"/>
                    </a:ext>
                  </a:extLst>
                </a:gridCol>
              </a:tblGrid>
              <a:tr h="521180">
                <a:tc>
                  <a:txBody>
                    <a:bodyPr/>
                    <a:lstStyle/>
                    <a:p>
                      <a:pPr marL="6350" marR="50800" indent="-6350" algn="ctr">
                        <a:lnSpc>
                          <a:spcPct val="111000"/>
                        </a:lnSpc>
                        <a:spcAft>
                          <a:spcPts val="20"/>
                        </a:spcAft>
                        <a:buNone/>
                        <a:tabLst>
                          <a:tab pos="630555" algn="l"/>
                        </a:tabLst>
                      </a:pPr>
                      <a:r>
                        <a:rPr lang="lv-LV" sz="2000" b="1" kern="100">
                          <a:solidFill>
                            <a:schemeClr val="tx2"/>
                          </a:solidFill>
                          <a:effectLst/>
                          <a:latin typeface="Verdana"/>
                          <a:ea typeface="Verdana"/>
                        </a:rPr>
                        <a:t>Satura modulis</a:t>
                      </a:r>
                      <a:r>
                        <a:rPr lang="lv-LV" sz="2000" i="1" kern="100">
                          <a:solidFill>
                            <a:schemeClr val="tx2"/>
                          </a:solidFill>
                          <a:effectLst/>
                          <a:latin typeface="Verdana"/>
                          <a:ea typeface="Verdana"/>
                        </a:rPr>
                        <a:t> </a:t>
                      </a:r>
                      <a:endParaRPr lang="lv-LV" sz="1800" kern="100">
                        <a:solidFill>
                          <a:schemeClr val="tx2"/>
                        </a:solidFill>
                        <a:effectLst/>
                        <a:latin typeface="Verdana"/>
                        <a:ea typeface="Verdana"/>
                      </a:endParaRPr>
                    </a:p>
                  </a:txBody>
                  <a:tcPr marL="121920" marR="73025" marT="33020" marB="0" anchor="ctr"/>
                </a:tc>
                <a:tc>
                  <a:txBody>
                    <a:bodyPr/>
                    <a:lstStyle/>
                    <a:p>
                      <a:pPr marL="6350" marR="46990" indent="-6350" algn="ctr">
                        <a:lnSpc>
                          <a:spcPct val="111000"/>
                        </a:lnSpc>
                        <a:spcAft>
                          <a:spcPts val="20"/>
                        </a:spcAft>
                        <a:buNone/>
                        <a:tabLst>
                          <a:tab pos="630555" algn="l"/>
                        </a:tabLst>
                      </a:pPr>
                      <a:r>
                        <a:rPr lang="lv-LV" sz="2000" b="1" kern="100">
                          <a:solidFill>
                            <a:schemeClr val="tx2"/>
                          </a:solidFill>
                          <a:effectLst/>
                          <a:latin typeface="Verdana"/>
                          <a:ea typeface="Verdana"/>
                        </a:rPr>
                        <a:t>Īpatsvars, %</a:t>
                      </a:r>
                      <a:r>
                        <a:rPr lang="lv-LV" sz="2000" i="1" kern="100">
                          <a:solidFill>
                            <a:schemeClr val="tx2"/>
                          </a:solidFill>
                          <a:effectLst/>
                          <a:latin typeface="Verdana"/>
                          <a:ea typeface="Verdana"/>
                        </a:rPr>
                        <a:t> </a:t>
                      </a:r>
                      <a:endParaRPr lang="lv-LV" sz="1800" kern="100">
                        <a:solidFill>
                          <a:schemeClr val="tx2"/>
                        </a:solidFill>
                        <a:effectLst/>
                        <a:latin typeface="Verdana"/>
                        <a:ea typeface="Verdana"/>
                      </a:endParaRPr>
                    </a:p>
                  </a:txBody>
                  <a:tcPr marL="121920" marR="73025" marT="33020" marB="0" anchor="ctr"/>
                </a:tc>
                <a:extLst>
                  <a:ext uri="{0D108BD9-81ED-4DB2-BD59-A6C34878D82A}">
                    <a16:rowId xmlns:a16="http://schemas.microsoft.com/office/drawing/2014/main" val="2178264068"/>
                  </a:ext>
                </a:extLst>
              </a:tr>
              <a:tr h="521180">
                <a:tc>
                  <a:txBody>
                    <a:bodyPr/>
                    <a:lstStyle/>
                    <a:p>
                      <a:pPr marL="6350" indent="-6350" algn="ctr">
                        <a:lnSpc>
                          <a:spcPct val="111000"/>
                        </a:lnSpc>
                        <a:spcAft>
                          <a:spcPts val="20"/>
                        </a:spcAft>
                        <a:buNone/>
                        <a:tabLst>
                          <a:tab pos="630555" algn="l"/>
                        </a:tabLst>
                      </a:pPr>
                      <a:r>
                        <a:rPr lang="lv-LV" sz="2000" kern="100">
                          <a:solidFill>
                            <a:srgbClr val="000000"/>
                          </a:solidFill>
                          <a:effectLst/>
                          <a:latin typeface="Verdana"/>
                          <a:ea typeface="Verdana"/>
                        </a:rPr>
                        <a:t>Bioloģija </a:t>
                      </a:r>
                      <a:endParaRPr lang="lv-LV" sz="1800" kern="100">
                        <a:solidFill>
                          <a:srgbClr val="000000"/>
                        </a:solidFill>
                        <a:effectLst/>
                        <a:latin typeface="Verdana"/>
                        <a:ea typeface="Verdana"/>
                      </a:endParaRPr>
                    </a:p>
                  </a:txBody>
                  <a:tcPr marL="121920" marR="73025" marT="33020" marB="0" anchor="ctr"/>
                </a:tc>
                <a:tc>
                  <a:txBody>
                    <a:bodyPr/>
                    <a:lstStyle/>
                    <a:p>
                      <a:pPr marL="106680" indent="-6350" algn="ctr">
                        <a:lnSpc>
                          <a:spcPct val="111000"/>
                        </a:lnSpc>
                        <a:spcAft>
                          <a:spcPts val="20"/>
                        </a:spcAft>
                        <a:buNone/>
                        <a:tabLst>
                          <a:tab pos="630555" algn="l"/>
                        </a:tabLst>
                      </a:pPr>
                      <a:r>
                        <a:rPr lang="lv-LV" sz="2000" kern="100">
                          <a:solidFill>
                            <a:srgbClr val="EE0000"/>
                          </a:solidFill>
                          <a:effectLst/>
                          <a:latin typeface="Verdana"/>
                          <a:ea typeface="Verdana"/>
                        </a:rPr>
                        <a:t>30 ± 5</a:t>
                      </a:r>
                      <a:endParaRPr lang="lv-LV" sz="1800" kern="100">
                        <a:solidFill>
                          <a:srgbClr val="000000"/>
                        </a:solidFill>
                        <a:effectLst/>
                        <a:latin typeface="Verdana"/>
                        <a:ea typeface="Verdana"/>
                      </a:endParaRPr>
                    </a:p>
                  </a:txBody>
                  <a:tcPr marL="121920" marR="73025" marT="33020" marB="0" anchor="ctr"/>
                </a:tc>
                <a:extLst>
                  <a:ext uri="{0D108BD9-81ED-4DB2-BD59-A6C34878D82A}">
                    <a16:rowId xmlns:a16="http://schemas.microsoft.com/office/drawing/2014/main" val="1665624923"/>
                  </a:ext>
                </a:extLst>
              </a:tr>
              <a:tr h="521180">
                <a:tc>
                  <a:txBody>
                    <a:bodyPr/>
                    <a:lstStyle/>
                    <a:p>
                      <a:pPr marL="6350" indent="-6350" algn="ctr">
                        <a:lnSpc>
                          <a:spcPct val="111000"/>
                        </a:lnSpc>
                        <a:spcAft>
                          <a:spcPts val="20"/>
                        </a:spcAft>
                        <a:buNone/>
                        <a:tabLst>
                          <a:tab pos="630555" algn="l"/>
                        </a:tabLst>
                      </a:pPr>
                      <a:r>
                        <a:rPr lang="lv-LV" sz="2000" kern="100">
                          <a:solidFill>
                            <a:srgbClr val="000000"/>
                          </a:solidFill>
                          <a:effectLst/>
                          <a:latin typeface="Verdana"/>
                          <a:ea typeface="Verdana"/>
                        </a:rPr>
                        <a:t>Fizika </a:t>
                      </a:r>
                      <a:endParaRPr lang="lv-LV" sz="1800" kern="100">
                        <a:solidFill>
                          <a:srgbClr val="000000"/>
                        </a:solidFill>
                        <a:effectLst/>
                        <a:latin typeface="Verdana"/>
                        <a:ea typeface="Verdana"/>
                      </a:endParaRPr>
                    </a:p>
                  </a:txBody>
                  <a:tcPr marL="121920" marR="73025" marT="33020" marB="0" anchor="ctr"/>
                </a:tc>
                <a:tc>
                  <a:txBody>
                    <a:bodyPr/>
                    <a:lstStyle/>
                    <a:p>
                      <a:pPr marL="106680" indent="-6350" algn="ctr">
                        <a:lnSpc>
                          <a:spcPct val="111000"/>
                        </a:lnSpc>
                        <a:spcAft>
                          <a:spcPts val="20"/>
                        </a:spcAft>
                        <a:buNone/>
                        <a:tabLst>
                          <a:tab pos="630555" algn="l"/>
                        </a:tabLst>
                      </a:pPr>
                      <a:r>
                        <a:rPr lang="lv-LV" sz="2000" kern="100">
                          <a:solidFill>
                            <a:srgbClr val="EE0000"/>
                          </a:solidFill>
                          <a:effectLst/>
                          <a:latin typeface="Verdana"/>
                          <a:ea typeface="Verdana"/>
                        </a:rPr>
                        <a:t>30 ± 5</a:t>
                      </a:r>
                      <a:endParaRPr lang="lv-LV" sz="1800" kern="100">
                        <a:solidFill>
                          <a:srgbClr val="000000"/>
                        </a:solidFill>
                        <a:effectLst/>
                        <a:latin typeface="Verdana"/>
                        <a:ea typeface="Verdana"/>
                      </a:endParaRPr>
                    </a:p>
                  </a:txBody>
                  <a:tcPr marL="121920" marR="73025" marT="33020" marB="0" anchor="ctr"/>
                </a:tc>
                <a:extLst>
                  <a:ext uri="{0D108BD9-81ED-4DB2-BD59-A6C34878D82A}">
                    <a16:rowId xmlns:a16="http://schemas.microsoft.com/office/drawing/2014/main" val="2450243908"/>
                  </a:ext>
                </a:extLst>
              </a:tr>
              <a:tr h="521180">
                <a:tc>
                  <a:txBody>
                    <a:bodyPr/>
                    <a:lstStyle/>
                    <a:p>
                      <a:pPr marL="6350" indent="-6350" algn="ctr">
                        <a:lnSpc>
                          <a:spcPct val="111000"/>
                        </a:lnSpc>
                        <a:spcAft>
                          <a:spcPts val="20"/>
                        </a:spcAft>
                        <a:buNone/>
                        <a:tabLst>
                          <a:tab pos="630555" algn="l"/>
                        </a:tabLst>
                      </a:pPr>
                      <a:r>
                        <a:rPr lang="lv-LV" sz="2000" kern="100">
                          <a:solidFill>
                            <a:srgbClr val="000000"/>
                          </a:solidFill>
                          <a:effectLst/>
                          <a:latin typeface="Verdana"/>
                          <a:ea typeface="Verdana"/>
                        </a:rPr>
                        <a:t>Ķīmija </a:t>
                      </a:r>
                      <a:endParaRPr lang="lv-LV" sz="1800" kern="100">
                        <a:solidFill>
                          <a:srgbClr val="000000"/>
                        </a:solidFill>
                        <a:effectLst/>
                        <a:latin typeface="Verdana"/>
                        <a:ea typeface="Verdana"/>
                      </a:endParaRPr>
                    </a:p>
                  </a:txBody>
                  <a:tcPr marL="121920" marR="73025" marT="33020" marB="0" anchor="ctr"/>
                </a:tc>
                <a:tc>
                  <a:txBody>
                    <a:bodyPr/>
                    <a:lstStyle/>
                    <a:p>
                      <a:pPr marL="106680" indent="-6350" algn="ctr">
                        <a:lnSpc>
                          <a:spcPct val="111000"/>
                        </a:lnSpc>
                        <a:spcAft>
                          <a:spcPts val="20"/>
                        </a:spcAft>
                        <a:buNone/>
                        <a:tabLst>
                          <a:tab pos="630555" algn="l"/>
                        </a:tabLst>
                      </a:pPr>
                      <a:r>
                        <a:rPr lang="lv-LV" sz="2000" kern="100">
                          <a:solidFill>
                            <a:srgbClr val="EE0000"/>
                          </a:solidFill>
                          <a:effectLst/>
                          <a:latin typeface="Verdana"/>
                          <a:ea typeface="Verdana"/>
                        </a:rPr>
                        <a:t>30 ± 5</a:t>
                      </a:r>
                      <a:endParaRPr lang="lv-LV" sz="1800" kern="100">
                        <a:solidFill>
                          <a:srgbClr val="000000"/>
                        </a:solidFill>
                        <a:effectLst/>
                        <a:latin typeface="Verdana"/>
                        <a:ea typeface="Verdana"/>
                      </a:endParaRPr>
                    </a:p>
                  </a:txBody>
                  <a:tcPr marL="121920" marR="73025" marT="33020" marB="0" anchor="ctr"/>
                </a:tc>
                <a:extLst>
                  <a:ext uri="{0D108BD9-81ED-4DB2-BD59-A6C34878D82A}">
                    <a16:rowId xmlns:a16="http://schemas.microsoft.com/office/drawing/2014/main" val="2869305246"/>
                  </a:ext>
                </a:extLst>
              </a:tr>
              <a:tr h="521180">
                <a:tc>
                  <a:txBody>
                    <a:bodyPr/>
                    <a:lstStyle/>
                    <a:p>
                      <a:pPr marL="6350" indent="-6350" algn="ctr">
                        <a:lnSpc>
                          <a:spcPct val="111000"/>
                        </a:lnSpc>
                        <a:spcAft>
                          <a:spcPts val="20"/>
                        </a:spcAft>
                        <a:buNone/>
                        <a:tabLst>
                          <a:tab pos="630555" algn="l"/>
                        </a:tabLst>
                      </a:pPr>
                      <a:r>
                        <a:rPr lang="lv-LV" sz="2000" kern="100">
                          <a:solidFill>
                            <a:srgbClr val="000000"/>
                          </a:solidFill>
                          <a:effectLst/>
                          <a:latin typeface="Verdana"/>
                          <a:ea typeface="Verdana"/>
                        </a:rPr>
                        <a:t>Eksperimenta plānošana</a:t>
                      </a:r>
                      <a:endParaRPr lang="lv-LV" sz="1800" kern="100">
                        <a:solidFill>
                          <a:srgbClr val="000000"/>
                        </a:solidFill>
                        <a:effectLst/>
                        <a:latin typeface="Verdana"/>
                        <a:ea typeface="Verdana"/>
                      </a:endParaRPr>
                    </a:p>
                  </a:txBody>
                  <a:tcPr marL="121920" marR="73025" marT="33020" marB="0" anchor="ctr"/>
                </a:tc>
                <a:tc>
                  <a:txBody>
                    <a:bodyPr/>
                    <a:lstStyle/>
                    <a:p>
                      <a:pPr marL="106680" indent="-6350" algn="ctr">
                        <a:lnSpc>
                          <a:spcPct val="111000"/>
                        </a:lnSpc>
                        <a:spcAft>
                          <a:spcPts val="20"/>
                        </a:spcAft>
                        <a:buNone/>
                        <a:tabLst>
                          <a:tab pos="630555" algn="l"/>
                        </a:tabLst>
                      </a:pPr>
                      <a:r>
                        <a:rPr lang="lv-LV" sz="2000" kern="100">
                          <a:solidFill>
                            <a:srgbClr val="EE0000"/>
                          </a:solidFill>
                          <a:effectLst/>
                          <a:latin typeface="Verdana"/>
                          <a:ea typeface="Verdana"/>
                        </a:rPr>
                        <a:t>10 ± 5</a:t>
                      </a:r>
                      <a:endParaRPr lang="lv-LV" sz="1800" kern="100">
                        <a:solidFill>
                          <a:srgbClr val="000000"/>
                        </a:solidFill>
                        <a:effectLst/>
                        <a:latin typeface="Verdana"/>
                        <a:ea typeface="Verdana"/>
                      </a:endParaRPr>
                    </a:p>
                  </a:txBody>
                  <a:tcPr marL="121920" marR="73025" marT="33020" marB="0" anchor="ctr"/>
                </a:tc>
                <a:extLst>
                  <a:ext uri="{0D108BD9-81ED-4DB2-BD59-A6C34878D82A}">
                    <a16:rowId xmlns:a16="http://schemas.microsoft.com/office/drawing/2014/main" val="867336298"/>
                  </a:ext>
                </a:extLst>
              </a:tr>
            </a:tbl>
          </a:graphicData>
        </a:graphic>
      </p:graphicFrame>
    </p:spTree>
    <p:extLst>
      <p:ext uri="{BB962C8B-B14F-4D97-AF65-F5344CB8AC3E}">
        <p14:creationId xmlns:p14="http://schemas.microsoft.com/office/powerpoint/2010/main" val="1500681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A3EAE-56C9-8981-ED1A-5D4D9B6B326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A1891A-A504-ED4A-1A7F-B41BBB1568FC}"/>
              </a:ext>
            </a:extLst>
          </p:cNvPr>
          <p:cNvSpPr>
            <a:spLocks noGrp="1"/>
          </p:cNvSpPr>
          <p:nvPr>
            <p:ph type="sldNum" idx="12"/>
          </p:nvPr>
        </p:nvSpPr>
        <p:spPr/>
        <p:txBody>
          <a:bodyPr/>
          <a:lstStyle/>
          <a:p>
            <a:fld id="{00000000-1234-1234-1234-123412341234}" type="slidenum">
              <a:rPr lang="lv-LV" smtClean="0"/>
              <a:pPr/>
              <a:t>23</a:t>
            </a:fld>
            <a:endParaRPr lang="lv-LV"/>
          </a:p>
        </p:txBody>
      </p:sp>
      <p:sp>
        <p:nvSpPr>
          <p:cNvPr id="5" name="TextBox 4">
            <a:extLst>
              <a:ext uri="{FF2B5EF4-FFF2-40B4-BE49-F238E27FC236}">
                <a16:creationId xmlns:a16="http://schemas.microsoft.com/office/drawing/2014/main" id="{6DE24E59-C24A-4AF4-C007-70960CDD81FF}"/>
              </a:ext>
            </a:extLst>
          </p:cNvPr>
          <p:cNvSpPr txBox="1"/>
          <p:nvPr/>
        </p:nvSpPr>
        <p:spPr>
          <a:xfrm>
            <a:off x="3047338" y="3273124"/>
            <a:ext cx="6094674" cy="307777"/>
          </a:xfrm>
          <a:prstGeom prst="rect">
            <a:avLst/>
          </a:prstGeom>
          <a:noFill/>
        </p:spPr>
        <p:txBody>
          <a:bodyPr wrap="square">
            <a:spAutoFit/>
          </a:bodyPr>
          <a:lstStyle/>
          <a:p>
            <a:r>
              <a:rPr lang="lv-LV" dirty="0"/>
              <a:t> </a:t>
            </a:r>
          </a:p>
        </p:txBody>
      </p:sp>
      <p:sp>
        <p:nvSpPr>
          <p:cNvPr id="9" name="TextBox 8">
            <a:extLst>
              <a:ext uri="{FF2B5EF4-FFF2-40B4-BE49-F238E27FC236}">
                <a16:creationId xmlns:a16="http://schemas.microsoft.com/office/drawing/2014/main" id="{082146B3-C423-7C56-5078-338A6EA17DEB}"/>
              </a:ext>
            </a:extLst>
          </p:cNvPr>
          <p:cNvSpPr txBox="1"/>
          <p:nvPr/>
        </p:nvSpPr>
        <p:spPr>
          <a:xfrm>
            <a:off x="1008071" y="601241"/>
            <a:ext cx="9098037" cy="830997"/>
          </a:xfrm>
          <a:prstGeom prst="rect">
            <a:avLst/>
          </a:prstGeom>
          <a:noFill/>
        </p:spPr>
        <p:txBody>
          <a:bodyPr wrap="square">
            <a:spAutoFit/>
          </a:bodyPr>
          <a:lstStyle/>
          <a:p>
            <a:r>
              <a:rPr lang="lv-LV" sz="2400" b="1" i="0" u="none" strike="noStrike" spc="0" dirty="0">
                <a:solidFill>
                  <a:schemeClr val="tx1"/>
                </a:solidFill>
                <a:effectLst/>
                <a:latin typeface="Arial"/>
              </a:rPr>
              <a:t>Atbalsts dabaszinātņu jomas centralizētā eksāmena ieviešanai 9. klasē</a:t>
            </a:r>
            <a:r>
              <a:rPr lang="lv-LV" sz="2400" b="0" i="0" dirty="0">
                <a:solidFill>
                  <a:schemeClr val="tx1"/>
                </a:solidFill>
                <a:effectLst/>
                <a:latin typeface="Arial"/>
              </a:rPr>
              <a:t>​</a:t>
            </a:r>
            <a:endParaRPr lang="lv-LV" sz="2400" dirty="0">
              <a:solidFill>
                <a:schemeClr val="tx1"/>
              </a:solidFill>
            </a:endParaRPr>
          </a:p>
        </p:txBody>
      </p:sp>
      <p:graphicFrame>
        <p:nvGraphicFramePr>
          <p:cNvPr id="11" name="Shēma 4">
            <a:extLst>
              <a:ext uri="{FF2B5EF4-FFF2-40B4-BE49-F238E27FC236}">
                <a16:creationId xmlns:a16="http://schemas.microsoft.com/office/drawing/2014/main" id="{031B1B91-306D-5775-C668-546DC87B54C2}"/>
              </a:ext>
            </a:extLst>
          </p:cNvPr>
          <p:cNvGraphicFramePr/>
          <p:nvPr>
            <p:extLst>
              <p:ext uri="{D42A27DB-BD31-4B8C-83A1-F6EECF244321}">
                <p14:modId xmlns:p14="http://schemas.microsoft.com/office/powerpoint/2010/main" val="1467353447"/>
              </p:ext>
            </p:extLst>
          </p:nvPr>
        </p:nvGraphicFramePr>
        <p:xfrm>
          <a:off x="616775" y="2244256"/>
          <a:ext cx="10559543"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a:extLst>
              <a:ext uri="{FF2B5EF4-FFF2-40B4-BE49-F238E27FC236}">
                <a16:creationId xmlns:a16="http://schemas.microsoft.com/office/drawing/2014/main" id="{C6A0E234-011E-D20A-1E3F-FBACAF67664F}"/>
              </a:ext>
            </a:extLst>
          </p:cNvPr>
          <p:cNvSpPr txBox="1"/>
          <p:nvPr/>
        </p:nvSpPr>
        <p:spPr>
          <a:xfrm>
            <a:off x="1465028" y="5901856"/>
            <a:ext cx="9711290" cy="523220"/>
          </a:xfrm>
          <a:prstGeom prst="rect">
            <a:avLst/>
          </a:prstGeom>
          <a:noFill/>
        </p:spPr>
        <p:txBody>
          <a:bodyPr wrap="square">
            <a:spAutoFit/>
          </a:bodyPr>
          <a:lstStyle/>
          <a:p>
            <a:r>
              <a:rPr lang="lv-LV" sz="1400" b="0" i="0" u="none" strike="noStrike" spc="0" dirty="0">
                <a:solidFill>
                  <a:schemeClr val="tx1"/>
                </a:solidFill>
                <a:effectLst/>
                <a:latin typeface="Arial"/>
              </a:rPr>
              <a:t>Aicinām kopā ar skolēniem pārrunāt 2025./2026.m.g. diagnosticējošā darba </a:t>
            </a:r>
            <a:r>
              <a:rPr lang="lv-LV" sz="1400" b="0" i="0" u="none" strike="noStrike" spc="0" dirty="0" err="1">
                <a:solidFill>
                  <a:schemeClr val="tx1"/>
                </a:solidFill>
                <a:effectLst/>
                <a:latin typeface="Arial"/>
              </a:rPr>
              <a:t>dabaszinībās</a:t>
            </a:r>
            <a:r>
              <a:rPr lang="lv-LV" sz="1400" b="0" i="0" u="none" strike="noStrike" spc="0" dirty="0">
                <a:solidFill>
                  <a:schemeClr val="tx1"/>
                </a:solidFill>
                <a:effectLst/>
                <a:latin typeface="Arial"/>
              </a:rPr>
              <a:t> 9.klasei uzdevumus- </a:t>
            </a:r>
            <a:r>
              <a:rPr lang="lv-LV" sz="1400" b="0" i="0" u="sng" strike="noStrike" spc="0" dirty="0">
                <a:solidFill>
                  <a:srgbClr val="000000"/>
                </a:solidFill>
                <a:effectLst/>
                <a:latin typeface="Arial"/>
                <a:hlinkClick r:id="rId7"/>
              </a:rPr>
              <a:t>https://www.viaa.gov.lv/lv/valsts-parbaudes-darbu-uzdevumi</a:t>
            </a:r>
            <a:r>
              <a:rPr lang="lv-LV" sz="1400" b="0" i="0" u="none" strike="noStrike" spc="0" dirty="0">
                <a:solidFill>
                  <a:srgbClr val="000000"/>
                </a:solidFill>
                <a:effectLst/>
                <a:latin typeface="Arial"/>
              </a:rPr>
              <a:t> </a:t>
            </a:r>
            <a:r>
              <a:rPr lang="lv-LV" sz="1400" b="0" i="0" dirty="0">
                <a:solidFill>
                  <a:srgbClr val="000000"/>
                </a:solidFill>
                <a:effectLst/>
                <a:latin typeface="Arial"/>
              </a:rPr>
              <a:t>​</a:t>
            </a:r>
            <a:endParaRPr lang="lv-LV" dirty="0"/>
          </a:p>
        </p:txBody>
      </p:sp>
    </p:spTree>
    <p:extLst>
      <p:ext uri="{BB962C8B-B14F-4D97-AF65-F5344CB8AC3E}">
        <p14:creationId xmlns:p14="http://schemas.microsoft.com/office/powerpoint/2010/main" val="1543699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70873BFE-4DF1-16C6-816D-B35FD8570E5D}"/>
            </a:ext>
          </a:extLst>
        </p:cNvPr>
        <p:cNvGrpSpPr/>
        <p:nvPr/>
      </p:nvGrpSpPr>
      <p:grpSpPr>
        <a:xfrm>
          <a:off x="0" y="0"/>
          <a:ext cx="0" cy="0"/>
          <a:chOff x="0" y="0"/>
          <a:chExt cx="0" cy="0"/>
        </a:xfrm>
      </p:grpSpPr>
      <p:sp>
        <p:nvSpPr>
          <p:cNvPr id="410" name="Google Shape;410;p37">
            <a:extLst>
              <a:ext uri="{FF2B5EF4-FFF2-40B4-BE49-F238E27FC236}">
                <a16:creationId xmlns:a16="http://schemas.microsoft.com/office/drawing/2014/main" id="{92F90C68-AD49-3CAA-3F4F-D14DC669A9E0}"/>
              </a:ext>
            </a:extLst>
          </p:cNvPr>
          <p:cNvSpPr txBox="1">
            <a:spLocks noGrp="1"/>
          </p:cNvSpPr>
          <p:nvPr>
            <p:ph type="ctrTitle"/>
          </p:nvPr>
        </p:nvSpPr>
        <p:spPr>
          <a:xfrm>
            <a:off x="1705825" y="2235199"/>
            <a:ext cx="9228234" cy="3055525"/>
          </a:xfrm>
          <a:prstGeom prst="rect">
            <a:avLst/>
          </a:prstGeom>
          <a:noFill/>
          <a:ln>
            <a:noFill/>
          </a:ln>
        </p:spPr>
        <p:txBody>
          <a:bodyPr spcFirstLastPara="1" wrap="square" lIns="0" tIns="0" rIns="0" bIns="0" anchor="t" anchorCtr="0">
            <a:noAutofit/>
          </a:bodyPr>
          <a:lstStyle/>
          <a:p>
            <a:r>
              <a:rPr lang="lv-LV" sz="4000">
                <a:solidFill>
                  <a:schemeClr val="tx1"/>
                </a:solidFill>
              </a:rPr>
              <a:t>Valsts pārbaudes darbi un to norises kārtība</a:t>
            </a:r>
            <a:br>
              <a:rPr lang="lv-LV" sz="4000"/>
            </a:br>
            <a:r>
              <a:rPr lang="lv-LV" sz="4000">
                <a:solidFill>
                  <a:schemeClr val="tx1"/>
                </a:solidFill>
              </a:rPr>
              <a:t>2026./2027. mācību gadā</a:t>
            </a:r>
            <a:br>
              <a:rPr lang="lv-LV" sz="4000"/>
            </a:br>
            <a:r>
              <a:rPr lang="lv-LV" sz="4000">
                <a:solidFill>
                  <a:schemeClr val="bg2"/>
                </a:solidFill>
              </a:rPr>
              <a:t>vidējā izglītībā</a:t>
            </a:r>
          </a:p>
        </p:txBody>
      </p:sp>
    </p:spTree>
    <p:extLst>
      <p:ext uri="{BB962C8B-B14F-4D97-AF65-F5344CB8AC3E}">
        <p14:creationId xmlns:p14="http://schemas.microsoft.com/office/powerpoint/2010/main" val="15915734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BF02FBD-16AA-7238-F831-B407F02255AB}"/>
              </a:ext>
            </a:extLst>
          </p:cNvPr>
          <p:cNvSpPr txBox="1">
            <a:spLocks/>
          </p:cNvSpPr>
          <p:nvPr/>
        </p:nvSpPr>
        <p:spPr>
          <a:xfrm>
            <a:off x="1012976" y="400058"/>
            <a:ext cx="10348604" cy="1142815"/>
          </a:xfrm>
          <a:prstGeom prst="rect">
            <a:avLst/>
          </a:prstGeom>
          <a:noFill/>
          <a:ln>
            <a:noFill/>
          </a:ln>
        </p:spPr>
        <p:txBody>
          <a:bodyPr spcFirstLastPara="1" wrap="square" lIns="0" tIns="45700" rIns="91425" bIns="45700"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664790"/>
              </a:buClr>
              <a:buSzPts val="2200"/>
              <a:buFont typeface="Verdana"/>
              <a:buNone/>
              <a:defRPr sz="2200" b="1" i="0" u="none" strike="noStrike" cap="none">
                <a:solidFill>
                  <a:srgbClr val="664790"/>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lv-LV" sz="2800"/>
              <a:t>Diagnosticējošais </a:t>
            </a:r>
            <a:r>
              <a:rPr lang="en-US" sz="2800" err="1"/>
              <a:t>darbs</a:t>
            </a:r>
            <a:r>
              <a:rPr lang="en-US" sz="2800"/>
              <a:t> </a:t>
            </a:r>
            <a:endParaRPr lang="en-US" sz="2800">
              <a:solidFill>
                <a:srgbClr val="00B2BB"/>
              </a:solidFill>
            </a:endParaRPr>
          </a:p>
          <a:p>
            <a:r>
              <a:rPr lang="lv-LV" b="0"/>
              <a:t>sociālajā un pilsoniskajā mācību jomā</a:t>
            </a:r>
            <a:endParaRPr lang="en-US" sz="2800">
              <a:solidFill>
                <a:schemeClr val="bg2"/>
              </a:solidFill>
            </a:endParaRPr>
          </a:p>
        </p:txBody>
      </p:sp>
      <p:graphicFrame>
        <p:nvGraphicFramePr>
          <p:cNvPr id="8" name="Tabula 7">
            <a:extLst>
              <a:ext uri="{FF2B5EF4-FFF2-40B4-BE49-F238E27FC236}">
                <a16:creationId xmlns:a16="http://schemas.microsoft.com/office/drawing/2014/main" id="{0DFB9D65-954B-9EAB-F308-E097DDC41441}"/>
              </a:ext>
            </a:extLst>
          </p:cNvPr>
          <p:cNvGraphicFramePr>
            <a:graphicFrameLocks noGrp="1"/>
          </p:cNvGraphicFramePr>
          <p:nvPr>
            <p:extLst>
              <p:ext uri="{D42A27DB-BD31-4B8C-83A1-F6EECF244321}">
                <p14:modId xmlns:p14="http://schemas.microsoft.com/office/powerpoint/2010/main" val="3315781786"/>
              </p:ext>
            </p:extLst>
          </p:nvPr>
        </p:nvGraphicFramePr>
        <p:xfrm>
          <a:off x="853725" y="1963260"/>
          <a:ext cx="11075727" cy="4171341"/>
        </p:xfrm>
        <a:graphic>
          <a:graphicData uri="http://schemas.openxmlformats.org/drawingml/2006/table">
            <a:tbl>
              <a:tblPr firstRow="1" bandRow="1">
                <a:tableStyleId>{5C22544A-7EE6-4342-B048-85BDC9FD1C3A}</a:tableStyleId>
              </a:tblPr>
              <a:tblGrid>
                <a:gridCol w="2995361">
                  <a:extLst>
                    <a:ext uri="{9D8B030D-6E8A-4147-A177-3AD203B41FA5}">
                      <a16:colId xmlns:a16="http://schemas.microsoft.com/office/drawing/2014/main" val="4062093641"/>
                    </a:ext>
                  </a:extLst>
                </a:gridCol>
                <a:gridCol w="8080366">
                  <a:extLst>
                    <a:ext uri="{9D8B030D-6E8A-4147-A177-3AD203B41FA5}">
                      <a16:colId xmlns:a16="http://schemas.microsoft.com/office/drawing/2014/main" val="938739304"/>
                    </a:ext>
                  </a:extLst>
                </a:gridCol>
              </a:tblGrid>
              <a:tr h="1033330">
                <a:tc>
                  <a:txBody>
                    <a:bodyPr/>
                    <a:lstStyle/>
                    <a:p>
                      <a:pPr lvl="0" algn="l">
                        <a:buNone/>
                      </a:pPr>
                      <a:r>
                        <a:rPr lang="lv-LV" sz="1800" b="1" i="0" u="none" strike="noStrike" cap="none" noProof="0">
                          <a:solidFill>
                            <a:srgbClr val="664790"/>
                          </a:solidFill>
                          <a:latin typeface="Verdana"/>
                          <a:ea typeface="Verdana"/>
                          <a:cs typeface="+mn-cs"/>
                          <a:sym typeface="Arial"/>
                        </a:rPr>
                        <a:t>Mērķis </a:t>
                      </a:r>
                      <a:endParaRPr lang="lv-LV" sz="1800" b="1" i="0" u="none" strike="noStrike" cap="none">
                        <a:solidFill>
                          <a:srgbClr val="664790"/>
                        </a:solidFill>
                        <a:latin typeface="Verdana"/>
                        <a:ea typeface="Verdana"/>
                        <a:cs typeface="+mn-cs"/>
                        <a:sym typeface="Arial"/>
                      </a:endParaRPr>
                    </a:p>
                  </a:txBody>
                  <a:tcPr>
                    <a:solidFill>
                      <a:schemeClr val="accent6"/>
                    </a:solidFill>
                  </a:tcPr>
                </a:tc>
                <a:tc>
                  <a:txBody>
                    <a:bodyPr/>
                    <a:lstStyle/>
                    <a:p>
                      <a:pPr lvl="0" algn="l">
                        <a:lnSpc>
                          <a:spcPct val="100000"/>
                        </a:lnSpc>
                        <a:spcBef>
                          <a:spcPts val="0"/>
                        </a:spcBef>
                        <a:spcAft>
                          <a:spcPts val="0"/>
                        </a:spcAft>
                        <a:buNone/>
                      </a:pPr>
                      <a:r>
                        <a:rPr lang="lv-LV" sz="1800" b="0" i="0" u="none" strike="noStrike" cap="none" noProof="0">
                          <a:solidFill>
                            <a:srgbClr val="664790"/>
                          </a:solidFill>
                          <a:latin typeface="Verdana"/>
                          <a:ea typeface="Verdana"/>
                          <a:cs typeface="+mn-cs"/>
                          <a:sym typeface="Arial"/>
                        </a:rPr>
                        <a:t>identificēt, kādā mērā sasniegti valsts pamatizglītības standartā noteiktie skolēnam plānotie sasniedzamie rezultāti sociālajā un pilsoniskajā mācību jomā</a:t>
                      </a:r>
                    </a:p>
                  </a:txBody>
                  <a:tcPr anchor="ctr">
                    <a:solidFill>
                      <a:schemeClr val="accent6"/>
                    </a:solidFill>
                  </a:tcPr>
                </a:tc>
                <a:extLst>
                  <a:ext uri="{0D108BD9-81ED-4DB2-BD59-A6C34878D82A}">
                    <a16:rowId xmlns:a16="http://schemas.microsoft.com/office/drawing/2014/main" val="1970877389"/>
                  </a:ext>
                </a:extLst>
              </a:tr>
              <a:tr h="726907">
                <a:tc>
                  <a:txBody>
                    <a:bodyPr/>
                    <a:lstStyle/>
                    <a:p>
                      <a:pPr lvl="0" algn="l">
                        <a:buNone/>
                      </a:pPr>
                      <a:r>
                        <a:rPr lang="lv-LV" sz="1800" b="1" i="0" u="none" strike="noStrike" noProof="0">
                          <a:solidFill>
                            <a:srgbClr val="664790"/>
                          </a:solidFill>
                          <a:latin typeface="Verdana"/>
                          <a:ea typeface="Verdana"/>
                        </a:rPr>
                        <a:t>Programma un norises darbību laiki </a:t>
                      </a:r>
                      <a:endParaRPr lang="lv-LV" sz="1800" b="1"/>
                    </a:p>
                  </a:txBody>
                  <a:tcPr/>
                </a:tc>
                <a:tc>
                  <a:txBody>
                    <a:bodyPr/>
                    <a:lstStyle/>
                    <a:p>
                      <a:pPr lvl="0" algn="l">
                        <a:lnSpc>
                          <a:spcPct val="100000"/>
                        </a:lnSpc>
                        <a:spcBef>
                          <a:spcPts val="0"/>
                        </a:spcBef>
                        <a:spcAft>
                          <a:spcPts val="0"/>
                        </a:spcAft>
                        <a:buNone/>
                      </a:pPr>
                      <a:r>
                        <a:rPr lang="lv-LV" sz="1800" b="0" i="0" u="none" strike="noStrike" noProof="0">
                          <a:solidFill>
                            <a:srgbClr val="664790"/>
                          </a:solidFill>
                          <a:latin typeface="Verdana"/>
                          <a:ea typeface="Verdana"/>
                        </a:rPr>
                        <a:t>2026.gada 1.oktobrī VIAA tīmekļvietnē</a:t>
                      </a:r>
                      <a:endParaRPr lang="lv-LV" sz="1800" b="0" i="0" u="none" strike="noStrike" noProof="0">
                        <a:solidFill>
                          <a:srgbClr val="000000"/>
                        </a:solidFill>
                        <a:latin typeface="Verdana"/>
                        <a:ea typeface="Verdana"/>
                      </a:endParaRPr>
                    </a:p>
                  </a:txBody>
                  <a:tcPr anchor="ctr"/>
                </a:tc>
                <a:extLst>
                  <a:ext uri="{0D108BD9-81ED-4DB2-BD59-A6C34878D82A}">
                    <a16:rowId xmlns:a16="http://schemas.microsoft.com/office/drawing/2014/main" val="3811012965"/>
                  </a:ext>
                </a:extLst>
              </a:tr>
              <a:tr h="702665">
                <a:tc>
                  <a:txBody>
                    <a:bodyPr/>
                    <a:lstStyle/>
                    <a:p>
                      <a:pPr lvl="0" algn="l">
                        <a:buNone/>
                      </a:pPr>
                      <a:r>
                        <a:rPr lang="lv-LV" sz="1800" b="1" i="0" u="none" strike="noStrike" noProof="0">
                          <a:solidFill>
                            <a:srgbClr val="664790"/>
                          </a:solidFill>
                          <a:latin typeface="Verdana"/>
                          <a:ea typeface="Verdana"/>
                        </a:rPr>
                        <a:t>Piedalās</a:t>
                      </a:r>
                      <a:endParaRPr lang="lv-LV" sz="1800" b="1"/>
                    </a:p>
                  </a:txBody>
                  <a:tcPr>
                    <a:solidFill>
                      <a:schemeClr val="accent6"/>
                    </a:solidFill>
                  </a:tcPr>
                </a:tc>
                <a:tc>
                  <a:txBody>
                    <a:bodyPr/>
                    <a:lstStyle/>
                    <a:p>
                      <a:pPr lvl="0" algn="l">
                        <a:lnSpc>
                          <a:spcPct val="100000"/>
                        </a:lnSpc>
                        <a:spcBef>
                          <a:spcPts val="0"/>
                        </a:spcBef>
                        <a:spcAft>
                          <a:spcPts val="0"/>
                        </a:spcAft>
                        <a:buNone/>
                      </a:pPr>
                      <a:r>
                        <a:rPr lang="lv-LV" sz="1800" b="1" i="0" u="none" strike="noStrike" noProof="0">
                          <a:solidFill>
                            <a:schemeClr val="bg2"/>
                          </a:solidFill>
                          <a:latin typeface="Verdana"/>
                          <a:ea typeface="Verdana"/>
                        </a:rPr>
                        <a:t>vispārējās izglītības iestāžu 10. klašu skolēni un profesionālās izglītības iestāžu 1. kursu audzēkņi</a:t>
                      </a:r>
                    </a:p>
                  </a:txBody>
                  <a:tcPr anchor="ctr"/>
                </a:tc>
                <a:extLst>
                  <a:ext uri="{0D108BD9-81ED-4DB2-BD59-A6C34878D82A}">
                    <a16:rowId xmlns:a16="http://schemas.microsoft.com/office/drawing/2014/main" val="565477358"/>
                  </a:ext>
                </a:extLst>
              </a:tr>
              <a:tr h="468443">
                <a:tc>
                  <a:txBody>
                    <a:bodyPr/>
                    <a:lstStyle/>
                    <a:p>
                      <a:pPr lvl="0" algn="l">
                        <a:buNone/>
                      </a:pPr>
                      <a:r>
                        <a:rPr lang="lv-LV" sz="1800" b="1" i="0" u="none" strike="noStrike" noProof="0">
                          <a:solidFill>
                            <a:srgbClr val="664790"/>
                          </a:solidFill>
                          <a:latin typeface="Verdana"/>
                          <a:ea typeface="Verdana"/>
                        </a:rPr>
                        <a:t>Laiks </a:t>
                      </a:r>
                      <a:endParaRPr lang="lv-LV" sz="1800" b="1"/>
                    </a:p>
                  </a:txBody>
                  <a:tcPr/>
                </a:tc>
                <a:tc>
                  <a:txBody>
                    <a:bodyPr/>
                    <a:lstStyle/>
                    <a:p>
                      <a:pPr lvl="0" algn="l">
                        <a:lnSpc>
                          <a:spcPct val="100000"/>
                        </a:lnSpc>
                        <a:spcBef>
                          <a:spcPts val="0"/>
                        </a:spcBef>
                        <a:spcAft>
                          <a:spcPts val="0"/>
                        </a:spcAft>
                        <a:buNone/>
                      </a:pPr>
                      <a:r>
                        <a:rPr lang="lv-LV" sz="1800" b="1" i="0" u="none" strike="noStrike" noProof="0">
                          <a:solidFill>
                            <a:schemeClr val="bg2"/>
                          </a:solidFill>
                          <a:latin typeface="Verdana"/>
                          <a:ea typeface="Verdana"/>
                        </a:rPr>
                        <a:t>2026.gada 14.oktobrī</a:t>
                      </a:r>
                      <a:r>
                        <a:rPr lang="lv-LV" sz="1800" b="0" i="0" u="none" strike="noStrike" noProof="0">
                          <a:solidFill>
                            <a:schemeClr val="tx1"/>
                          </a:solidFill>
                          <a:latin typeface="Verdana"/>
                          <a:ea typeface="Verdana"/>
                        </a:rPr>
                        <a:t> no </a:t>
                      </a:r>
                      <a:r>
                        <a:rPr lang="lv-LV" sz="1800" b="0" i="0" u="none" strike="noStrike" noProof="0" err="1">
                          <a:solidFill>
                            <a:schemeClr val="tx1"/>
                          </a:solidFill>
                          <a:latin typeface="Verdana"/>
                          <a:ea typeface="Verdana"/>
                        </a:rPr>
                        <a:t>plkst</a:t>
                      </a:r>
                      <a:r>
                        <a:rPr lang="lv-LV" sz="1800" b="0" i="0" u="none" strike="noStrike" noProof="0">
                          <a:solidFill>
                            <a:schemeClr val="tx1"/>
                          </a:solidFill>
                          <a:latin typeface="Verdana"/>
                          <a:ea typeface="Verdana"/>
                        </a:rPr>
                        <a:t> 9.00 līdz plkst.16.00 </a:t>
                      </a:r>
                      <a:endParaRPr lang="lv-LV" sz="1800" b="0" i="0" u="none" strike="noStrike" noProof="0">
                        <a:solidFill>
                          <a:srgbClr val="000000"/>
                        </a:solidFill>
                        <a:latin typeface="Verdana"/>
                        <a:ea typeface="Verdana"/>
                      </a:endParaRPr>
                    </a:p>
                  </a:txBody>
                  <a:tcPr anchor="ctr"/>
                </a:tc>
                <a:extLst>
                  <a:ext uri="{0D108BD9-81ED-4DB2-BD59-A6C34878D82A}">
                    <a16:rowId xmlns:a16="http://schemas.microsoft.com/office/drawing/2014/main" val="1098043913"/>
                  </a:ext>
                </a:extLst>
              </a:tr>
              <a:tr h="413332">
                <a:tc>
                  <a:txBody>
                    <a:bodyPr/>
                    <a:lstStyle/>
                    <a:p>
                      <a:pPr lvl="0" algn="l">
                        <a:buNone/>
                      </a:pPr>
                      <a:r>
                        <a:rPr lang="lv-LV" sz="1800" b="1" i="0" u="none" strike="noStrike" noProof="0">
                          <a:solidFill>
                            <a:schemeClr val="tx1"/>
                          </a:solidFill>
                          <a:latin typeface="Verdana"/>
                          <a:ea typeface="Verdana"/>
                        </a:rPr>
                        <a:t>Izpildes vide </a:t>
                      </a:r>
                      <a:endParaRPr lang="lv-LV" sz="1800" b="1"/>
                    </a:p>
                  </a:txBody>
                  <a:tcPr/>
                </a:tc>
                <a:tc>
                  <a:txBody>
                    <a:bodyPr/>
                    <a:lstStyle/>
                    <a:p>
                      <a:pPr lvl="0" algn="l">
                        <a:lnSpc>
                          <a:spcPct val="100000"/>
                        </a:lnSpc>
                        <a:spcBef>
                          <a:spcPts val="0"/>
                        </a:spcBef>
                        <a:spcAft>
                          <a:spcPts val="0"/>
                        </a:spcAft>
                        <a:buNone/>
                      </a:pPr>
                      <a:r>
                        <a:rPr lang="lv-LV" sz="1800" b="0" i="0" u="none" strike="noStrike" noProof="0">
                          <a:solidFill>
                            <a:schemeClr val="tx1"/>
                          </a:solidFill>
                          <a:latin typeface="Verdana"/>
                          <a:ea typeface="Verdana"/>
                        </a:rPr>
                        <a:t>Valsts pārbaudījumu informācijas sistēmā eksameni.gov.lv </a:t>
                      </a:r>
                      <a:endParaRPr lang="lv-LV" sz="1800" b="0" i="0" u="none" strike="noStrike" noProof="0">
                        <a:solidFill>
                          <a:srgbClr val="000000"/>
                        </a:solidFill>
                        <a:latin typeface="Verdana"/>
                        <a:ea typeface="Verdana"/>
                      </a:endParaRPr>
                    </a:p>
                  </a:txBody>
                  <a:tcPr anchor="ctr"/>
                </a:tc>
                <a:extLst>
                  <a:ext uri="{0D108BD9-81ED-4DB2-BD59-A6C34878D82A}">
                    <a16:rowId xmlns:a16="http://schemas.microsoft.com/office/drawing/2014/main" val="596869588"/>
                  </a:ext>
                </a:extLst>
              </a:tr>
              <a:tr h="413332">
                <a:tc>
                  <a:txBody>
                    <a:bodyPr/>
                    <a:lstStyle/>
                    <a:p>
                      <a:pPr lvl="0" algn="l">
                        <a:buNone/>
                      </a:pPr>
                      <a:r>
                        <a:rPr lang="lv-LV" sz="1800" b="1" i="0" u="none" strike="noStrike" noProof="0">
                          <a:solidFill>
                            <a:schemeClr val="tx1"/>
                          </a:solidFill>
                          <a:latin typeface="Verdana"/>
                          <a:ea typeface="Verdana"/>
                        </a:rPr>
                        <a:t>Darba uzbūve</a:t>
                      </a:r>
                      <a:endParaRPr lang="lv-LV" sz="1800" b="1"/>
                    </a:p>
                  </a:txBody>
                  <a:tcPr/>
                </a:tc>
                <a:tc>
                  <a:txBody>
                    <a:bodyPr/>
                    <a:lstStyle/>
                    <a:p>
                      <a:pPr lvl="0" algn="l">
                        <a:lnSpc>
                          <a:spcPct val="100000"/>
                        </a:lnSpc>
                        <a:spcBef>
                          <a:spcPts val="0"/>
                        </a:spcBef>
                        <a:spcAft>
                          <a:spcPts val="0"/>
                        </a:spcAft>
                        <a:buNone/>
                      </a:pPr>
                      <a:r>
                        <a:rPr lang="lv-LV" sz="1800" b="0" i="0" u="none" strike="noStrike" noProof="0">
                          <a:solidFill>
                            <a:schemeClr val="tx1"/>
                          </a:solidFill>
                          <a:latin typeface="Verdana"/>
                          <a:ea typeface="Verdana"/>
                        </a:rPr>
                        <a:t>viena daļa ar 21 testa uzdevumu</a:t>
                      </a:r>
                      <a:endParaRPr lang="lv-LV" sz="1800" b="0" i="0" u="none" strike="noStrike" noProof="0">
                        <a:solidFill>
                          <a:srgbClr val="664690"/>
                        </a:solidFill>
                        <a:latin typeface="Verdana"/>
                        <a:ea typeface="Verdana"/>
                      </a:endParaRPr>
                    </a:p>
                  </a:txBody>
                  <a:tcPr anchor="ctr"/>
                </a:tc>
                <a:extLst>
                  <a:ext uri="{0D108BD9-81ED-4DB2-BD59-A6C34878D82A}">
                    <a16:rowId xmlns:a16="http://schemas.microsoft.com/office/drawing/2014/main" val="1331236523"/>
                  </a:ext>
                </a:extLst>
              </a:tr>
              <a:tr h="413332">
                <a:tc>
                  <a:txBody>
                    <a:bodyPr/>
                    <a:lstStyle/>
                    <a:p>
                      <a:pPr lvl="0" algn="l">
                        <a:buNone/>
                      </a:pPr>
                      <a:r>
                        <a:rPr lang="lv-LV" sz="1800" b="1" i="0" u="none" strike="noStrike" noProof="0">
                          <a:solidFill>
                            <a:schemeClr val="tx1"/>
                          </a:solidFill>
                          <a:latin typeface="Verdana"/>
                          <a:ea typeface="Verdana"/>
                        </a:rPr>
                        <a:t>Izpildes laiks </a:t>
                      </a:r>
                      <a:endParaRPr lang="lv-LV" sz="1800" b="1"/>
                    </a:p>
                  </a:txBody>
                  <a:tcPr/>
                </a:tc>
                <a:tc>
                  <a:txBody>
                    <a:bodyPr/>
                    <a:lstStyle/>
                    <a:p>
                      <a:pPr marL="228600" marR="0" lvl="0" indent="0" algn="l">
                        <a:lnSpc>
                          <a:spcPct val="100000"/>
                        </a:lnSpc>
                        <a:spcBef>
                          <a:spcPts val="1000"/>
                        </a:spcBef>
                        <a:spcAft>
                          <a:spcPts val="0"/>
                        </a:spcAft>
                        <a:buNone/>
                      </a:pPr>
                      <a:r>
                        <a:rPr lang="lv-LV" sz="1800" b="0" i="0" u="none" strike="noStrike" noProof="0">
                          <a:solidFill>
                            <a:schemeClr val="tx1"/>
                          </a:solidFill>
                          <a:latin typeface="Verdana"/>
                          <a:ea typeface="Verdana"/>
                        </a:rPr>
                        <a:t>60 minūtes</a:t>
                      </a:r>
                      <a:endParaRPr lang="en-US" sz="1800" b="0" i="0" u="none" strike="noStrike" noProof="0">
                        <a:solidFill>
                          <a:srgbClr val="664690"/>
                        </a:solidFill>
                        <a:latin typeface="Verdana"/>
                        <a:ea typeface="Verdana"/>
                      </a:endParaRPr>
                    </a:p>
                  </a:txBody>
                  <a:tcPr anchor="ctr"/>
                </a:tc>
                <a:extLst>
                  <a:ext uri="{0D108BD9-81ED-4DB2-BD59-A6C34878D82A}">
                    <a16:rowId xmlns:a16="http://schemas.microsoft.com/office/drawing/2014/main" val="1599007850"/>
                  </a:ext>
                </a:extLst>
              </a:tr>
            </a:tbl>
          </a:graphicData>
        </a:graphic>
      </p:graphicFrame>
    </p:spTree>
    <p:extLst>
      <p:ext uri="{BB962C8B-B14F-4D97-AF65-F5344CB8AC3E}">
        <p14:creationId xmlns:p14="http://schemas.microsoft.com/office/powerpoint/2010/main" val="2773714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75F78-A7FA-1931-16FC-DF9F6F718C6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72B94AE-3060-5D47-E460-7754537B7435}"/>
              </a:ext>
            </a:extLst>
          </p:cNvPr>
          <p:cNvSpPr>
            <a:spLocks noGrp="1"/>
          </p:cNvSpPr>
          <p:nvPr>
            <p:ph type="body" idx="1"/>
          </p:nvPr>
        </p:nvSpPr>
        <p:spPr>
          <a:xfrm>
            <a:off x="530377" y="1826359"/>
            <a:ext cx="10929767" cy="518227"/>
          </a:xfrm>
        </p:spPr>
        <p:txBody>
          <a:bodyPr/>
          <a:lstStyle/>
          <a:p>
            <a:pPr lvl="0" fontAlgn="base"/>
            <a:r>
              <a:rPr lang="lv-LV" sz="2000" b="1">
                <a:solidFill>
                  <a:schemeClr val="tx1"/>
                </a:solidFill>
              </a:rPr>
              <a:t>Darba saturs</a:t>
            </a:r>
            <a:r>
              <a:rPr lang="lv-LV" sz="2800" b="1">
                <a:solidFill>
                  <a:schemeClr val="tx1"/>
                </a:solidFill>
              </a:rPr>
              <a:t> </a:t>
            </a:r>
            <a:endParaRPr lang="lv-LV" sz="2000" b="1">
              <a:solidFill>
                <a:schemeClr val="tx1"/>
              </a:solidFill>
            </a:endParaRPr>
          </a:p>
          <a:p>
            <a:pPr marL="228600" indent="0"/>
            <a:endParaRPr lang="lv-LV" sz="1400" b="1"/>
          </a:p>
          <a:p>
            <a:pPr marL="514350" indent="-285750">
              <a:buChar char="•"/>
            </a:pPr>
            <a:endParaRPr lang="en-US" sz="2000" b="1"/>
          </a:p>
        </p:txBody>
      </p:sp>
      <p:sp>
        <p:nvSpPr>
          <p:cNvPr id="4" name="Slide Number Placeholder 3">
            <a:extLst>
              <a:ext uri="{FF2B5EF4-FFF2-40B4-BE49-F238E27FC236}">
                <a16:creationId xmlns:a16="http://schemas.microsoft.com/office/drawing/2014/main" id="{2A204F82-A620-769C-24FF-2FCEB388D2B9}"/>
              </a:ext>
            </a:extLst>
          </p:cNvPr>
          <p:cNvSpPr>
            <a:spLocks noGrp="1"/>
          </p:cNvSpPr>
          <p:nvPr>
            <p:ph type="sldNum" idx="12"/>
          </p:nvPr>
        </p:nvSpPr>
        <p:spPr/>
        <p:txBody>
          <a:bodyPr/>
          <a:lstStyle/>
          <a:p>
            <a:fld id="{00000000-1234-1234-1234-123412341234}" type="slidenum">
              <a:rPr lang="lv-LV" smtClean="0"/>
              <a:pPr/>
              <a:t>26</a:t>
            </a:fld>
            <a:endParaRPr lang="lv-LV"/>
          </a:p>
        </p:txBody>
      </p:sp>
      <p:sp>
        <p:nvSpPr>
          <p:cNvPr id="8" name="Title 1">
            <a:extLst>
              <a:ext uri="{FF2B5EF4-FFF2-40B4-BE49-F238E27FC236}">
                <a16:creationId xmlns:a16="http://schemas.microsoft.com/office/drawing/2014/main" id="{5FE9AEC4-478F-A161-AEF2-467CAC6A18AA}"/>
              </a:ext>
            </a:extLst>
          </p:cNvPr>
          <p:cNvSpPr txBox="1">
            <a:spLocks/>
          </p:cNvSpPr>
          <p:nvPr/>
        </p:nvSpPr>
        <p:spPr>
          <a:xfrm>
            <a:off x="919511" y="305573"/>
            <a:ext cx="10348604" cy="1142815"/>
          </a:xfrm>
          <a:prstGeom prst="rect">
            <a:avLst/>
          </a:prstGeom>
          <a:noFill/>
          <a:ln>
            <a:noFill/>
          </a:ln>
        </p:spPr>
        <p:txBody>
          <a:bodyPr spcFirstLastPara="1" wrap="square" lIns="0" tIns="45700" rIns="91425" bIns="45700"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664790"/>
              </a:buClr>
              <a:buSzPts val="2200"/>
              <a:buFont typeface="Verdana"/>
              <a:buNone/>
              <a:defRPr sz="2200" b="1" i="0" u="none" strike="noStrike" cap="none">
                <a:solidFill>
                  <a:srgbClr val="664790"/>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lv-LV" sz="2800"/>
              <a:t>Diagnosticējošais </a:t>
            </a:r>
            <a:r>
              <a:rPr lang="en-US" sz="2800" err="1"/>
              <a:t>darbs</a:t>
            </a:r>
            <a:r>
              <a:rPr lang="en-US" sz="2800"/>
              <a:t> </a:t>
            </a:r>
            <a:endParaRPr lang="en-US" sz="2800">
              <a:solidFill>
                <a:srgbClr val="00B2BB"/>
              </a:solidFill>
            </a:endParaRPr>
          </a:p>
          <a:p>
            <a:r>
              <a:rPr lang="lv-LV" b="0"/>
              <a:t>sociālajā un pilsoniskajā mācību jomā</a:t>
            </a:r>
            <a:endParaRPr lang="en-US" sz="2800">
              <a:solidFill>
                <a:schemeClr val="bg2"/>
              </a:solidFill>
            </a:endParaRPr>
          </a:p>
        </p:txBody>
      </p:sp>
      <p:sp>
        <p:nvSpPr>
          <p:cNvPr id="10" name="TextBox 9">
            <a:extLst>
              <a:ext uri="{FF2B5EF4-FFF2-40B4-BE49-F238E27FC236}">
                <a16:creationId xmlns:a16="http://schemas.microsoft.com/office/drawing/2014/main" id="{E9001BF3-80FE-E8F3-1DC1-8E99B1A446EA}"/>
              </a:ext>
            </a:extLst>
          </p:cNvPr>
          <p:cNvSpPr txBox="1"/>
          <p:nvPr/>
        </p:nvSpPr>
        <p:spPr>
          <a:xfrm>
            <a:off x="671935" y="2346186"/>
            <a:ext cx="6096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800" b="1">
                <a:solidFill>
                  <a:srgbClr val="00B2BB"/>
                </a:solidFill>
                <a:latin typeface="Verdana"/>
                <a:ea typeface="Verdana"/>
                <a:cs typeface="Verdana"/>
              </a:rPr>
              <a:t>2026. gada 14. oktobrī  10. klase/1. kurss</a:t>
            </a:r>
            <a:endParaRPr lang="lv-LV" sz="1800" b="1">
              <a:solidFill>
                <a:schemeClr val="bg2"/>
              </a:solidFill>
            </a:endParaRPr>
          </a:p>
        </p:txBody>
      </p:sp>
      <p:sp>
        <p:nvSpPr>
          <p:cNvPr id="2" name="Taisnstūris 1">
            <a:extLst>
              <a:ext uri="{FF2B5EF4-FFF2-40B4-BE49-F238E27FC236}">
                <a16:creationId xmlns:a16="http://schemas.microsoft.com/office/drawing/2014/main" id="{C6918FEE-0742-781E-AC4C-820664B708DE}"/>
              </a:ext>
            </a:extLst>
          </p:cNvPr>
          <p:cNvSpPr/>
          <p:nvPr/>
        </p:nvSpPr>
        <p:spPr>
          <a:xfrm>
            <a:off x="674467" y="2880969"/>
            <a:ext cx="3567653" cy="3028338"/>
          </a:xfrm>
          <a:prstGeom prst="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800" b="1" i="0" u="none" strike="noStrike" baseline="0">
                <a:solidFill>
                  <a:srgbClr val="664790"/>
                </a:solidFill>
                <a:latin typeface="Verdana"/>
              </a:rPr>
              <a:t>Latvijas vēsture</a:t>
            </a:r>
            <a:r>
              <a:rPr lang="lv-LV" sz="1800" b="0" i="0" u="none" strike="noStrike" baseline="0">
                <a:solidFill>
                  <a:srgbClr val="664790"/>
                </a:solidFill>
                <a:latin typeface="Verdana"/>
              </a:rPr>
              <a:t> - </a:t>
            </a:r>
            <a:endParaRPr lang="lv-LV">
              <a:solidFill>
                <a:srgbClr val="FFFFFF"/>
              </a:solidFill>
              <a:latin typeface="Verdana"/>
            </a:endParaRPr>
          </a:p>
          <a:p>
            <a:pPr algn="ctr"/>
            <a:r>
              <a:rPr lang="lv-LV" sz="1800" b="0" i="0" u="none" strike="noStrike" baseline="0">
                <a:solidFill>
                  <a:srgbClr val="664790"/>
                </a:solidFill>
                <a:latin typeface="Verdana"/>
              </a:rPr>
              <a:t>Latvijas valsts izveidošanās, demokrātija un autoritārais režīms, okupācijas, padomju periods un neatkarības atjaunošana. </a:t>
            </a:r>
            <a:r>
              <a:rPr lang="lv-LV" sz="1800" b="0" i="0">
                <a:solidFill>
                  <a:srgbClr val="000000"/>
                </a:solidFill>
                <a:latin typeface="Verdana"/>
                <a:ea typeface="Verdana"/>
                <a:cs typeface="Verdana"/>
              </a:rPr>
              <a:t>​</a:t>
            </a:r>
            <a:endParaRPr lang="lv-LV">
              <a:ea typeface="Verdana"/>
            </a:endParaRPr>
          </a:p>
        </p:txBody>
      </p:sp>
      <p:sp>
        <p:nvSpPr>
          <p:cNvPr id="5" name="Taisnstūris 4">
            <a:extLst>
              <a:ext uri="{FF2B5EF4-FFF2-40B4-BE49-F238E27FC236}">
                <a16:creationId xmlns:a16="http://schemas.microsoft.com/office/drawing/2014/main" id="{C8263E6B-2586-61C5-15E4-4566A299C99E}"/>
              </a:ext>
            </a:extLst>
          </p:cNvPr>
          <p:cNvSpPr/>
          <p:nvPr/>
        </p:nvSpPr>
        <p:spPr>
          <a:xfrm>
            <a:off x="4539611" y="2880968"/>
            <a:ext cx="3146547" cy="3028339"/>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v-LV" sz="1800" b="1" i="0" u="none" strike="noStrike" baseline="0">
                <a:solidFill>
                  <a:srgbClr val="664790"/>
                </a:solidFill>
                <a:latin typeface="Verdana"/>
              </a:rPr>
              <a:t>Ekonomika un finanses </a:t>
            </a:r>
            <a:r>
              <a:rPr lang="lv-LV" sz="1800" b="0" i="0" u="none" strike="noStrike" baseline="0">
                <a:solidFill>
                  <a:srgbClr val="664790"/>
                </a:solidFill>
                <a:latin typeface="Verdana"/>
              </a:rPr>
              <a:t>- </a:t>
            </a:r>
            <a:endParaRPr lang="lv-LV">
              <a:solidFill>
                <a:srgbClr val="FFFFFF"/>
              </a:solidFill>
              <a:latin typeface="Verdana"/>
            </a:endParaRPr>
          </a:p>
          <a:p>
            <a:pPr algn="ctr"/>
            <a:r>
              <a:rPr lang="lv-LV" sz="1800" b="0" i="0" u="none" strike="noStrike" baseline="0">
                <a:solidFill>
                  <a:srgbClr val="664790"/>
                </a:solidFill>
                <a:latin typeface="Verdana"/>
              </a:rPr>
              <a:t>ražošana, tirgus darbības principi, banku loma naudas apritē, nodokļi un to nozīme. </a:t>
            </a:r>
            <a:r>
              <a:rPr lang="lv-LV" sz="1800" b="0" i="0">
                <a:solidFill>
                  <a:srgbClr val="000000"/>
                </a:solidFill>
                <a:latin typeface="Verdana"/>
                <a:ea typeface="Verdana"/>
                <a:cs typeface="Verdana"/>
              </a:rPr>
              <a:t>​</a:t>
            </a:r>
            <a:endParaRPr lang="lv-LV">
              <a:ea typeface="Verdana"/>
            </a:endParaRPr>
          </a:p>
        </p:txBody>
      </p:sp>
      <p:sp>
        <p:nvSpPr>
          <p:cNvPr id="6" name="Taisnstūris 5">
            <a:extLst>
              <a:ext uri="{FF2B5EF4-FFF2-40B4-BE49-F238E27FC236}">
                <a16:creationId xmlns:a16="http://schemas.microsoft.com/office/drawing/2014/main" id="{3FA29DB4-987B-4844-6643-DDC7BB5EBF5C}"/>
              </a:ext>
            </a:extLst>
          </p:cNvPr>
          <p:cNvSpPr/>
          <p:nvPr/>
        </p:nvSpPr>
        <p:spPr>
          <a:xfrm>
            <a:off x="7983651" y="2880968"/>
            <a:ext cx="3286916" cy="3028338"/>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v-LV" sz="1800" b="1" i="0" u="none" strike="noStrike" baseline="0">
                <a:solidFill>
                  <a:srgbClr val="664790"/>
                </a:solidFill>
                <a:latin typeface="Verdana"/>
              </a:rPr>
              <a:t>Valsts un tiesības</a:t>
            </a:r>
            <a:r>
              <a:rPr lang="lv-LV" sz="1800" b="0" i="0" u="none" strike="noStrike" baseline="0">
                <a:solidFill>
                  <a:srgbClr val="664790"/>
                </a:solidFill>
                <a:latin typeface="Verdana"/>
              </a:rPr>
              <a:t> - Latvijas Republikas Satversme un demokrātiska valsts, varas dalīšana, cilvēktiesību aizsardzība.</a:t>
            </a:r>
            <a:endParaRPr lang="lv-LV">
              <a:ea typeface="Verdana"/>
            </a:endParaRPr>
          </a:p>
        </p:txBody>
      </p:sp>
    </p:spTree>
    <p:extLst>
      <p:ext uri="{BB962C8B-B14F-4D97-AF65-F5344CB8AC3E}">
        <p14:creationId xmlns:p14="http://schemas.microsoft.com/office/powerpoint/2010/main" val="34930764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8A4BA7-0AB2-D460-D230-67BC0AFA9A6B}"/>
              </a:ext>
            </a:extLst>
          </p:cNvPr>
          <p:cNvSpPr>
            <a:spLocks noGrp="1"/>
          </p:cNvSpPr>
          <p:nvPr>
            <p:ph type="sldNum" idx="12"/>
          </p:nvPr>
        </p:nvSpPr>
        <p:spPr/>
        <p:txBody>
          <a:bodyPr/>
          <a:lstStyle/>
          <a:p>
            <a:fld id="{00000000-1234-1234-1234-123412341234}" type="slidenum">
              <a:rPr lang="lv-LV" smtClean="0"/>
              <a:pPr/>
              <a:t>27</a:t>
            </a:fld>
            <a:endParaRPr lang="lv-LV"/>
          </a:p>
        </p:txBody>
      </p:sp>
      <p:sp>
        <p:nvSpPr>
          <p:cNvPr id="3" name="Title 2">
            <a:extLst>
              <a:ext uri="{FF2B5EF4-FFF2-40B4-BE49-F238E27FC236}">
                <a16:creationId xmlns:a16="http://schemas.microsoft.com/office/drawing/2014/main" id="{E388702D-6B6A-4021-06BB-FA6C254D2C0D}"/>
              </a:ext>
            </a:extLst>
          </p:cNvPr>
          <p:cNvSpPr>
            <a:spLocks noGrp="1"/>
          </p:cNvSpPr>
          <p:nvPr>
            <p:ph type="title"/>
          </p:nvPr>
        </p:nvSpPr>
        <p:spPr>
          <a:xfrm>
            <a:off x="812435" y="513257"/>
            <a:ext cx="9086651" cy="715526"/>
          </a:xfrm>
        </p:spPr>
        <p:txBody>
          <a:bodyPr/>
          <a:lstStyle/>
          <a:p>
            <a:r>
              <a:rPr lang="en-US" sz="2400" err="1"/>
              <a:t>Valsts</a:t>
            </a:r>
            <a:r>
              <a:rPr lang="en-US" sz="2400"/>
              <a:t> </a:t>
            </a:r>
            <a:r>
              <a:rPr lang="en-US" sz="2400" err="1"/>
              <a:t>pārbaudes</a:t>
            </a:r>
            <a:r>
              <a:rPr lang="en-US" sz="2400"/>
              <a:t> </a:t>
            </a:r>
            <a:r>
              <a:rPr lang="en-US" sz="2400" err="1"/>
              <a:t>darbi</a:t>
            </a:r>
            <a:r>
              <a:rPr lang="en-US" sz="2400"/>
              <a:t> par </a:t>
            </a:r>
            <a:r>
              <a:rPr lang="en-US" sz="2400" err="1"/>
              <a:t>vispārējo</a:t>
            </a:r>
            <a:r>
              <a:rPr lang="en-US" sz="2400"/>
              <a:t> </a:t>
            </a:r>
            <a:r>
              <a:rPr lang="en-US" sz="2400" err="1"/>
              <a:t>vidējo</a:t>
            </a:r>
            <a:r>
              <a:rPr lang="en-US" sz="2400"/>
              <a:t> </a:t>
            </a:r>
            <a:r>
              <a:rPr lang="en-US" sz="2400" err="1"/>
              <a:t>izglītību</a:t>
            </a:r>
          </a:p>
        </p:txBody>
      </p:sp>
      <p:sp>
        <p:nvSpPr>
          <p:cNvPr id="4" name="TextBox 3">
            <a:extLst>
              <a:ext uri="{FF2B5EF4-FFF2-40B4-BE49-F238E27FC236}">
                <a16:creationId xmlns:a16="http://schemas.microsoft.com/office/drawing/2014/main" id="{CB90BC70-7D37-1EB8-A50D-CF42F60A9778}"/>
              </a:ext>
            </a:extLst>
          </p:cNvPr>
          <p:cNvSpPr txBox="1"/>
          <p:nvPr/>
        </p:nvSpPr>
        <p:spPr>
          <a:xfrm>
            <a:off x="613779" y="1850572"/>
            <a:ext cx="11143301" cy="29546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3025"/>
            <a:r>
              <a:rPr lang="lv-LV" sz="1800">
                <a:solidFill>
                  <a:schemeClr val="accent6">
                    <a:lumMod val="49000"/>
                  </a:schemeClr>
                </a:solidFill>
                <a:latin typeface="Verdana"/>
                <a:ea typeface="Verdana"/>
              </a:rPr>
              <a:t>21. Valsts noteiktie pārbaudes darbi vispārējās vidējās izglītības posmā ir šādi:</a:t>
            </a:r>
            <a:endParaRPr lang="en-US" sz="1800">
              <a:solidFill>
                <a:schemeClr val="accent6">
                  <a:lumMod val="49000"/>
                </a:schemeClr>
              </a:solidFill>
              <a:latin typeface="Verdana"/>
            </a:endParaRPr>
          </a:p>
          <a:p>
            <a:pPr marL="73025"/>
            <a:r>
              <a:rPr lang="lv-LV" sz="1800">
                <a:solidFill>
                  <a:schemeClr val="tx1"/>
                </a:solidFill>
                <a:latin typeface="Verdana"/>
                <a:ea typeface="Verdana"/>
              </a:rPr>
              <a:t>21.1. valsts pārbaudes darbs latviešu valodā vismaz optimālajā mācību satura apguves līmenī</a:t>
            </a:r>
            <a:r>
              <a:rPr lang="lv-LV" sz="1800">
                <a:solidFill>
                  <a:schemeClr val="tx2">
                    <a:lumMod val="49000"/>
                  </a:schemeClr>
                </a:solidFill>
                <a:latin typeface="Verdana"/>
                <a:ea typeface="Verdana"/>
              </a:rPr>
              <a:t>;</a:t>
            </a:r>
          </a:p>
          <a:p>
            <a:pPr marL="73025"/>
            <a:r>
              <a:rPr lang="lv-LV" sz="1800">
                <a:solidFill>
                  <a:schemeClr val="accent6">
                    <a:lumMod val="49000"/>
                  </a:schemeClr>
                </a:solidFill>
                <a:latin typeface="Verdana"/>
                <a:ea typeface="Verdana"/>
              </a:rPr>
              <a:t>21.2. valsts pārbaudes darbs svešvalodā (angļu, vācu vai franču) vismaz optimālajā (B2) mācību satura apguves līmenī;</a:t>
            </a:r>
          </a:p>
          <a:p>
            <a:pPr marL="73025"/>
            <a:r>
              <a:rPr lang="lv-LV" sz="1800">
                <a:solidFill>
                  <a:schemeClr val="tx2">
                    <a:lumMod val="49000"/>
                  </a:schemeClr>
                </a:solidFill>
                <a:latin typeface="Verdana"/>
                <a:ea typeface="Verdana"/>
              </a:rPr>
              <a:t>21.3. valsts pārbaudes darbs matemātikā vismaz optimālajā mācību satura apguves līmenī;</a:t>
            </a:r>
          </a:p>
          <a:p>
            <a:pPr marL="73025"/>
            <a:r>
              <a:rPr lang="lv-LV" sz="1800">
                <a:solidFill>
                  <a:schemeClr val="accent6">
                    <a:lumMod val="49000"/>
                  </a:schemeClr>
                </a:solidFill>
                <a:latin typeface="Verdana"/>
                <a:ea typeface="Verdana"/>
              </a:rPr>
              <a:t>21.4. valsts pārbaudes darbs </a:t>
            </a:r>
            <a:r>
              <a:rPr lang="lv-LV" sz="1800" err="1">
                <a:solidFill>
                  <a:schemeClr val="accent6">
                    <a:lumMod val="49000"/>
                  </a:schemeClr>
                </a:solidFill>
                <a:latin typeface="Verdana"/>
                <a:ea typeface="Verdana"/>
              </a:rPr>
              <a:t>dabaszinībās</a:t>
            </a:r>
            <a:r>
              <a:rPr lang="lv-LV" sz="1800">
                <a:solidFill>
                  <a:schemeClr val="accent6">
                    <a:lumMod val="49000"/>
                  </a:schemeClr>
                </a:solidFill>
                <a:latin typeface="Verdana"/>
                <a:ea typeface="Verdana"/>
              </a:rPr>
              <a:t> vispārīgajā mācību satura apguves līmenī vai fizikā, ķīmijā vai bioloģijā vismaz optimālajā mācību satura apguves līmenī.</a:t>
            </a:r>
            <a:r>
              <a:rPr lang="lv-LV" sz="1800">
                <a:solidFill>
                  <a:srgbClr val="664790"/>
                </a:solidFill>
                <a:latin typeface="Verdana"/>
                <a:ea typeface="Verdana"/>
              </a:rPr>
              <a:t> </a:t>
            </a:r>
          </a:p>
          <a:p>
            <a:pPr marL="73025"/>
            <a:r>
              <a:rPr lang="lv-LV">
                <a:solidFill>
                  <a:schemeClr val="bg2"/>
                </a:solidFill>
                <a:latin typeface="Verdana"/>
                <a:ea typeface="Verdana"/>
              </a:rPr>
              <a:t>(MK </a:t>
            </a:r>
            <a:r>
              <a:rPr lang="lv-LV">
                <a:solidFill>
                  <a:schemeClr val="bg2"/>
                </a:solidFill>
                <a:latin typeface="Verdana"/>
                <a:ea typeface="Verdana"/>
                <a:hlinkClick r:id="rId2">
                  <a:extLst>
                    <a:ext uri="{A12FA001-AC4F-418D-AE19-62706E023703}">
                      <ahyp:hlinkClr xmlns:ahyp="http://schemas.microsoft.com/office/drawing/2018/hyperlinkcolor" val="tx"/>
                    </a:ext>
                  </a:extLst>
                </a:hlinkClick>
              </a:rPr>
              <a:t>27.09.2022.</a:t>
            </a:r>
            <a:r>
              <a:rPr lang="lv-LV">
                <a:solidFill>
                  <a:schemeClr val="bg2"/>
                </a:solidFill>
                <a:latin typeface="Verdana"/>
                <a:ea typeface="Verdana"/>
              </a:rPr>
              <a:t> noteikumu Nr. 604 redakcijā)</a:t>
            </a:r>
            <a:endParaRPr lang="lv-LV">
              <a:solidFill>
                <a:schemeClr val="bg2"/>
              </a:solidFill>
            </a:endParaRPr>
          </a:p>
          <a:p>
            <a:pPr marL="73025"/>
            <a:endParaRPr lang="lv-LV">
              <a:solidFill>
                <a:schemeClr val="bg2"/>
              </a:solidFill>
              <a:latin typeface="Verdana"/>
              <a:ea typeface="Verdana"/>
            </a:endParaRPr>
          </a:p>
          <a:p>
            <a:pPr marL="73025"/>
            <a:endParaRPr lang="lv-LV">
              <a:solidFill>
                <a:schemeClr val="bg2"/>
              </a:solidFill>
              <a:latin typeface="Verdana"/>
              <a:ea typeface="Verdana"/>
            </a:endParaRPr>
          </a:p>
        </p:txBody>
      </p:sp>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A64E146B-B478-1DCE-8F17-73E8AEAD83EC}"/>
                  </a:ext>
                </a:extLst>
              </p14:cNvPr>
              <p14:cNvContentPartPr/>
              <p14:nvPr/>
            </p14:nvContentPartPr>
            <p14:xfrm>
              <a:off x="3608767" y="5299119"/>
              <a:ext cx="13415" cy="13415"/>
            </p14:xfrm>
          </p:contentPart>
        </mc:Choice>
        <mc:Fallback xmlns="">
          <p:pic>
            <p:nvPicPr>
              <p:cNvPr id="23" name="Ink 22">
                <a:extLst>
                  <a:ext uri="{FF2B5EF4-FFF2-40B4-BE49-F238E27FC236}">
                    <a16:creationId xmlns:a16="http://schemas.microsoft.com/office/drawing/2014/main" id="{A64E146B-B478-1DCE-8F17-73E8AEAD83EC}"/>
                  </a:ext>
                </a:extLst>
              </p:cNvPr>
              <p:cNvPicPr/>
              <p:nvPr/>
            </p:nvPicPr>
            <p:blipFill>
              <a:blip r:embed="rId4"/>
              <a:stretch>
                <a:fillRect/>
              </a:stretch>
            </p:blipFill>
            <p:spPr>
              <a:xfrm>
                <a:off x="-2147483648" y="-2147483648"/>
                <a:ext cx="0" cy="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4" name="Ink 23">
                <a:extLst>
                  <a:ext uri="{FF2B5EF4-FFF2-40B4-BE49-F238E27FC236}">
                    <a16:creationId xmlns:a16="http://schemas.microsoft.com/office/drawing/2014/main" id="{96B70B7E-5611-95A8-D5BB-43F91F8327F2}"/>
                  </a:ext>
                </a:extLst>
              </p14:cNvPr>
              <p14:cNvContentPartPr/>
              <p14:nvPr/>
            </p14:nvContentPartPr>
            <p14:xfrm>
              <a:off x="3635598" y="5366196"/>
              <a:ext cx="13415" cy="13415"/>
            </p14:xfrm>
          </p:contentPart>
        </mc:Choice>
        <mc:Fallback xmlns="">
          <p:pic>
            <p:nvPicPr>
              <p:cNvPr id="24" name="Ink 23">
                <a:extLst>
                  <a:ext uri="{FF2B5EF4-FFF2-40B4-BE49-F238E27FC236}">
                    <a16:creationId xmlns:a16="http://schemas.microsoft.com/office/drawing/2014/main" id="{96B70B7E-5611-95A8-D5BB-43F91F8327F2}"/>
                  </a:ext>
                </a:extLst>
              </p:cNvPr>
              <p:cNvPicPr/>
              <p:nvPr/>
            </p:nvPicPr>
            <p:blipFill>
              <a:blip r:embed="rId4"/>
              <a:stretch>
                <a:fillRect/>
              </a:stretch>
            </p:blipFill>
            <p:spPr>
              <a:xfrm>
                <a:off x="-2147483648" y="-2147483648"/>
                <a:ext cx="0" cy="0"/>
              </a:xfrm>
              <a:prstGeom prst="rect">
                <a:avLst/>
              </a:prstGeom>
            </p:spPr>
          </p:pic>
        </mc:Fallback>
      </mc:AlternateContent>
      <p:sp>
        <p:nvSpPr>
          <p:cNvPr id="5" name="TextBox 4">
            <a:extLst>
              <a:ext uri="{FF2B5EF4-FFF2-40B4-BE49-F238E27FC236}">
                <a16:creationId xmlns:a16="http://schemas.microsoft.com/office/drawing/2014/main" id="{F3A94DA5-A1C8-1859-1BA0-592D0BA4C39E}"/>
              </a:ext>
            </a:extLst>
          </p:cNvPr>
          <p:cNvSpPr txBox="1"/>
          <p:nvPr/>
        </p:nvSpPr>
        <p:spPr>
          <a:xfrm>
            <a:off x="751800" y="1141009"/>
            <a:ext cx="702891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baseline="0" err="1">
                <a:solidFill>
                  <a:srgbClr val="664790"/>
                </a:solidFill>
                <a:latin typeface="Verdana"/>
              </a:rPr>
              <a:t>Ministru</a:t>
            </a:r>
            <a:r>
              <a:rPr lang="en-US" sz="1600" i="1" baseline="0">
                <a:solidFill>
                  <a:srgbClr val="664790"/>
                </a:solidFill>
                <a:latin typeface="Verdana"/>
              </a:rPr>
              <a:t> </a:t>
            </a:r>
            <a:r>
              <a:rPr lang="en-US" sz="1600" i="1" baseline="0" err="1">
                <a:solidFill>
                  <a:srgbClr val="664790"/>
                </a:solidFill>
                <a:latin typeface="Verdana"/>
              </a:rPr>
              <a:t>kabineta</a:t>
            </a:r>
            <a:r>
              <a:rPr lang="en-US" sz="1600" i="1">
                <a:solidFill>
                  <a:srgbClr val="664790"/>
                </a:solidFill>
                <a:latin typeface="Verdana"/>
              </a:rPr>
              <a:t> 2019. </a:t>
            </a:r>
            <a:r>
              <a:rPr lang="en-US" sz="1600" i="1" err="1">
                <a:solidFill>
                  <a:srgbClr val="664790"/>
                </a:solidFill>
                <a:latin typeface="Verdana"/>
              </a:rPr>
              <a:t>gada</a:t>
            </a:r>
            <a:r>
              <a:rPr lang="en-US" sz="1600" i="1">
                <a:solidFill>
                  <a:srgbClr val="664790"/>
                </a:solidFill>
                <a:latin typeface="Verdana"/>
              </a:rPr>
              <a:t> 3. </a:t>
            </a:r>
            <a:r>
              <a:rPr lang="en-US" sz="1600" i="1" err="1">
                <a:solidFill>
                  <a:srgbClr val="664790"/>
                </a:solidFill>
                <a:latin typeface="Verdana"/>
              </a:rPr>
              <a:t>septembra</a:t>
            </a:r>
            <a:r>
              <a:rPr lang="en-US" sz="1600" i="1">
                <a:solidFill>
                  <a:srgbClr val="664790"/>
                </a:solidFill>
                <a:latin typeface="Verdana"/>
              </a:rPr>
              <a:t> </a:t>
            </a:r>
            <a:r>
              <a:rPr lang="en-US" sz="1600" i="1" baseline="0" err="1">
                <a:solidFill>
                  <a:srgbClr val="664790"/>
                </a:solidFill>
                <a:latin typeface="Verdana"/>
              </a:rPr>
              <a:t>noteikumi</a:t>
            </a:r>
            <a:r>
              <a:rPr lang="en-US" sz="1600" i="1" baseline="0">
                <a:solidFill>
                  <a:srgbClr val="664790"/>
                </a:solidFill>
                <a:latin typeface="Verdana"/>
              </a:rPr>
              <a:t> </a:t>
            </a:r>
            <a:r>
              <a:rPr lang="en-US" sz="1600" i="1" baseline="0" err="1">
                <a:solidFill>
                  <a:srgbClr val="664790"/>
                </a:solidFill>
                <a:latin typeface="Verdana"/>
              </a:rPr>
              <a:t>Nr</a:t>
            </a:r>
            <a:r>
              <a:rPr lang="en-US" sz="1600" i="1" baseline="0">
                <a:solidFill>
                  <a:srgbClr val="664790"/>
                </a:solidFill>
                <a:latin typeface="Verdana"/>
              </a:rPr>
              <a:t>. 416</a:t>
            </a:r>
            <a:endParaRPr lang="en-US" sz="1600" i="1"/>
          </a:p>
        </p:txBody>
      </p:sp>
      <p:sp>
        <p:nvSpPr>
          <p:cNvPr id="7" name="TextBox 6">
            <a:extLst>
              <a:ext uri="{FF2B5EF4-FFF2-40B4-BE49-F238E27FC236}">
                <a16:creationId xmlns:a16="http://schemas.microsoft.com/office/drawing/2014/main" id="{0E630747-6DA0-CD7B-D3A4-7FCD35402240}"/>
              </a:ext>
            </a:extLst>
          </p:cNvPr>
          <p:cNvSpPr txBox="1"/>
          <p:nvPr/>
        </p:nvSpPr>
        <p:spPr>
          <a:xfrm>
            <a:off x="633903" y="4411246"/>
            <a:ext cx="11127983" cy="1969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chemeClr val="tx1"/>
                </a:solidFill>
                <a:latin typeface="Verdana"/>
                <a:ea typeface="Verdana"/>
              </a:rPr>
              <a:t>21.</a:t>
            </a:r>
            <a:r>
              <a:rPr lang="en-US" sz="1800" baseline="30000">
                <a:solidFill>
                  <a:schemeClr val="tx1"/>
                </a:solidFill>
                <a:latin typeface="Verdana"/>
                <a:ea typeface="Verdana"/>
              </a:rPr>
              <a:t>3</a:t>
            </a:r>
            <a:r>
              <a:rPr lang="en-US" sz="1800">
                <a:solidFill>
                  <a:schemeClr val="tx1"/>
                </a:solidFill>
                <a:latin typeface="Verdana"/>
                <a:ea typeface="Verdana"/>
              </a:rPr>
              <a:t> </a:t>
            </a:r>
            <a:r>
              <a:rPr lang="en-US" sz="1800" err="1">
                <a:solidFill>
                  <a:schemeClr val="tx1"/>
                </a:solidFill>
                <a:latin typeface="Verdana"/>
                <a:ea typeface="Verdana"/>
              </a:rPr>
              <a:t>Skolēns</a:t>
            </a:r>
            <a:r>
              <a:rPr lang="en-US" sz="1800">
                <a:solidFill>
                  <a:schemeClr val="tx1"/>
                </a:solidFill>
                <a:latin typeface="Verdana"/>
                <a:ea typeface="Verdana"/>
              </a:rPr>
              <a:t>, </a:t>
            </a:r>
            <a:r>
              <a:rPr lang="en-US" sz="1800" err="1">
                <a:solidFill>
                  <a:schemeClr val="tx1"/>
                </a:solidFill>
                <a:latin typeface="Verdana"/>
                <a:ea typeface="Verdana"/>
              </a:rPr>
              <a:t>kuram</a:t>
            </a:r>
            <a:r>
              <a:rPr lang="en-US" sz="1800">
                <a:solidFill>
                  <a:schemeClr val="tx1"/>
                </a:solidFill>
                <a:latin typeface="Verdana"/>
                <a:ea typeface="Verdana"/>
              </a:rPr>
              <a:t> </a:t>
            </a:r>
            <a:r>
              <a:rPr lang="en-US" sz="1800" err="1">
                <a:solidFill>
                  <a:schemeClr val="tx1"/>
                </a:solidFill>
                <a:latin typeface="Verdana"/>
                <a:ea typeface="Verdana"/>
              </a:rPr>
              <a:t>attiecīgā</a:t>
            </a:r>
            <a:r>
              <a:rPr lang="en-US" sz="1800">
                <a:solidFill>
                  <a:schemeClr val="tx1"/>
                </a:solidFill>
                <a:latin typeface="Verdana"/>
                <a:ea typeface="Verdana"/>
              </a:rPr>
              <a:t> </a:t>
            </a:r>
            <a:r>
              <a:rPr lang="en-US" sz="1800" err="1">
                <a:solidFill>
                  <a:schemeClr val="tx1"/>
                </a:solidFill>
                <a:latin typeface="Verdana"/>
                <a:ea typeface="Verdana"/>
              </a:rPr>
              <a:t>valsts</a:t>
            </a:r>
            <a:r>
              <a:rPr lang="en-US" sz="1800">
                <a:solidFill>
                  <a:schemeClr val="tx1"/>
                </a:solidFill>
                <a:latin typeface="Verdana"/>
                <a:ea typeface="Verdana"/>
              </a:rPr>
              <a:t> </a:t>
            </a:r>
            <a:r>
              <a:rPr lang="en-US" sz="1800" err="1">
                <a:solidFill>
                  <a:schemeClr val="tx1"/>
                </a:solidFill>
                <a:latin typeface="Verdana"/>
                <a:ea typeface="Verdana"/>
              </a:rPr>
              <a:t>pārbaudes</a:t>
            </a:r>
            <a:r>
              <a:rPr lang="en-US" sz="1800">
                <a:solidFill>
                  <a:schemeClr val="tx1"/>
                </a:solidFill>
                <a:latin typeface="Verdana"/>
                <a:ea typeface="Verdana"/>
              </a:rPr>
              <a:t> </a:t>
            </a:r>
            <a:r>
              <a:rPr lang="en-US" sz="1800" err="1">
                <a:solidFill>
                  <a:schemeClr val="tx1"/>
                </a:solidFill>
                <a:latin typeface="Verdana"/>
                <a:ea typeface="Verdana"/>
              </a:rPr>
              <a:t>darba</a:t>
            </a:r>
            <a:r>
              <a:rPr lang="en-US" sz="1800">
                <a:solidFill>
                  <a:schemeClr val="tx1"/>
                </a:solidFill>
                <a:latin typeface="Verdana"/>
                <a:ea typeface="Verdana"/>
              </a:rPr>
              <a:t> </a:t>
            </a:r>
            <a:r>
              <a:rPr lang="en-US" sz="1800" err="1">
                <a:solidFill>
                  <a:schemeClr val="tx1"/>
                </a:solidFill>
                <a:latin typeface="Verdana"/>
                <a:ea typeface="Verdana"/>
              </a:rPr>
              <a:t>rezultāts</a:t>
            </a:r>
            <a:r>
              <a:rPr lang="en-US" sz="1800">
                <a:solidFill>
                  <a:schemeClr val="tx1"/>
                </a:solidFill>
                <a:latin typeface="Verdana"/>
                <a:ea typeface="Verdana"/>
              </a:rPr>
              <a:t> </a:t>
            </a:r>
            <a:r>
              <a:rPr lang="en-US" sz="1800" err="1">
                <a:solidFill>
                  <a:schemeClr val="tx1"/>
                </a:solidFill>
                <a:latin typeface="Verdana"/>
                <a:ea typeface="Verdana"/>
              </a:rPr>
              <a:t>ir</a:t>
            </a:r>
            <a:r>
              <a:rPr lang="en-US" sz="1800">
                <a:solidFill>
                  <a:schemeClr val="tx1"/>
                </a:solidFill>
                <a:latin typeface="Verdana"/>
                <a:ea typeface="Verdana"/>
              </a:rPr>
              <a:t> </a:t>
            </a:r>
            <a:r>
              <a:rPr lang="en-US" sz="1800" err="1">
                <a:solidFill>
                  <a:schemeClr val="tx1"/>
                </a:solidFill>
                <a:latin typeface="Verdana"/>
                <a:ea typeface="Verdana"/>
              </a:rPr>
              <a:t>nepieciešams</a:t>
            </a:r>
            <a:r>
              <a:rPr lang="en-US" sz="1800">
                <a:solidFill>
                  <a:schemeClr val="tx1"/>
                </a:solidFill>
                <a:latin typeface="Verdana"/>
                <a:ea typeface="Verdana"/>
              </a:rPr>
              <a:t> </a:t>
            </a:r>
            <a:r>
              <a:rPr lang="en-US" sz="1800" err="1">
                <a:solidFill>
                  <a:schemeClr val="tx1"/>
                </a:solidFill>
                <a:latin typeface="Verdana"/>
                <a:ea typeface="Verdana"/>
              </a:rPr>
              <a:t>izglītības</a:t>
            </a:r>
            <a:r>
              <a:rPr lang="en-US" sz="1800">
                <a:solidFill>
                  <a:schemeClr val="tx1"/>
                </a:solidFill>
                <a:latin typeface="Verdana"/>
                <a:ea typeface="Verdana"/>
              </a:rPr>
              <a:t> </a:t>
            </a:r>
            <a:r>
              <a:rPr lang="en-US" sz="1800" err="1">
                <a:solidFill>
                  <a:schemeClr val="tx1"/>
                </a:solidFill>
                <a:latin typeface="Verdana"/>
                <a:ea typeface="Verdana"/>
              </a:rPr>
              <a:t>turpināšanai</a:t>
            </a:r>
            <a:r>
              <a:rPr lang="en-US" sz="1800">
                <a:solidFill>
                  <a:schemeClr val="tx1"/>
                </a:solidFill>
                <a:latin typeface="Verdana"/>
                <a:ea typeface="Verdana"/>
              </a:rPr>
              <a:t> </a:t>
            </a:r>
            <a:r>
              <a:rPr lang="en-US" sz="1800" err="1">
                <a:solidFill>
                  <a:schemeClr val="tx1"/>
                </a:solidFill>
                <a:latin typeface="Verdana"/>
                <a:ea typeface="Verdana"/>
              </a:rPr>
              <a:t>nākamajā</a:t>
            </a:r>
            <a:r>
              <a:rPr lang="en-US" sz="1800">
                <a:solidFill>
                  <a:schemeClr val="tx1"/>
                </a:solidFill>
                <a:latin typeface="Verdana"/>
                <a:ea typeface="Verdana"/>
              </a:rPr>
              <a:t> </a:t>
            </a:r>
            <a:r>
              <a:rPr lang="en-US" sz="1800" err="1">
                <a:solidFill>
                  <a:schemeClr val="tx1"/>
                </a:solidFill>
                <a:latin typeface="Verdana"/>
                <a:ea typeface="Verdana"/>
              </a:rPr>
              <a:t>izglītības</a:t>
            </a:r>
            <a:r>
              <a:rPr lang="en-US" sz="1800">
                <a:solidFill>
                  <a:schemeClr val="tx1"/>
                </a:solidFill>
                <a:latin typeface="Verdana"/>
                <a:ea typeface="Verdana"/>
              </a:rPr>
              <a:t> </a:t>
            </a:r>
            <a:r>
              <a:rPr lang="en-US" sz="1800" err="1">
                <a:solidFill>
                  <a:schemeClr val="tx1"/>
                </a:solidFill>
                <a:latin typeface="Verdana"/>
                <a:ea typeface="Verdana"/>
              </a:rPr>
              <a:t>pakāpē</a:t>
            </a:r>
            <a:r>
              <a:rPr lang="en-US" sz="1800">
                <a:solidFill>
                  <a:schemeClr val="tx1"/>
                </a:solidFill>
                <a:latin typeface="Verdana"/>
                <a:ea typeface="Verdana"/>
              </a:rPr>
              <a:t>, var </a:t>
            </a:r>
            <a:r>
              <a:rPr lang="en-US" sz="1800" err="1">
                <a:solidFill>
                  <a:schemeClr val="tx1"/>
                </a:solidFill>
                <a:latin typeface="Verdana"/>
                <a:ea typeface="Verdana"/>
              </a:rPr>
              <a:t>izvēlēties</a:t>
            </a:r>
            <a:r>
              <a:rPr lang="en-US" sz="1800">
                <a:solidFill>
                  <a:schemeClr val="tx1"/>
                </a:solidFill>
                <a:latin typeface="Verdana"/>
                <a:ea typeface="Verdana"/>
              </a:rPr>
              <a:t> </a:t>
            </a:r>
            <a:r>
              <a:rPr lang="en-US" sz="1800" err="1">
                <a:solidFill>
                  <a:schemeClr val="tx1"/>
                </a:solidFill>
                <a:latin typeface="Verdana"/>
                <a:ea typeface="Verdana"/>
              </a:rPr>
              <a:t>kārtot</a:t>
            </a:r>
            <a:r>
              <a:rPr lang="en-US" sz="1800">
                <a:solidFill>
                  <a:schemeClr val="tx1"/>
                </a:solidFill>
                <a:latin typeface="Verdana"/>
                <a:ea typeface="Verdana"/>
              </a:rPr>
              <a:t> </a:t>
            </a:r>
            <a:r>
              <a:rPr lang="en-US" sz="1800" err="1">
                <a:solidFill>
                  <a:schemeClr val="tx1"/>
                </a:solidFill>
                <a:latin typeface="Verdana"/>
                <a:ea typeface="Verdana"/>
              </a:rPr>
              <a:t>valsts</a:t>
            </a:r>
            <a:r>
              <a:rPr lang="en-US" sz="1800">
                <a:solidFill>
                  <a:schemeClr val="tx1"/>
                </a:solidFill>
                <a:latin typeface="Verdana"/>
                <a:ea typeface="Verdana"/>
              </a:rPr>
              <a:t> </a:t>
            </a:r>
            <a:r>
              <a:rPr lang="en-US" sz="1800" err="1">
                <a:solidFill>
                  <a:schemeClr val="tx1"/>
                </a:solidFill>
                <a:latin typeface="Verdana"/>
                <a:ea typeface="Verdana"/>
              </a:rPr>
              <a:t>pārbaudes</a:t>
            </a:r>
            <a:r>
              <a:rPr lang="en-US" sz="1800">
                <a:solidFill>
                  <a:schemeClr val="tx1"/>
                </a:solidFill>
                <a:latin typeface="Verdana"/>
                <a:ea typeface="Verdana"/>
              </a:rPr>
              <a:t> </a:t>
            </a:r>
            <a:r>
              <a:rPr lang="en-US" sz="1800" err="1">
                <a:solidFill>
                  <a:schemeClr val="tx1"/>
                </a:solidFill>
                <a:latin typeface="Verdana"/>
                <a:ea typeface="Verdana"/>
              </a:rPr>
              <a:t>darbu</a:t>
            </a:r>
            <a:r>
              <a:rPr lang="en-US" sz="1800">
                <a:solidFill>
                  <a:schemeClr val="tx1"/>
                </a:solidFill>
                <a:latin typeface="Verdana"/>
                <a:ea typeface="Verdana"/>
              </a:rPr>
              <a:t> </a:t>
            </a:r>
            <a:r>
              <a:rPr lang="en-US" sz="1800" err="1">
                <a:solidFill>
                  <a:schemeClr val="tx1"/>
                </a:solidFill>
                <a:latin typeface="Verdana"/>
                <a:ea typeface="Verdana"/>
              </a:rPr>
              <a:t>attiecīgajā</a:t>
            </a:r>
            <a:r>
              <a:rPr lang="en-US" sz="1800">
                <a:solidFill>
                  <a:schemeClr val="tx1"/>
                </a:solidFill>
                <a:latin typeface="Verdana"/>
                <a:ea typeface="Verdana"/>
              </a:rPr>
              <a:t> </a:t>
            </a:r>
            <a:r>
              <a:rPr lang="en-US" sz="1800" err="1">
                <a:solidFill>
                  <a:schemeClr val="tx1"/>
                </a:solidFill>
                <a:latin typeface="Verdana"/>
                <a:ea typeface="Verdana"/>
              </a:rPr>
              <a:t>padziļinātajā</a:t>
            </a:r>
            <a:r>
              <a:rPr lang="en-US" sz="1800">
                <a:solidFill>
                  <a:schemeClr val="tx1"/>
                </a:solidFill>
                <a:latin typeface="Verdana"/>
                <a:ea typeface="Verdana"/>
              </a:rPr>
              <a:t> </a:t>
            </a:r>
            <a:r>
              <a:rPr lang="en-US" sz="1800" err="1">
                <a:solidFill>
                  <a:schemeClr val="tx1"/>
                </a:solidFill>
                <a:latin typeface="Verdana"/>
                <a:ea typeface="Verdana"/>
              </a:rPr>
              <a:t>kursā</a:t>
            </a:r>
            <a:r>
              <a:rPr lang="en-US" sz="1800">
                <a:solidFill>
                  <a:schemeClr val="tx1"/>
                </a:solidFill>
                <a:latin typeface="Verdana"/>
                <a:ea typeface="Verdana"/>
              </a:rPr>
              <a:t> </a:t>
            </a:r>
            <a:r>
              <a:rPr lang="en-US" sz="1800" err="1">
                <a:solidFill>
                  <a:schemeClr val="tx1"/>
                </a:solidFill>
                <a:latin typeface="Verdana"/>
                <a:ea typeface="Verdana"/>
              </a:rPr>
              <a:t>augstākajā</a:t>
            </a:r>
            <a:r>
              <a:rPr lang="en-US" sz="1800">
                <a:solidFill>
                  <a:schemeClr val="tx1"/>
                </a:solidFill>
                <a:latin typeface="Verdana"/>
                <a:ea typeface="Verdana"/>
              </a:rPr>
              <a:t> </a:t>
            </a:r>
            <a:r>
              <a:rPr lang="en-US" sz="1800" err="1">
                <a:solidFill>
                  <a:schemeClr val="tx1"/>
                </a:solidFill>
                <a:latin typeface="Verdana"/>
                <a:ea typeface="Verdana"/>
              </a:rPr>
              <a:t>mācību</a:t>
            </a:r>
            <a:r>
              <a:rPr lang="en-US" sz="1800">
                <a:solidFill>
                  <a:schemeClr val="tx1"/>
                </a:solidFill>
                <a:latin typeface="Verdana"/>
                <a:ea typeface="Verdana"/>
              </a:rPr>
              <a:t> </a:t>
            </a:r>
            <a:r>
              <a:rPr lang="en-US" sz="1800" err="1">
                <a:solidFill>
                  <a:schemeClr val="tx1"/>
                </a:solidFill>
                <a:latin typeface="Verdana"/>
                <a:ea typeface="Verdana"/>
              </a:rPr>
              <a:t>satura</a:t>
            </a:r>
            <a:r>
              <a:rPr lang="en-US" sz="1800">
                <a:solidFill>
                  <a:schemeClr val="tx1"/>
                </a:solidFill>
                <a:latin typeface="Verdana"/>
                <a:ea typeface="Verdana"/>
              </a:rPr>
              <a:t> </a:t>
            </a:r>
            <a:r>
              <a:rPr lang="en-US" sz="1800" err="1">
                <a:solidFill>
                  <a:schemeClr val="tx1"/>
                </a:solidFill>
                <a:latin typeface="Verdana"/>
                <a:ea typeface="Verdana"/>
              </a:rPr>
              <a:t>apguves</a:t>
            </a:r>
            <a:r>
              <a:rPr lang="en-US" sz="1800">
                <a:solidFill>
                  <a:schemeClr val="tx1"/>
                </a:solidFill>
                <a:latin typeface="Verdana"/>
                <a:ea typeface="Verdana"/>
              </a:rPr>
              <a:t> </a:t>
            </a:r>
            <a:r>
              <a:rPr lang="en-US" sz="1800" err="1">
                <a:solidFill>
                  <a:schemeClr val="tx1"/>
                </a:solidFill>
                <a:latin typeface="Verdana"/>
                <a:ea typeface="Verdana"/>
              </a:rPr>
              <a:t>līmenī</a:t>
            </a:r>
            <a:r>
              <a:rPr lang="en-US" sz="1800">
                <a:solidFill>
                  <a:schemeClr val="tx1"/>
                </a:solidFill>
                <a:latin typeface="Verdana"/>
                <a:ea typeface="Verdana"/>
              </a:rPr>
              <a:t>. </a:t>
            </a:r>
            <a:r>
              <a:rPr lang="en-US" sz="1800" err="1">
                <a:solidFill>
                  <a:schemeClr val="tx1"/>
                </a:solidFill>
                <a:latin typeface="Verdana"/>
                <a:ea typeface="Verdana"/>
              </a:rPr>
              <a:t>Šo</a:t>
            </a:r>
            <a:r>
              <a:rPr lang="en-US" sz="1800">
                <a:solidFill>
                  <a:schemeClr val="tx1"/>
                </a:solidFill>
                <a:latin typeface="Verdana"/>
                <a:ea typeface="Verdana"/>
              </a:rPr>
              <a:t> </a:t>
            </a:r>
            <a:r>
              <a:rPr lang="en-US" sz="1800" err="1">
                <a:solidFill>
                  <a:schemeClr val="tx1"/>
                </a:solidFill>
                <a:latin typeface="Verdana"/>
                <a:ea typeface="Verdana"/>
              </a:rPr>
              <a:t>noteikumu</a:t>
            </a:r>
            <a:r>
              <a:rPr lang="en-US" sz="1800">
                <a:solidFill>
                  <a:schemeClr val="tx1"/>
                </a:solidFill>
                <a:latin typeface="Verdana"/>
                <a:ea typeface="Verdana"/>
              </a:rPr>
              <a:t> 21.1., 21.2., 21.3. </a:t>
            </a:r>
            <a:r>
              <a:rPr lang="en-US" sz="1800" err="1">
                <a:solidFill>
                  <a:schemeClr val="tx1"/>
                </a:solidFill>
                <a:latin typeface="Verdana"/>
                <a:ea typeface="Verdana"/>
              </a:rPr>
              <a:t>vai</a:t>
            </a:r>
            <a:r>
              <a:rPr lang="en-US" sz="1800">
                <a:solidFill>
                  <a:schemeClr val="tx1"/>
                </a:solidFill>
                <a:latin typeface="Verdana"/>
                <a:ea typeface="Verdana"/>
              </a:rPr>
              <a:t> 21.4. </a:t>
            </a:r>
            <a:r>
              <a:rPr lang="en-US" sz="1800" err="1">
                <a:solidFill>
                  <a:schemeClr val="tx1"/>
                </a:solidFill>
                <a:latin typeface="Verdana"/>
                <a:ea typeface="Verdana"/>
              </a:rPr>
              <a:t>apakšpunktā</a:t>
            </a:r>
            <a:r>
              <a:rPr lang="en-US" sz="1800">
                <a:solidFill>
                  <a:schemeClr val="tx1"/>
                </a:solidFill>
                <a:latin typeface="Verdana"/>
                <a:ea typeface="Verdana"/>
              </a:rPr>
              <a:t> </a:t>
            </a:r>
            <a:r>
              <a:rPr lang="en-US" sz="1800" err="1">
                <a:solidFill>
                  <a:schemeClr val="tx1"/>
                </a:solidFill>
                <a:latin typeface="Verdana"/>
                <a:ea typeface="Verdana"/>
              </a:rPr>
              <a:t>minētā</a:t>
            </a:r>
            <a:r>
              <a:rPr lang="en-US" sz="1800">
                <a:solidFill>
                  <a:schemeClr val="tx1"/>
                </a:solidFill>
                <a:latin typeface="Verdana"/>
                <a:ea typeface="Verdana"/>
              </a:rPr>
              <a:t> </a:t>
            </a:r>
            <a:r>
              <a:rPr lang="en-US" sz="1800" err="1">
                <a:solidFill>
                  <a:schemeClr val="tx1"/>
                </a:solidFill>
                <a:latin typeface="Verdana"/>
                <a:ea typeface="Verdana"/>
              </a:rPr>
              <a:t>valsts</a:t>
            </a:r>
            <a:r>
              <a:rPr lang="en-US" sz="1800">
                <a:solidFill>
                  <a:schemeClr val="tx1"/>
                </a:solidFill>
                <a:latin typeface="Verdana"/>
                <a:ea typeface="Verdana"/>
              </a:rPr>
              <a:t> </a:t>
            </a:r>
            <a:r>
              <a:rPr lang="en-US" sz="1800" err="1">
                <a:solidFill>
                  <a:schemeClr val="tx1"/>
                </a:solidFill>
                <a:latin typeface="Verdana"/>
                <a:ea typeface="Verdana"/>
              </a:rPr>
              <a:t>pārbaudes</a:t>
            </a:r>
            <a:r>
              <a:rPr lang="en-US" sz="1800">
                <a:solidFill>
                  <a:schemeClr val="tx1"/>
                </a:solidFill>
                <a:latin typeface="Verdana"/>
                <a:ea typeface="Verdana"/>
              </a:rPr>
              <a:t> </a:t>
            </a:r>
            <a:r>
              <a:rPr lang="en-US" sz="1800" err="1">
                <a:solidFill>
                  <a:schemeClr val="tx1"/>
                </a:solidFill>
                <a:latin typeface="Verdana"/>
                <a:ea typeface="Verdana"/>
              </a:rPr>
              <a:t>darba</a:t>
            </a:r>
            <a:r>
              <a:rPr lang="en-US" sz="1800">
                <a:solidFill>
                  <a:schemeClr val="tx1"/>
                </a:solidFill>
                <a:latin typeface="Verdana"/>
                <a:ea typeface="Verdana"/>
              </a:rPr>
              <a:t> </a:t>
            </a:r>
            <a:r>
              <a:rPr lang="en-US" sz="1800" err="1">
                <a:solidFill>
                  <a:schemeClr val="tx1"/>
                </a:solidFill>
                <a:latin typeface="Verdana"/>
                <a:ea typeface="Verdana"/>
              </a:rPr>
              <a:t>kārtošana</a:t>
            </a:r>
            <a:r>
              <a:rPr lang="en-US" sz="1800">
                <a:solidFill>
                  <a:schemeClr val="tx1"/>
                </a:solidFill>
                <a:latin typeface="Verdana"/>
                <a:ea typeface="Verdana"/>
              </a:rPr>
              <a:t> </a:t>
            </a:r>
            <a:r>
              <a:rPr lang="en-US" sz="1800" err="1">
                <a:solidFill>
                  <a:schemeClr val="tx1"/>
                </a:solidFill>
                <a:latin typeface="Verdana"/>
                <a:ea typeface="Verdana"/>
              </a:rPr>
              <a:t>augstākajā</a:t>
            </a:r>
            <a:r>
              <a:rPr lang="en-US" sz="1800">
                <a:solidFill>
                  <a:schemeClr val="tx1"/>
                </a:solidFill>
                <a:latin typeface="Verdana"/>
                <a:ea typeface="Verdana"/>
              </a:rPr>
              <a:t> </a:t>
            </a:r>
            <a:r>
              <a:rPr lang="en-US" sz="1800" err="1">
                <a:solidFill>
                  <a:schemeClr val="tx1"/>
                </a:solidFill>
                <a:latin typeface="Verdana"/>
                <a:ea typeface="Verdana"/>
              </a:rPr>
              <a:t>mācību</a:t>
            </a:r>
            <a:r>
              <a:rPr lang="en-US" sz="1800">
                <a:solidFill>
                  <a:schemeClr val="tx1"/>
                </a:solidFill>
                <a:latin typeface="Verdana"/>
                <a:ea typeface="Verdana"/>
              </a:rPr>
              <a:t> </a:t>
            </a:r>
            <a:r>
              <a:rPr lang="en-US" sz="1800" err="1">
                <a:solidFill>
                  <a:schemeClr val="tx1"/>
                </a:solidFill>
                <a:latin typeface="Verdana"/>
                <a:ea typeface="Verdana"/>
              </a:rPr>
              <a:t>satura</a:t>
            </a:r>
            <a:r>
              <a:rPr lang="en-US" sz="1800">
                <a:solidFill>
                  <a:schemeClr val="tx1"/>
                </a:solidFill>
                <a:latin typeface="Verdana"/>
                <a:ea typeface="Verdana"/>
              </a:rPr>
              <a:t> </a:t>
            </a:r>
            <a:r>
              <a:rPr lang="en-US" sz="1800" err="1">
                <a:solidFill>
                  <a:schemeClr val="tx1"/>
                </a:solidFill>
                <a:latin typeface="Verdana"/>
                <a:ea typeface="Verdana"/>
              </a:rPr>
              <a:t>apguves</a:t>
            </a:r>
            <a:r>
              <a:rPr lang="en-US" sz="1800">
                <a:solidFill>
                  <a:schemeClr val="tx1"/>
                </a:solidFill>
                <a:latin typeface="Verdana"/>
                <a:ea typeface="Verdana"/>
              </a:rPr>
              <a:t> </a:t>
            </a:r>
            <a:r>
              <a:rPr lang="en-US" sz="1800" err="1">
                <a:solidFill>
                  <a:schemeClr val="tx1"/>
                </a:solidFill>
                <a:latin typeface="Verdana"/>
                <a:ea typeface="Verdana"/>
              </a:rPr>
              <a:t>līmenī</a:t>
            </a:r>
            <a:r>
              <a:rPr lang="en-US" sz="1800">
                <a:solidFill>
                  <a:schemeClr val="tx1"/>
                </a:solidFill>
                <a:latin typeface="Verdana"/>
                <a:ea typeface="Verdana"/>
              </a:rPr>
              <a:t> </a:t>
            </a:r>
            <a:r>
              <a:rPr lang="en-US" sz="1800" err="1">
                <a:solidFill>
                  <a:schemeClr val="tx1"/>
                </a:solidFill>
                <a:latin typeface="Verdana"/>
                <a:ea typeface="Verdana"/>
              </a:rPr>
              <a:t>aizstāj</a:t>
            </a:r>
            <a:r>
              <a:rPr lang="en-US" sz="1800">
                <a:solidFill>
                  <a:schemeClr val="tx1"/>
                </a:solidFill>
                <a:latin typeface="Verdana"/>
                <a:ea typeface="Verdana"/>
              </a:rPr>
              <a:t> </a:t>
            </a:r>
            <a:r>
              <a:rPr lang="en-US" sz="1800" err="1">
                <a:solidFill>
                  <a:schemeClr val="tx1"/>
                </a:solidFill>
                <a:latin typeface="Verdana"/>
                <a:ea typeface="Verdana"/>
              </a:rPr>
              <a:t>attiecīgā</a:t>
            </a:r>
            <a:r>
              <a:rPr lang="en-US" sz="1800">
                <a:solidFill>
                  <a:schemeClr val="tx1"/>
                </a:solidFill>
                <a:latin typeface="Verdana"/>
                <a:ea typeface="Verdana"/>
              </a:rPr>
              <a:t> </a:t>
            </a:r>
            <a:r>
              <a:rPr lang="en-US" sz="1800" err="1">
                <a:solidFill>
                  <a:schemeClr val="tx1"/>
                </a:solidFill>
                <a:latin typeface="Verdana"/>
                <a:ea typeface="Verdana"/>
              </a:rPr>
              <a:t>valsts</a:t>
            </a:r>
            <a:r>
              <a:rPr lang="en-US" sz="1800">
                <a:solidFill>
                  <a:schemeClr val="tx1"/>
                </a:solidFill>
                <a:latin typeface="Verdana"/>
                <a:ea typeface="Verdana"/>
              </a:rPr>
              <a:t> </a:t>
            </a:r>
            <a:r>
              <a:rPr lang="en-US" sz="1800" err="1">
                <a:solidFill>
                  <a:schemeClr val="tx1"/>
                </a:solidFill>
                <a:latin typeface="Verdana"/>
                <a:ea typeface="Verdana"/>
              </a:rPr>
              <a:t>pārbaudes</a:t>
            </a:r>
            <a:r>
              <a:rPr lang="en-US" sz="1800">
                <a:solidFill>
                  <a:schemeClr val="tx1"/>
                </a:solidFill>
                <a:latin typeface="Verdana"/>
                <a:ea typeface="Verdana"/>
              </a:rPr>
              <a:t> </a:t>
            </a:r>
            <a:r>
              <a:rPr lang="en-US" sz="1800" err="1">
                <a:solidFill>
                  <a:schemeClr val="tx1"/>
                </a:solidFill>
                <a:latin typeface="Verdana"/>
                <a:ea typeface="Verdana"/>
              </a:rPr>
              <a:t>darba</a:t>
            </a:r>
            <a:r>
              <a:rPr lang="en-US" sz="1800">
                <a:solidFill>
                  <a:schemeClr val="tx1"/>
                </a:solidFill>
                <a:latin typeface="Verdana"/>
                <a:ea typeface="Verdana"/>
              </a:rPr>
              <a:t> </a:t>
            </a:r>
            <a:r>
              <a:rPr lang="en-US" sz="1800" err="1">
                <a:solidFill>
                  <a:schemeClr val="tx1"/>
                </a:solidFill>
                <a:latin typeface="Verdana"/>
                <a:ea typeface="Verdana"/>
              </a:rPr>
              <a:t>kārtošanas</a:t>
            </a:r>
            <a:r>
              <a:rPr lang="en-US" sz="1800">
                <a:solidFill>
                  <a:schemeClr val="tx1"/>
                </a:solidFill>
                <a:latin typeface="Verdana"/>
                <a:ea typeface="Verdana"/>
              </a:rPr>
              <a:t> </a:t>
            </a:r>
            <a:r>
              <a:rPr lang="en-US" sz="1800" err="1">
                <a:solidFill>
                  <a:schemeClr val="tx1"/>
                </a:solidFill>
                <a:latin typeface="Verdana"/>
                <a:ea typeface="Verdana"/>
              </a:rPr>
              <a:t>nepieciešamību</a:t>
            </a:r>
            <a:r>
              <a:rPr lang="en-US" sz="1800">
                <a:solidFill>
                  <a:schemeClr val="tx1"/>
                </a:solidFill>
                <a:latin typeface="Verdana"/>
                <a:ea typeface="Verdana"/>
              </a:rPr>
              <a:t> </a:t>
            </a:r>
            <a:r>
              <a:rPr lang="en-US" sz="1800" err="1">
                <a:solidFill>
                  <a:schemeClr val="tx1"/>
                </a:solidFill>
                <a:latin typeface="Verdana"/>
                <a:ea typeface="Verdana"/>
              </a:rPr>
              <a:t>optimālajā</a:t>
            </a:r>
            <a:r>
              <a:rPr lang="en-US" sz="1800">
                <a:solidFill>
                  <a:schemeClr val="tx1"/>
                </a:solidFill>
                <a:latin typeface="Verdana"/>
                <a:ea typeface="Verdana"/>
              </a:rPr>
              <a:t> </a:t>
            </a:r>
            <a:r>
              <a:rPr lang="en-US" sz="1800" err="1">
                <a:solidFill>
                  <a:schemeClr val="tx1"/>
                </a:solidFill>
                <a:latin typeface="Verdana"/>
                <a:ea typeface="Verdana"/>
              </a:rPr>
              <a:t>mācību</a:t>
            </a:r>
            <a:r>
              <a:rPr lang="en-US" sz="1800">
                <a:solidFill>
                  <a:schemeClr val="tx1"/>
                </a:solidFill>
                <a:latin typeface="Verdana"/>
                <a:ea typeface="Verdana"/>
              </a:rPr>
              <a:t> </a:t>
            </a:r>
            <a:r>
              <a:rPr lang="en-US" sz="1800" err="1">
                <a:solidFill>
                  <a:schemeClr val="tx1"/>
                </a:solidFill>
                <a:latin typeface="Verdana"/>
                <a:ea typeface="Verdana"/>
              </a:rPr>
              <a:t>satura</a:t>
            </a:r>
            <a:r>
              <a:rPr lang="en-US" sz="1800">
                <a:solidFill>
                  <a:schemeClr val="tx1"/>
                </a:solidFill>
                <a:latin typeface="Verdana"/>
                <a:ea typeface="Verdana"/>
              </a:rPr>
              <a:t> </a:t>
            </a:r>
            <a:r>
              <a:rPr lang="en-US" sz="1800" err="1">
                <a:solidFill>
                  <a:schemeClr val="tx1"/>
                </a:solidFill>
                <a:latin typeface="Verdana"/>
                <a:ea typeface="Verdana"/>
              </a:rPr>
              <a:t>apguves</a:t>
            </a:r>
            <a:r>
              <a:rPr lang="en-US" sz="1800">
                <a:solidFill>
                  <a:schemeClr val="tx1"/>
                </a:solidFill>
                <a:latin typeface="Verdana"/>
                <a:ea typeface="Verdana"/>
              </a:rPr>
              <a:t> </a:t>
            </a:r>
            <a:r>
              <a:rPr lang="en-US" sz="1800" err="1">
                <a:solidFill>
                  <a:schemeClr val="tx1"/>
                </a:solidFill>
                <a:latin typeface="Verdana"/>
                <a:ea typeface="Verdana"/>
              </a:rPr>
              <a:t>līmenī</a:t>
            </a:r>
            <a:r>
              <a:rPr lang="en-US" sz="1800">
                <a:solidFill>
                  <a:schemeClr val="tx1"/>
                </a:solidFill>
                <a:latin typeface="Verdana"/>
                <a:ea typeface="Verdana"/>
              </a:rPr>
              <a:t>.</a:t>
            </a:r>
            <a:endParaRPr lang="lv-LV">
              <a:solidFill>
                <a:schemeClr val="tx1"/>
              </a:solidFill>
              <a:ea typeface="Verdana"/>
            </a:endParaRPr>
          </a:p>
          <a:p>
            <a:r>
              <a:rPr lang="lv-LV">
                <a:solidFill>
                  <a:schemeClr val="bg2"/>
                </a:solidFill>
                <a:latin typeface="Verdana"/>
                <a:ea typeface="Verdana"/>
              </a:rPr>
              <a:t>(MK </a:t>
            </a:r>
            <a:r>
              <a:rPr lang="lv-LV" u="sng">
                <a:solidFill>
                  <a:schemeClr val="bg2"/>
                </a:solidFill>
                <a:latin typeface="Verdana"/>
                <a:ea typeface="Verdana"/>
              </a:rPr>
              <a:t>08</a:t>
            </a:r>
            <a:r>
              <a:rPr lang="lv-LV" u="sng">
                <a:solidFill>
                  <a:schemeClr val="bg2"/>
                </a:solidFill>
                <a:latin typeface="Verdana"/>
                <a:ea typeface="Verdana"/>
                <a:hlinkClick r:id="rId2">
                  <a:extLst>
                    <a:ext uri="{A12FA001-AC4F-418D-AE19-62706E023703}">
                      <ahyp:hlinkClr xmlns:ahyp="http://schemas.microsoft.com/office/drawing/2018/hyperlinkcolor" val="tx"/>
                    </a:ext>
                  </a:extLst>
                </a:hlinkClick>
              </a:rPr>
              <a:t>.09.2026.</a:t>
            </a:r>
            <a:r>
              <a:rPr lang="lv-LV">
                <a:solidFill>
                  <a:schemeClr val="bg2"/>
                </a:solidFill>
                <a:latin typeface="Verdana"/>
                <a:ea typeface="Verdana"/>
              </a:rPr>
              <a:t> noteikumu Nr. 536 redakcijā)</a:t>
            </a:r>
            <a:endParaRPr lang="lv-LV">
              <a:solidFill>
                <a:schemeClr val="bg2"/>
              </a:solidFill>
              <a:latin typeface="Verdana"/>
            </a:endParaRPr>
          </a:p>
        </p:txBody>
      </p:sp>
    </p:spTree>
    <p:extLst>
      <p:ext uri="{BB962C8B-B14F-4D97-AF65-F5344CB8AC3E}">
        <p14:creationId xmlns:p14="http://schemas.microsoft.com/office/powerpoint/2010/main" val="18781013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C657B-6F5E-C255-1200-C9F95F518B2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30A9C7-87FE-0E7A-50E1-AFE45D42DFF8}"/>
              </a:ext>
            </a:extLst>
          </p:cNvPr>
          <p:cNvSpPr>
            <a:spLocks noGrp="1"/>
          </p:cNvSpPr>
          <p:nvPr>
            <p:ph type="sldNum" idx="12"/>
          </p:nvPr>
        </p:nvSpPr>
        <p:spPr/>
        <p:txBody>
          <a:bodyPr/>
          <a:lstStyle/>
          <a:p>
            <a:fld id="{00000000-1234-1234-1234-123412341234}" type="slidenum">
              <a:rPr lang="lv-LV" smtClean="0"/>
              <a:pPr/>
              <a:t>28</a:t>
            </a:fld>
            <a:endParaRPr lang="lv-LV"/>
          </a:p>
        </p:txBody>
      </p:sp>
      <p:sp>
        <p:nvSpPr>
          <p:cNvPr id="3" name="Title 2">
            <a:extLst>
              <a:ext uri="{FF2B5EF4-FFF2-40B4-BE49-F238E27FC236}">
                <a16:creationId xmlns:a16="http://schemas.microsoft.com/office/drawing/2014/main" id="{A2206291-F93C-E0C3-3901-1FCFD0ED0986}"/>
              </a:ext>
            </a:extLst>
          </p:cNvPr>
          <p:cNvSpPr>
            <a:spLocks noGrp="1"/>
          </p:cNvSpPr>
          <p:nvPr>
            <p:ph type="title"/>
          </p:nvPr>
        </p:nvSpPr>
        <p:spPr>
          <a:xfrm>
            <a:off x="1122401" y="506799"/>
            <a:ext cx="9086651" cy="715526"/>
          </a:xfrm>
        </p:spPr>
        <p:txBody>
          <a:bodyPr/>
          <a:lstStyle/>
          <a:p>
            <a:r>
              <a:rPr lang="en-US" sz="2400" err="1"/>
              <a:t>Valsts</a:t>
            </a:r>
            <a:r>
              <a:rPr lang="en-US" sz="2400"/>
              <a:t> </a:t>
            </a:r>
            <a:r>
              <a:rPr lang="en-US" sz="2400" err="1"/>
              <a:t>pārbaudes</a:t>
            </a:r>
            <a:r>
              <a:rPr lang="en-US" sz="2400"/>
              <a:t> </a:t>
            </a:r>
            <a:r>
              <a:rPr lang="en-US" sz="2400" err="1"/>
              <a:t>darbi</a:t>
            </a:r>
            <a:r>
              <a:rPr lang="en-US" sz="2400"/>
              <a:t> par </a:t>
            </a:r>
            <a:r>
              <a:rPr lang="en-US" sz="2400" err="1"/>
              <a:t>vispārējo</a:t>
            </a:r>
            <a:r>
              <a:rPr lang="en-US" sz="2400"/>
              <a:t> </a:t>
            </a:r>
            <a:r>
              <a:rPr lang="en-US" sz="2400" err="1"/>
              <a:t>vidējo</a:t>
            </a:r>
            <a:r>
              <a:rPr lang="en-US" sz="2400"/>
              <a:t> </a:t>
            </a:r>
            <a:r>
              <a:rPr lang="en-US" sz="2400" err="1"/>
              <a:t>izglītību</a:t>
            </a:r>
          </a:p>
        </p:txBody>
      </p:sp>
      <p:sp>
        <p:nvSpPr>
          <p:cNvPr id="4" name="TextBox 3">
            <a:extLst>
              <a:ext uri="{FF2B5EF4-FFF2-40B4-BE49-F238E27FC236}">
                <a16:creationId xmlns:a16="http://schemas.microsoft.com/office/drawing/2014/main" id="{4B31F7CA-B351-93F6-DE9F-51C4024D698E}"/>
              </a:ext>
            </a:extLst>
          </p:cNvPr>
          <p:cNvSpPr txBox="1"/>
          <p:nvPr/>
        </p:nvSpPr>
        <p:spPr>
          <a:xfrm>
            <a:off x="1085787" y="1850572"/>
            <a:ext cx="10419145"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lv-LV" sz="1800">
                <a:solidFill>
                  <a:schemeClr val="accent6">
                    <a:lumMod val="49000"/>
                  </a:schemeClr>
                </a:solidFill>
                <a:highlight>
                  <a:srgbClr val="FFFFFF"/>
                </a:highlight>
                <a:latin typeface="Verdana"/>
                <a:ea typeface="Verdana"/>
              </a:rPr>
              <a:t>Ja skolēns kādu no vidējās izglītības standarta 21.1., 21.2., 21.3. vai 21.4. apakšpunktā minētajiem valsts pārbaudes darbiem kārto tikai augstākajā mācību satura apguves līmenī, tad skolēnam, lai iegūtu tiesības saņemt atestātu par vispārējo vidējo izglītību, attiecīgajā valsts pārbaudes darbā ir jāiegūst vismaz 20%. </a:t>
            </a:r>
          </a:p>
          <a:p>
            <a:endParaRPr lang="lv-LV" sz="1800">
              <a:solidFill>
                <a:schemeClr val="accent6">
                  <a:lumMod val="49000"/>
                </a:schemeClr>
              </a:solidFill>
              <a:highlight>
                <a:srgbClr val="FFFFFF"/>
              </a:highlight>
              <a:latin typeface="Verdana"/>
              <a:ea typeface="Verdana"/>
            </a:endParaRPr>
          </a:p>
          <a:p>
            <a:pPr marL="285750" indent="-285750">
              <a:buChar char="•"/>
            </a:pPr>
            <a:r>
              <a:rPr lang="lv-LV" sz="1800">
                <a:solidFill>
                  <a:schemeClr val="accent6">
                    <a:lumMod val="49000"/>
                  </a:schemeClr>
                </a:solidFill>
                <a:highlight>
                  <a:srgbClr val="FFFFFF"/>
                </a:highlight>
                <a:latin typeface="Verdana"/>
                <a:ea typeface="Verdana"/>
              </a:rPr>
              <a:t>Ja skolēns izvēles kārtībā kārto valsts pārbaudes darbu augstākajā mācību satura apguves līmenī kādā no padziļinātajiem kursiem, izņemot vidējās izglītības standarta 21.1., 21.2., 21.3. vai 21.4. apakšpunktā minētos valsts pārbaudes darbus, un tajā neiegūst darba nokārtošanai noteikto minimālo kopvērtējumu, tad minētais apstāklis neietekmē skolēna tiesības saņemt atestātu par vispārējo vidējo izglītību, ja skolēns ir izpildījis pārējās normatīvajos aktos noteiktās vispārējās vidējās izglītības programmas apguves prasības.</a:t>
            </a:r>
          </a:p>
        </p:txBody>
      </p:sp>
      <mc:AlternateContent xmlns:mc="http://schemas.openxmlformats.org/markup-compatibility/2006" xmlns:p14="http://schemas.microsoft.com/office/powerpoint/2010/main">
        <mc:Choice Requires="p14">
          <p:contentPart p14:bwMode="auto" r:id="rId2">
            <p14:nvContentPartPr>
              <p14:cNvPr id="23" name="Ink 22">
                <a:extLst>
                  <a:ext uri="{FF2B5EF4-FFF2-40B4-BE49-F238E27FC236}">
                    <a16:creationId xmlns:a16="http://schemas.microsoft.com/office/drawing/2014/main" id="{EA5B725A-24F5-26C7-C623-F14BD1F2AED5}"/>
                  </a:ext>
                </a:extLst>
              </p14:cNvPr>
              <p14:cNvContentPartPr/>
              <p14:nvPr/>
            </p14:nvContentPartPr>
            <p14:xfrm>
              <a:off x="3608767" y="5299119"/>
              <a:ext cx="13415" cy="13415"/>
            </p14:xfrm>
          </p:contentPart>
        </mc:Choice>
        <mc:Fallback xmlns="">
          <p:pic>
            <p:nvPicPr>
              <p:cNvPr id="23" name="Ink 22">
                <a:extLst>
                  <a:ext uri="{FF2B5EF4-FFF2-40B4-BE49-F238E27FC236}">
                    <a16:creationId xmlns:a16="http://schemas.microsoft.com/office/drawing/2014/main" id="{EA5B725A-24F5-26C7-C623-F14BD1F2AED5}"/>
                  </a:ext>
                </a:extLst>
              </p:cNvPr>
              <p:cNvPicPr/>
              <p:nvPr/>
            </p:nvPicPr>
            <p:blipFill>
              <a:blip r:embed="rId3"/>
              <a:stretch>
                <a:fillRect/>
              </a:stretch>
            </p:blipFill>
            <p:spPr>
              <a:xfrm>
                <a:off x="-2147483648" y="-2147483648"/>
                <a:ext cx="0" cy="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Ink 23">
                <a:extLst>
                  <a:ext uri="{FF2B5EF4-FFF2-40B4-BE49-F238E27FC236}">
                    <a16:creationId xmlns:a16="http://schemas.microsoft.com/office/drawing/2014/main" id="{A0F5B2B3-06CA-286D-A1E0-5EF056A0474D}"/>
                  </a:ext>
                </a:extLst>
              </p14:cNvPr>
              <p14:cNvContentPartPr/>
              <p14:nvPr/>
            </p14:nvContentPartPr>
            <p14:xfrm>
              <a:off x="3635598" y="5366196"/>
              <a:ext cx="13415" cy="13415"/>
            </p14:xfrm>
          </p:contentPart>
        </mc:Choice>
        <mc:Fallback xmlns="">
          <p:pic>
            <p:nvPicPr>
              <p:cNvPr id="24" name="Ink 23">
                <a:extLst>
                  <a:ext uri="{FF2B5EF4-FFF2-40B4-BE49-F238E27FC236}">
                    <a16:creationId xmlns:a16="http://schemas.microsoft.com/office/drawing/2014/main" id="{A0F5B2B3-06CA-286D-A1E0-5EF056A0474D}"/>
                  </a:ext>
                </a:extLst>
              </p:cNvPr>
              <p:cNvPicPr/>
              <p:nvPr/>
            </p:nvPicPr>
            <p:blipFill>
              <a:blip r:embed="rId3"/>
              <a:stretch>
                <a:fillRect/>
              </a:stretch>
            </p:blipFill>
            <p:spPr>
              <a:xfrm>
                <a:off x="-2147483648" y="-2147483648"/>
                <a:ext cx="0" cy="0"/>
              </a:xfrm>
              <a:prstGeom prst="rect">
                <a:avLst/>
              </a:prstGeom>
            </p:spPr>
          </p:pic>
        </mc:Fallback>
      </mc:AlternateContent>
      <p:sp>
        <p:nvSpPr>
          <p:cNvPr id="5" name="TextBox 4">
            <a:extLst>
              <a:ext uri="{FF2B5EF4-FFF2-40B4-BE49-F238E27FC236}">
                <a16:creationId xmlns:a16="http://schemas.microsoft.com/office/drawing/2014/main" id="{B7EF2018-DC94-8C1A-B9DB-36C1B893ED7A}"/>
              </a:ext>
            </a:extLst>
          </p:cNvPr>
          <p:cNvSpPr txBox="1"/>
          <p:nvPr/>
        </p:nvSpPr>
        <p:spPr>
          <a:xfrm>
            <a:off x="1031881" y="1057060"/>
            <a:ext cx="927061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baseline="0" err="1">
                <a:solidFill>
                  <a:schemeClr val="bg2"/>
                </a:solidFill>
                <a:latin typeface="Verdana"/>
              </a:rPr>
              <a:t>Ministru</a:t>
            </a:r>
            <a:r>
              <a:rPr lang="en-US" sz="1600" i="1" baseline="0">
                <a:solidFill>
                  <a:schemeClr val="bg2"/>
                </a:solidFill>
                <a:latin typeface="Verdana"/>
              </a:rPr>
              <a:t> </a:t>
            </a:r>
            <a:r>
              <a:rPr lang="en-US" sz="1600" i="1" baseline="0" err="1">
                <a:solidFill>
                  <a:schemeClr val="bg2"/>
                </a:solidFill>
                <a:latin typeface="Verdana"/>
              </a:rPr>
              <a:t>kabineta</a:t>
            </a:r>
            <a:r>
              <a:rPr lang="en-US" sz="1600" i="1">
                <a:solidFill>
                  <a:schemeClr val="bg2"/>
                </a:solidFill>
                <a:latin typeface="Verdana"/>
              </a:rPr>
              <a:t> 2019. gada 3. </a:t>
            </a:r>
            <a:r>
              <a:rPr lang="en-US" sz="1600" i="1" err="1">
                <a:solidFill>
                  <a:schemeClr val="bg2"/>
                </a:solidFill>
                <a:latin typeface="Verdana"/>
              </a:rPr>
              <a:t>septembra</a:t>
            </a:r>
            <a:r>
              <a:rPr lang="en-US" sz="1600" i="1">
                <a:solidFill>
                  <a:schemeClr val="bg2"/>
                </a:solidFill>
                <a:latin typeface="Verdana"/>
              </a:rPr>
              <a:t> </a:t>
            </a:r>
            <a:r>
              <a:rPr lang="en-US" sz="1600" i="1" baseline="0" err="1">
                <a:solidFill>
                  <a:schemeClr val="bg2"/>
                </a:solidFill>
                <a:latin typeface="Verdana"/>
              </a:rPr>
              <a:t>noteikumi</a:t>
            </a:r>
            <a:r>
              <a:rPr lang="en-US" sz="1600" i="1" baseline="0">
                <a:solidFill>
                  <a:schemeClr val="bg2"/>
                </a:solidFill>
                <a:latin typeface="Verdana"/>
              </a:rPr>
              <a:t> Nr. 416</a:t>
            </a:r>
            <a:r>
              <a:rPr lang="en-US" sz="1600" i="1">
                <a:solidFill>
                  <a:schemeClr val="bg2"/>
                </a:solidFill>
                <a:latin typeface="Verdana"/>
              </a:rPr>
              <a:t> </a:t>
            </a:r>
            <a:endParaRPr lang="en-US" sz="1600">
              <a:solidFill>
                <a:schemeClr val="bg2"/>
              </a:solidFill>
              <a:latin typeface="Verdana"/>
              <a:ea typeface="Verdana"/>
            </a:endParaRPr>
          </a:p>
          <a:p>
            <a:r>
              <a:rPr lang="lv-LV" sz="1600" i="1">
                <a:solidFill>
                  <a:schemeClr val="bg2"/>
                </a:solidFill>
                <a:latin typeface="Verdana"/>
                <a:ea typeface="Verdana"/>
              </a:rPr>
              <a:t>(MK </a:t>
            </a:r>
            <a:r>
              <a:rPr lang="lv-LV" sz="1600" i="1" u="sng">
                <a:solidFill>
                  <a:schemeClr val="bg2"/>
                </a:solidFill>
                <a:latin typeface="Verdana"/>
                <a:ea typeface="Verdana"/>
              </a:rPr>
              <a:t>08</a:t>
            </a:r>
            <a:r>
              <a:rPr lang="lv-LV" sz="1600" i="1">
                <a:solidFill>
                  <a:srgbClr val="00B2BB"/>
                </a:solidFill>
                <a:latin typeface="Verdana"/>
                <a:ea typeface="Verdana"/>
                <a:hlinkClick r:id="rId5">
                  <a:extLst>
                    <a:ext uri="{A12FA001-AC4F-418D-AE19-62706E023703}">
                      <ahyp:hlinkClr xmlns:ahyp="http://schemas.microsoft.com/office/drawing/2018/hyperlinkcolor" val="tx"/>
                    </a:ext>
                  </a:extLst>
                </a:hlinkClick>
              </a:rPr>
              <a:t>.09.2026.</a:t>
            </a:r>
            <a:r>
              <a:rPr lang="lv-LV" sz="1600" i="1">
                <a:solidFill>
                  <a:schemeClr val="bg2"/>
                </a:solidFill>
                <a:latin typeface="Verdana"/>
                <a:ea typeface="Verdana"/>
              </a:rPr>
              <a:t> noteikumu Nr. 536 redakcijā)</a:t>
            </a:r>
            <a:endParaRPr lang="en-US" sz="1600" i="1">
              <a:solidFill>
                <a:schemeClr val="bg2"/>
              </a:solidFill>
              <a:latin typeface="Verdana"/>
              <a:ea typeface="Verdana"/>
            </a:endParaRPr>
          </a:p>
        </p:txBody>
      </p:sp>
    </p:spTree>
    <p:extLst>
      <p:ext uri="{BB962C8B-B14F-4D97-AF65-F5344CB8AC3E}">
        <p14:creationId xmlns:p14="http://schemas.microsoft.com/office/powerpoint/2010/main" val="35997901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6EEF12A-4ECD-242B-ADC9-9422F4F91E8C}"/>
              </a:ext>
            </a:extLst>
          </p:cNvPr>
          <p:cNvSpPr>
            <a:spLocks noGrp="1"/>
          </p:cNvSpPr>
          <p:nvPr>
            <p:ph type="sldNum" idx="12"/>
          </p:nvPr>
        </p:nvSpPr>
        <p:spPr/>
        <p:txBody>
          <a:bodyPr/>
          <a:lstStyle/>
          <a:p>
            <a:fld id="{00000000-1234-1234-1234-123412341234}" type="slidenum">
              <a:rPr lang="lv-LV" smtClean="0"/>
              <a:pPr/>
              <a:t>29</a:t>
            </a:fld>
            <a:endParaRPr lang="lv-LV"/>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332B4DE8-2733-9A17-7260-E276A271855E}"/>
                  </a:ext>
                </a:extLst>
              </p14:cNvPr>
              <p14:cNvContentPartPr/>
              <p14:nvPr/>
            </p14:nvContentPartPr>
            <p14:xfrm>
              <a:off x="3005070" y="4306372"/>
              <a:ext cx="13415" cy="13415"/>
            </p14:xfrm>
          </p:contentPart>
        </mc:Choice>
        <mc:Fallback xmlns="">
          <p:pic>
            <p:nvPicPr>
              <p:cNvPr id="6" name="Ink 5">
                <a:extLst>
                  <a:ext uri="{FF2B5EF4-FFF2-40B4-BE49-F238E27FC236}">
                    <a16:creationId xmlns:a16="http://schemas.microsoft.com/office/drawing/2014/main" id="{332B4DE8-2733-9A17-7260-E276A271855E}"/>
                  </a:ext>
                </a:extLst>
              </p:cNvPr>
              <p:cNvPicPr/>
              <p:nvPr/>
            </p:nvPicPr>
            <p:blipFill>
              <a:blip r:embed="rId3"/>
              <a:stretch>
                <a:fillRect/>
              </a:stretch>
            </p:blipFill>
            <p:spPr>
              <a:xfrm>
                <a:off x="-2147483648" y="-2147483648"/>
                <a:ext cx="0" cy="0"/>
              </a:xfrm>
              <a:prstGeom prst="rect">
                <a:avLst/>
              </a:prstGeom>
            </p:spPr>
          </p:pic>
        </mc:Fallback>
      </mc:AlternateContent>
      <p:pic>
        <p:nvPicPr>
          <p:cNvPr id="3" name="Picture 2">
            <a:extLst>
              <a:ext uri="{FF2B5EF4-FFF2-40B4-BE49-F238E27FC236}">
                <a16:creationId xmlns:a16="http://schemas.microsoft.com/office/drawing/2014/main" id="{B037336F-5FE7-5936-D4BA-99000561A8C8}"/>
              </a:ext>
            </a:extLst>
          </p:cNvPr>
          <p:cNvPicPr>
            <a:picLocks noChangeAspect="1"/>
          </p:cNvPicPr>
          <p:nvPr/>
        </p:nvPicPr>
        <p:blipFill>
          <a:blip r:embed="rId4"/>
          <a:srcRect t="34275" r="79"/>
          <a:stretch>
            <a:fillRect/>
          </a:stretch>
        </p:blipFill>
        <p:spPr>
          <a:xfrm>
            <a:off x="2012224" y="1924373"/>
            <a:ext cx="8174014" cy="4559089"/>
          </a:xfrm>
          <a:prstGeom prst="rect">
            <a:avLst/>
          </a:prstGeom>
        </p:spPr>
      </p:pic>
      <p:sp>
        <p:nvSpPr>
          <p:cNvPr id="5" name="TextBox 4">
            <a:extLst>
              <a:ext uri="{FF2B5EF4-FFF2-40B4-BE49-F238E27FC236}">
                <a16:creationId xmlns:a16="http://schemas.microsoft.com/office/drawing/2014/main" id="{75DDEF80-A307-E2AA-6441-9B2D7AD1B457}"/>
              </a:ext>
            </a:extLst>
          </p:cNvPr>
          <p:cNvSpPr txBox="1"/>
          <p:nvPr/>
        </p:nvSpPr>
        <p:spPr>
          <a:xfrm>
            <a:off x="1162373" y="445577"/>
            <a:ext cx="9118168"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i="0" err="1">
                <a:solidFill>
                  <a:schemeClr val="tx1"/>
                </a:solidFill>
                <a:latin typeface="Verdana"/>
                <a:ea typeface="Verdana"/>
                <a:cs typeface="YACgEcnJpjs_0"/>
              </a:rPr>
              <a:t>Valsts</a:t>
            </a:r>
            <a:r>
              <a:rPr lang="en-US" sz="2800" b="1" i="0">
                <a:solidFill>
                  <a:schemeClr val="tx1"/>
                </a:solidFill>
                <a:latin typeface="Verdana"/>
                <a:ea typeface="Verdana"/>
                <a:cs typeface="YACgEcnJpjs_0"/>
              </a:rPr>
              <a:t> </a:t>
            </a:r>
            <a:r>
              <a:rPr lang="en-US" sz="2800" b="1" i="0" err="1">
                <a:solidFill>
                  <a:schemeClr val="tx1"/>
                </a:solidFill>
                <a:latin typeface="Verdana"/>
                <a:ea typeface="Verdana"/>
                <a:cs typeface="YACgEcnJpjs_0"/>
              </a:rPr>
              <a:t>pārbaudes</a:t>
            </a:r>
            <a:r>
              <a:rPr lang="en-US" sz="2800" b="1" i="0">
                <a:solidFill>
                  <a:schemeClr val="tx1"/>
                </a:solidFill>
                <a:latin typeface="Verdana"/>
                <a:ea typeface="Verdana"/>
                <a:cs typeface="YACgEcnJpjs_0"/>
              </a:rPr>
              <a:t> </a:t>
            </a:r>
            <a:r>
              <a:rPr lang="en-US" sz="2800" b="1" i="0" err="1">
                <a:solidFill>
                  <a:schemeClr val="tx1"/>
                </a:solidFill>
                <a:latin typeface="Verdana"/>
                <a:ea typeface="Verdana"/>
                <a:cs typeface="YACgEcnJpjs_0"/>
              </a:rPr>
              <a:t>darbi</a:t>
            </a:r>
            <a:r>
              <a:rPr lang="en-US" sz="2800" b="1" i="0">
                <a:solidFill>
                  <a:schemeClr val="tx1"/>
                </a:solidFill>
                <a:latin typeface="Verdana"/>
                <a:ea typeface="Verdana"/>
                <a:cs typeface="YACgEcnJpjs_0"/>
              </a:rPr>
              <a:t> </a:t>
            </a:r>
            <a:r>
              <a:rPr lang="en-US" sz="2800" b="1" i="0" err="1">
                <a:solidFill>
                  <a:schemeClr val="tx1"/>
                </a:solidFill>
                <a:latin typeface="Verdana"/>
                <a:ea typeface="Verdana"/>
                <a:cs typeface="YACgEcnJpjs_0"/>
              </a:rPr>
              <a:t>vispārējā</a:t>
            </a:r>
            <a:r>
              <a:rPr lang="en-US" sz="2800" b="1" i="0">
                <a:solidFill>
                  <a:schemeClr val="tx1"/>
                </a:solidFill>
                <a:latin typeface="Verdana"/>
                <a:ea typeface="Verdana"/>
                <a:cs typeface="YACgEcnJpjs_0"/>
              </a:rPr>
              <a:t> </a:t>
            </a:r>
            <a:r>
              <a:rPr lang="en-US" sz="2800" b="1" i="0" err="1">
                <a:solidFill>
                  <a:schemeClr val="tx1"/>
                </a:solidFill>
                <a:latin typeface="Verdana"/>
                <a:ea typeface="Verdana"/>
                <a:cs typeface="YACgEcnJpjs_0"/>
              </a:rPr>
              <a:t>vidējā</a:t>
            </a:r>
            <a:r>
              <a:rPr lang="en-US" sz="2800" b="1" i="0">
                <a:solidFill>
                  <a:schemeClr val="tx1"/>
                </a:solidFill>
                <a:latin typeface="Verdana"/>
                <a:ea typeface="Verdana"/>
                <a:cs typeface="YACgEcnJpjs_0"/>
              </a:rPr>
              <a:t> </a:t>
            </a:r>
            <a:r>
              <a:rPr lang="en-US" sz="2800" b="1" i="0" err="1">
                <a:solidFill>
                  <a:schemeClr val="tx1"/>
                </a:solidFill>
                <a:latin typeface="Verdana"/>
                <a:ea typeface="Verdana"/>
                <a:cs typeface="YACgEcnJpjs_0"/>
              </a:rPr>
              <a:t>izglītībā</a:t>
            </a:r>
            <a:r>
              <a:rPr lang="en-US" sz="2800" b="1" i="0">
                <a:solidFill>
                  <a:schemeClr val="tx1"/>
                </a:solidFill>
                <a:latin typeface="Verdana"/>
                <a:ea typeface="Verdana"/>
                <a:cs typeface="YACgEcnJpjs_0"/>
              </a:rPr>
              <a:t> 2026./2027. </a:t>
            </a:r>
            <a:r>
              <a:rPr lang="en-US" sz="2800" b="1" i="0" err="1">
                <a:solidFill>
                  <a:schemeClr val="tx1"/>
                </a:solidFill>
                <a:latin typeface="Verdana"/>
                <a:ea typeface="Verdana"/>
                <a:cs typeface="YACgEcnJpjs_0"/>
              </a:rPr>
              <a:t>mācību</a:t>
            </a:r>
            <a:r>
              <a:rPr lang="en-US" sz="2800" b="1" i="0">
                <a:solidFill>
                  <a:schemeClr val="tx1"/>
                </a:solidFill>
                <a:latin typeface="Verdana"/>
                <a:ea typeface="Verdana"/>
                <a:cs typeface="YACgEcnJpjs_0"/>
              </a:rPr>
              <a:t> </a:t>
            </a:r>
            <a:r>
              <a:rPr lang="en-US" sz="2800" b="1" i="0" err="1">
                <a:solidFill>
                  <a:schemeClr val="tx1"/>
                </a:solidFill>
                <a:latin typeface="Verdana"/>
                <a:ea typeface="Verdana"/>
                <a:cs typeface="YACgEcnJpjs_0"/>
              </a:rPr>
              <a:t>gadā</a:t>
            </a:r>
            <a:endParaRPr lang="en-US" sz="2800" b="1" i="0">
              <a:solidFill>
                <a:schemeClr val="tx1"/>
              </a:solidFill>
              <a:latin typeface="Verdana"/>
              <a:ea typeface="Verdana"/>
              <a:cs typeface="YACgEcnJpjs_0"/>
            </a:endParaRPr>
          </a:p>
          <a:p>
            <a:pPr algn="ctr"/>
            <a:endParaRPr lang="en-US">
              <a:latin typeface="Verdana"/>
              <a:ea typeface="Verdana"/>
            </a:endParaRPr>
          </a:p>
        </p:txBody>
      </p:sp>
    </p:spTree>
    <p:extLst>
      <p:ext uri="{BB962C8B-B14F-4D97-AF65-F5344CB8AC3E}">
        <p14:creationId xmlns:p14="http://schemas.microsoft.com/office/powerpoint/2010/main" val="1964681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F46C113F-FA4D-4727-9E81-6923BFB7EDD7}"/>
              </a:ext>
            </a:extLst>
          </p:cNvPr>
          <p:cNvSpPr/>
          <p:nvPr/>
        </p:nvSpPr>
        <p:spPr>
          <a:xfrm>
            <a:off x="811850" y="1752864"/>
            <a:ext cx="10102767" cy="125325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AC250B71-2D75-AC47-E73B-8181CB8656A9}"/>
              </a:ext>
            </a:extLst>
          </p:cNvPr>
          <p:cNvSpPr>
            <a:spLocks noGrp="1"/>
          </p:cNvSpPr>
          <p:nvPr>
            <p:ph type="sldNum" idx="12"/>
          </p:nvPr>
        </p:nvSpPr>
        <p:spPr/>
        <p:txBody>
          <a:bodyPr/>
          <a:lstStyle/>
          <a:p>
            <a:fld id="{00000000-1234-1234-1234-123412341234}" type="slidenum">
              <a:rPr lang="lv-LV" smtClean="0"/>
              <a:pPr/>
              <a:t>30</a:t>
            </a:fld>
            <a:endParaRPr lang="lv-LV"/>
          </a:p>
        </p:txBody>
      </p:sp>
      <p:sp>
        <p:nvSpPr>
          <p:cNvPr id="3" name="Title 2">
            <a:extLst>
              <a:ext uri="{FF2B5EF4-FFF2-40B4-BE49-F238E27FC236}">
                <a16:creationId xmlns:a16="http://schemas.microsoft.com/office/drawing/2014/main" id="{17503F7E-1DF6-E2B5-C6EE-66A6429CA5F8}"/>
              </a:ext>
            </a:extLst>
          </p:cNvPr>
          <p:cNvSpPr>
            <a:spLocks noGrp="1"/>
          </p:cNvSpPr>
          <p:nvPr>
            <p:ph type="title"/>
          </p:nvPr>
        </p:nvSpPr>
        <p:spPr>
          <a:xfrm>
            <a:off x="878236" y="357248"/>
            <a:ext cx="9274863" cy="1142815"/>
          </a:xfrm>
        </p:spPr>
        <p:txBody>
          <a:bodyPr/>
          <a:lstStyle/>
          <a:p>
            <a:r>
              <a:rPr lang="en-US" err="1">
                <a:solidFill>
                  <a:schemeClr val="tx1"/>
                </a:solidFill>
              </a:rPr>
              <a:t>Centralizētais</a:t>
            </a:r>
            <a:r>
              <a:rPr lang="en-US">
                <a:solidFill>
                  <a:schemeClr val="tx1"/>
                </a:solidFill>
              </a:rPr>
              <a:t> </a:t>
            </a:r>
            <a:r>
              <a:rPr lang="en-US" err="1">
                <a:solidFill>
                  <a:schemeClr val="tx1"/>
                </a:solidFill>
              </a:rPr>
              <a:t>eksāmens</a:t>
            </a:r>
            <a:r>
              <a:rPr lang="en-US" b="0">
                <a:solidFill>
                  <a:schemeClr val="tx1"/>
                </a:solidFill>
              </a:rPr>
              <a:t> </a:t>
            </a:r>
            <a:r>
              <a:rPr lang="en-US" b="0" err="1">
                <a:solidFill>
                  <a:schemeClr val="tx1"/>
                </a:solidFill>
              </a:rPr>
              <a:t>bioloģijā</a:t>
            </a:r>
            <a:r>
              <a:rPr lang="en-US" b="0">
                <a:solidFill>
                  <a:schemeClr val="tx1"/>
                </a:solidFill>
              </a:rPr>
              <a:t>, </a:t>
            </a:r>
            <a:r>
              <a:rPr lang="en-US" b="0" err="1">
                <a:solidFill>
                  <a:schemeClr val="tx1"/>
                </a:solidFill>
              </a:rPr>
              <a:t>fizikā</a:t>
            </a:r>
            <a:r>
              <a:rPr lang="en-US" b="0">
                <a:solidFill>
                  <a:schemeClr val="tx1"/>
                </a:solidFill>
              </a:rPr>
              <a:t> </a:t>
            </a:r>
            <a:r>
              <a:rPr lang="en-US" b="0" err="1">
                <a:solidFill>
                  <a:schemeClr val="tx1"/>
                </a:solidFill>
              </a:rPr>
              <a:t>vai</a:t>
            </a:r>
            <a:r>
              <a:rPr lang="en-US" b="0">
                <a:solidFill>
                  <a:schemeClr val="tx1"/>
                </a:solidFill>
              </a:rPr>
              <a:t> </a:t>
            </a:r>
            <a:r>
              <a:rPr lang="en-US" b="0" err="1">
                <a:solidFill>
                  <a:schemeClr val="tx1"/>
                </a:solidFill>
              </a:rPr>
              <a:t>ķīmijā</a:t>
            </a:r>
            <a:r>
              <a:rPr lang="en-US" b="0">
                <a:solidFill>
                  <a:schemeClr val="tx1"/>
                </a:solidFill>
              </a:rPr>
              <a:t> </a:t>
            </a:r>
            <a:r>
              <a:rPr lang="en-US" err="1">
                <a:solidFill>
                  <a:schemeClr val="tx1"/>
                </a:solidFill>
              </a:rPr>
              <a:t>optimālajā</a:t>
            </a:r>
            <a:r>
              <a:rPr lang="en-US">
                <a:solidFill>
                  <a:schemeClr val="tx1"/>
                </a:solidFill>
              </a:rPr>
              <a:t> </a:t>
            </a:r>
            <a:r>
              <a:rPr lang="en-US" b="0" err="1">
                <a:solidFill>
                  <a:schemeClr val="tx1"/>
                </a:solidFill>
              </a:rPr>
              <a:t>mācību</a:t>
            </a:r>
            <a:r>
              <a:rPr lang="en-US" b="0">
                <a:solidFill>
                  <a:schemeClr val="tx1"/>
                </a:solidFill>
              </a:rPr>
              <a:t> </a:t>
            </a:r>
            <a:r>
              <a:rPr lang="en-US" b="0" err="1">
                <a:solidFill>
                  <a:schemeClr val="tx1"/>
                </a:solidFill>
              </a:rPr>
              <a:t>satura</a:t>
            </a:r>
            <a:r>
              <a:rPr lang="en-US" b="0">
                <a:solidFill>
                  <a:schemeClr val="tx1"/>
                </a:solidFill>
              </a:rPr>
              <a:t> </a:t>
            </a:r>
            <a:r>
              <a:rPr lang="en-US" b="0" err="1">
                <a:solidFill>
                  <a:schemeClr val="tx1"/>
                </a:solidFill>
              </a:rPr>
              <a:t>apguves</a:t>
            </a:r>
            <a:r>
              <a:rPr lang="en-US" b="0">
                <a:solidFill>
                  <a:schemeClr val="tx1"/>
                </a:solidFill>
              </a:rPr>
              <a:t> </a:t>
            </a:r>
            <a:r>
              <a:rPr lang="en-US" b="0" err="1">
                <a:solidFill>
                  <a:schemeClr val="tx1"/>
                </a:solidFill>
              </a:rPr>
              <a:t>līmenī</a:t>
            </a:r>
            <a:r>
              <a:rPr lang="en-US" b="0">
                <a:solidFill>
                  <a:schemeClr val="tx1"/>
                </a:solidFill>
              </a:rPr>
              <a:t> </a:t>
            </a:r>
            <a:br>
              <a:rPr lang="en-US" b="0">
                <a:solidFill>
                  <a:schemeClr val="tx1"/>
                </a:solidFill>
              </a:rPr>
            </a:br>
            <a:r>
              <a:rPr lang="en-US" b="0" err="1">
                <a:solidFill>
                  <a:schemeClr val="tx1"/>
                </a:solidFill>
              </a:rPr>
              <a:t>vai</a:t>
            </a:r>
            <a:r>
              <a:rPr lang="en-US" b="0">
                <a:solidFill>
                  <a:schemeClr val="tx1"/>
                </a:solidFill>
              </a:rPr>
              <a:t> </a:t>
            </a:r>
            <a:r>
              <a:rPr lang="en-US" b="0" err="1">
                <a:solidFill>
                  <a:schemeClr val="tx1"/>
                </a:solidFill>
              </a:rPr>
              <a:t>dabaszinībās</a:t>
            </a:r>
            <a:r>
              <a:rPr lang="en-US" b="0">
                <a:solidFill>
                  <a:schemeClr val="tx1"/>
                </a:solidFill>
              </a:rPr>
              <a:t> </a:t>
            </a:r>
            <a:r>
              <a:rPr lang="en-US" err="1">
                <a:solidFill>
                  <a:schemeClr val="tx1"/>
                </a:solidFill>
              </a:rPr>
              <a:t>vispārīgajā</a:t>
            </a:r>
            <a:r>
              <a:rPr lang="en-US" b="0">
                <a:solidFill>
                  <a:schemeClr val="tx1"/>
                </a:solidFill>
              </a:rPr>
              <a:t> </a:t>
            </a:r>
            <a:r>
              <a:rPr lang="en-US" b="0" err="1">
                <a:solidFill>
                  <a:schemeClr val="tx1"/>
                </a:solidFill>
              </a:rPr>
              <a:t>mācību</a:t>
            </a:r>
            <a:r>
              <a:rPr lang="en-US" b="0">
                <a:solidFill>
                  <a:schemeClr val="tx1"/>
                </a:solidFill>
              </a:rPr>
              <a:t> </a:t>
            </a:r>
            <a:r>
              <a:rPr lang="en-US" b="0" err="1">
                <a:solidFill>
                  <a:schemeClr val="tx1"/>
                </a:solidFill>
              </a:rPr>
              <a:t>satura</a:t>
            </a:r>
            <a:r>
              <a:rPr lang="en-US" b="0">
                <a:solidFill>
                  <a:schemeClr val="tx1"/>
                </a:solidFill>
              </a:rPr>
              <a:t> </a:t>
            </a:r>
            <a:r>
              <a:rPr lang="en-US" b="0" err="1">
                <a:solidFill>
                  <a:schemeClr val="tx1"/>
                </a:solidFill>
              </a:rPr>
              <a:t>apguves</a:t>
            </a:r>
            <a:r>
              <a:rPr lang="en-US" b="0">
                <a:solidFill>
                  <a:schemeClr val="tx1"/>
                </a:solidFill>
              </a:rPr>
              <a:t> </a:t>
            </a:r>
            <a:r>
              <a:rPr lang="en-US" b="0" err="1">
                <a:solidFill>
                  <a:schemeClr val="tx1"/>
                </a:solidFill>
              </a:rPr>
              <a:t>līmenī</a:t>
            </a:r>
            <a:endParaRPr lang="en-US">
              <a:solidFill>
                <a:schemeClr val="tx1"/>
              </a:solidFill>
            </a:endParaRPr>
          </a:p>
        </p:txBody>
      </p:sp>
      <p:sp>
        <p:nvSpPr>
          <p:cNvPr id="4" name="TextBox 3">
            <a:extLst>
              <a:ext uri="{FF2B5EF4-FFF2-40B4-BE49-F238E27FC236}">
                <a16:creationId xmlns:a16="http://schemas.microsoft.com/office/drawing/2014/main" id="{20255CB7-F179-ECC7-2188-1017E56FCE44}"/>
              </a:ext>
            </a:extLst>
          </p:cNvPr>
          <p:cNvSpPr txBox="1"/>
          <p:nvPr/>
        </p:nvSpPr>
        <p:spPr>
          <a:xfrm>
            <a:off x="810451" y="3068554"/>
            <a:ext cx="1067283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600" i="1" kern="1200">
                <a:solidFill>
                  <a:schemeClr val="tx1"/>
                </a:solidFill>
                <a:latin typeface="Verdana"/>
                <a:ea typeface="Verdana"/>
                <a:cs typeface="+mn-cs"/>
              </a:rPr>
              <a:t>Šāds valsts pārbaudes darbs noteikts ar 2022. gada 27. septembrī Ministru kabinetā pieņemtiem grozījumiem 2019. gada 3. septembra noteikumos Nr. 416 "Noteikumi par valsts vispārējās vidējās izglītības standartu un vispārējās vidējās izglītības programmu paraugiem", papildinot tos ar 21.4. apakšpunktu un 25.2 punktu.</a:t>
            </a:r>
            <a:endParaRPr lang="lv-LV" sz="1600" i="1" kern="1200">
              <a:solidFill>
                <a:schemeClr val="tx1"/>
              </a:solidFill>
              <a:latin typeface="Verdana"/>
              <a:ea typeface="Verdana"/>
              <a:cs typeface="Calibri"/>
            </a:endParaRPr>
          </a:p>
        </p:txBody>
      </p:sp>
      <p:sp>
        <p:nvSpPr>
          <p:cNvPr id="5" name="TextBox 4">
            <a:extLst>
              <a:ext uri="{FF2B5EF4-FFF2-40B4-BE49-F238E27FC236}">
                <a16:creationId xmlns:a16="http://schemas.microsoft.com/office/drawing/2014/main" id="{9D8A764A-323F-9716-13D1-9E4A3B3C436D}"/>
              </a:ext>
            </a:extLst>
          </p:cNvPr>
          <p:cNvSpPr txBox="1"/>
          <p:nvPr/>
        </p:nvSpPr>
        <p:spPr>
          <a:xfrm>
            <a:off x="970414" y="1749508"/>
            <a:ext cx="9796993" cy="11904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lv-LV" sz="1600" kern="1200">
                <a:solidFill>
                  <a:schemeClr val="tx1"/>
                </a:solidFill>
                <a:latin typeface="Verdana"/>
                <a:ea typeface="Verdana"/>
                <a:cs typeface="+mn-cs"/>
              </a:rPr>
              <a:t>No 2025./2026.mācību gada </a:t>
            </a:r>
            <a:r>
              <a:rPr lang="lv-LV" sz="1600" b="1" kern="1200">
                <a:solidFill>
                  <a:schemeClr val="tx1"/>
                </a:solidFill>
                <a:latin typeface="Verdana"/>
                <a:ea typeface="Verdana"/>
                <a:cs typeface="+mn-cs"/>
              </a:rPr>
              <a:t>mainījās</a:t>
            </a:r>
            <a:r>
              <a:rPr lang="lv-LV" sz="1600" kern="1200">
                <a:solidFill>
                  <a:schemeClr val="tx1"/>
                </a:solidFill>
                <a:latin typeface="Verdana"/>
                <a:ea typeface="Verdana"/>
                <a:cs typeface="+mn-cs"/>
              </a:rPr>
              <a:t> šī valsts pārbaudes darba </a:t>
            </a:r>
            <a:r>
              <a:rPr lang="lv-LV" sz="1600" b="1" kern="1200">
                <a:solidFill>
                  <a:schemeClr val="tx1"/>
                </a:solidFill>
                <a:latin typeface="Verdana"/>
                <a:ea typeface="Verdana"/>
                <a:cs typeface="+mn-cs"/>
              </a:rPr>
              <a:t>forma</a:t>
            </a:r>
            <a:r>
              <a:rPr lang="lv-LV" sz="1600" kern="1200">
                <a:solidFill>
                  <a:schemeClr val="tx1"/>
                </a:solidFill>
                <a:latin typeface="Verdana"/>
                <a:ea typeface="Verdana"/>
                <a:cs typeface="+mn-cs"/>
              </a:rPr>
              <a:t>: </a:t>
            </a:r>
            <a:endParaRPr lang="lv-LV" sz="1600" kern="1200">
              <a:solidFill>
                <a:schemeClr val="tx1"/>
              </a:solidFill>
              <a:latin typeface="Verdana"/>
              <a:ea typeface="Verdana"/>
              <a:cs typeface="Calibri"/>
            </a:endParaRPr>
          </a:p>
          <a:p>
            <a:pPr marL="742950" indent="-285750">
              <a:lnSpc>
                <a:spcPct val="150000"/>
              </a:lnSpc>
              <a:buChar char="•"/>
            </a:pPr>
            <a:r>
              <a:rPr lang="lv-LV" sz="1600" b="1" kern="1200">
                <a:solidFill>
                  <a:schemeClr val="tx1"/>
                </a:solidFill>
                <a:latin typeface="Verdana"/>
                <a:ea typeface="Verdana"/>
                <a:cs typeface="+mn-cs"/>
              </a:rPr>
              <a:t>2023./2024. un 2024./2025</a:t>
            </a:r>
            <a:r>
              <a:rPr lang="lv-LV" sz="1600" kern="1200">
                <a:solidFill>
                  <a:schemeClr val="tx1"/>
                </a:solidFill>
                <a:latin typeface="Verdana"/>
                <a:ea typeface="Verdana"/>
                <a:cs typeface="+mn-cs"/>
              </a:rPr>
              <a:t>. mācību gadā tika īstenots kā </a:t>
            </a:r>
            <a:r>
              <a:rPr lang="lv-LV" sz="1600" b="1" kern="1200">
                <a:solidFill>
                  <a:schemeClr val="tx1"/>
                </a:solidFill>
                <a:latin typeface="Verdana"/>
                <a:ea typeface="Verdana"/>
                <a:cs typeface="+mn-cs"/>
              </a:rPr>
              <a:t>monitoringa darbs</a:t>
            </a:r>
            <a:r>
              <a:rPr lang="lv-LV" sz="1600" kern="1200">
                <a:solidFill>
                  <a:schemeClr val="tx1"/>
                </a:solidFill>
                <a:latin typeface="Verdana"/>
                <a:ea typeface="Verdana"/>
                <a:cs typeface="+mn-cs"/>
              </a:rPr>
              <a:t>;</a:t>
            </a:r>
            <a:endParaRPr lang="lv-LV" sz="1600" kern="1200">
              <a:solidFill>
                <a:schemeClr val="tx1"/>
              </a:solidFill>
              <a:latin typeface="Verdana"/>
              <a:ea typeface="Verdana"/>
              <a:cs typeface="Calibri"/>
            </a:endParaRPr>
          </a:p>
          <a:p>
            <a:pPr marL="742950" indent="-285750">
              <a:lnSpc>
                <a:spcPct val="150000"/>
              </a:lnSpc>
              <a:buChar char="•"/>
            </a:pPr>
            <a:r>
              <a:rPr lang="lv-LV" sz="1600" kern="1200">
                <a:solidFill>
                  <a:schemeClr val="tx1"/>
                </a:solidFill>
                <a:latin typeface="Verdana"/>
                <a:ea typeface="Verdana"/>
                <a:cs typeface="+mn-cs"/>
              </a:rPr>
              <a:t>no </a:t>
            </a:r>
            <a:r>
              <a:rPr lang="lv-LV" sz="1600" b="1" kern="1200">
                <a:solidFill>
                  <a:schemeClr val="tx1"/>
                </a:solidFill>
                <a:latin typeface="Verdana"/>
                <a:ea typeface="Verdana"/>
                <a:cs typeface="+mn-cs"/>
              </a:rPr>
              <a:t>2025./2026</a:t>
            </a:r>
            <a:r>
              <a:rPr lang="lv-LV" sz="1600" kern="1200">
                <a:solidFill>
                  <a:schemeClr val="tx1"/>
                </a:solidFill>
                <a:latin typeface="Verdana"/>
                <a:ea typeface="Verdana"/>
                <a:cs typeface="+mn-cs"/>
              </a:rPr>
              <a:t>. </a:t>
            </a:r>
            <a:r>
              <a:rPr lang="lv-LV" sz="1800" kern="1200">
                <a:solidFill>
                  <a:schemeClr val="tx1"/>
                </a:solidFill>
                <a:latin typeface="Verdana"/>
                <a:ea typeface="Verdana"/>
                <a:cs typeface="+mn-cs"/>
              </a:rPr>
              <a:t>mācību gada kā </a:t>
            </a:r>
            <a:r>
              <a:rPr lang="lv-LV" sz="1800" b="1" kern="1200">
                <a:solidFill>
                  <a:schemeClr val="tx1"/>
                </a:solidFill>
                <a:latin typeface="Verdana"/>
                <a:ea typeface="Verdana"/>
                <a:cs typeface="+mn-cs"/>
              </a:rPr>
              <a:t>centralizētais eksāmens</a:t>
            </a:r>
            <a:r>
              <a:rPr lang="lv-LV" sz="1800" kern="1200">
                <a:solidFill>
                  <a:schemeClr val="tx1"/>
                </a:solidFill>
                <a:latin typeface="Verdana"/>
                <a:ea typeface="Verdana"/>
                <a:cs typeface="+mn-cs"/>
              </a:rPr>
              <a:t>. </a:t>
            </a:r>
            <a:endParaRPr lang="lv-LV" sz="1800" kern="1200">
              <a:solidFill>
                <a:schemeClr val="tx1"/>
              </a:solidFill>
              <a:latin typeface="Verdana"/>
              <a:ea typeface="Verdana"/>
              <a:cs typeface="Calibri"/>
            </a:endParaRPr>
          </a:p>
        </p:txBody>
      </p:sp>
      <p:sp>
        <p:nvSpPr>
          <p:cNvPr id="6" name="TextBox 5">
            <a:extLst>
              <a:ext uri="{FF2B5EF4-FFF2-40B4-BE49-F238E27FC236}">
                <a16:creationId xmlns:a16="http://schemas.microsoft.com/office/drawing/2014/main" id="{CE4E5FE9-AAAC-8C69-2E32-3F7B8973A685}"/>
              </a:ext>
            </a:extLst>
          </p:cNvPr>
          <p:cNvSpPr txBox="1"/>
          <p:nvPr/>
        </p:nvSpPr>
        <p:spPr>
          <a:xfrm>
            <a:off x="811850" y="4186212"/>
            <a:ext cx="10276114"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600" kern="1200">
                <a:solidFill>
                  <a:schemeClr val="tx1"/>
                </a:solidFill>
                <a:latin typeface="Verdana"/>
                <a:ea typeface="Verdana"/>
                <a:cs typeface="+mn-cs"/>
              </a:rPr>
              <a:t>Skolēniem, kuri ir </a:t>
            </a:r>
            <a:r>
              <a:rPr lang="lv-LV" sz="1600" b="1" kern="1200">
                <a:solidFill>
                  <a:schemeClr val="tx1"/>
                </a:solidFill>
                <a:latin typeface="Verdana"/>
                <a:ea typeface="Verdana"/>
                <a:cs typeface="+mn-cs"/>
              </a:rPr>
              <a:t>saņēmuši vērtējumu monitoringa </a:t>
            </a:r>
            <a:r>
              <a:rPr lang="lv-LV" sz="1600" kern="1200">
                <a:solidFill>
                  <a:schemeClr val="tx1"/>
                </a:solidFill>
                <a:latin typeface="Verdana"/>
                <a:ea typeface="Verdana"/>
                <a:cs typeface="+mn-cs"/>
              </a:rPr>
              <a:t>darbā pārejas posmā, tiek dota </a:t>
            </a:r>
            <a:r>
              <a:rPr lang="lv-LV" sz="1600" b="1" kern="1200">
                <a:solidFill>
                  <a:schemeClr val="tx1"/>
                </a:solidFill>
                <a:latin typeface="Verdana"/>
                <a:ea typeface="Verdana"/>
                <a:cs typeface="+mn-cs"/>
              </a:rPr>
              <a:t>izvēle</a:t>
            </a:r>
            <a:r>
              <a:rPr lang="lv-LV" sz="1600" kern="1200">
                <a:solidFill>
                  <a:schemeClr val="tx1"/>
                </a:solidFill>
                <a:latin typeface="Verdana"/>
                <a:ea typeface="Verdana"/>
                <a:cs typeface="+mn-cs"/>
              </a:rPr>
              <a:t> – kārtot vai nekārtot centralizēto eksāmenu minētajos mācību priekšmetos.</a:t>
            </a:r>
            <a:endParaRPr lang="lv-LV" sz="1600" kern="1200">
              <a:solidFill>
                <a:schemeClr val="tx1"/>
              </a:solidFill>
              <a:latin typeface="Verdana"/>
              <a:ea typeface="Verdana"/>
              <a:cs typeface="Calibri"/>
            </a:endParaRPr>
          </a:p>
          <a:p>
            <a:endParaRPr lang="lv-LV" sz="1600">
              <a:solidFill>
                <a:schemeClr val="tx1"/>
              </a:solidFill>
              <a:latin typeface="Verdana"/>
            </a:endParaRPr>
          </a:p>
          <a:p>
            <a:r>
              <a:rPr lang="lv-LV" sz="1600" kern="1200">
                <a:solidFill>
                  <a:schemeClr val="tx1"/>
                </a:solidFill>
                <a:latin typeface="Verdana"/>
                <a:ea typeface="Verdana"/>
                <a:cs typeface="+mn-cs"/>
              </a:rPr>
              <a:t>12. klases skolēni 2026./2027.mācību gadā </a:t>
            </a:r>
            <a:r>
              <a:rPr lang="lv-LV" sz="1600" b="1" kern="1200">
                <a:solidFill>
                  <a:srgbClr val="C00000"/>
                </a:solidFill>
                <a:latin typeface="Verdana"/>
                <a:ea typeface="Verdana"/>
                <a:cs typeface="+mn-cs"/>
              </a:rPr>
              <a:t>var nekārtot</a:t>
            </a:r>
            <a:r>
              <a:rPr lang="lv-LV" sz="1600" b="1" kern="1200">
                <a:solidFill>
                  <a:schemeClr val="tx1"/>
                </a:solidFill>
                <a:latin typeface="Verdana"/>
                <a:ea typeface="Verdana"/>
                <a:cs typeface="+mn-cs"/>
              </a:rPr>
              <a:t> </a:t>
            </a:r>
            <a:r>
              <a:rPr lang="lv-LV" sz="1600" kern="1200">
                <a:solidFill>
                  <a:schemeClr val="tx1"/>
                </a:solidFill>
                <a:latin typeface="Verdana"/>
                <a:ea typeface="Verdana"/>
                <a:cs typeface="+mn-cs"/>
              </a:rPr>
              <a:t>šo centralizēto eksāmenu, ja:</a:t>
            </a:r>
            <a:endParaRPr lang="lv-LV" sz="1600" kern="1200">
              <a:solidFill>
                <a:schemeClr val="tx1"/>
              </a:solidFill>
              <a:latin typeface="Verdana"/>
              <a:ea typeface="Verdana"/>
              <a:cs typeface="Calibri"/>
            </a:endParaRPr>
          </a:p>
          <a:p>
            <a:pPr marL="742950" indent="-285750">
              <a:buChar char="•"/>
            </a:pPr>
            <a:r>
              <a:rPr lang="lv-LV" sz="1600" kern="1200">
                <a:solidFill>
                  <a:schemeClr val="tx1"/>
                </a:solidFill>
                <a:latin typeface="Verdana"/>
                <a:ea typeface="Verdana"/>
                <a:cs typeface="+mn-cs"/>
              </a:rPr>
              <a:t>2023./2024. vai 2024./2025. mācību gadā ir nokārtots monitoringa darbs;</a:t>
            </a:r>
            <a:endParaRPr lang="lv-LV" sz="1600" kern="1200">
              <a:solidFill>
                <a:schemeClr val="tx1"/>
              </a:solidFill>
              <a:latin typeface="Verdana"/>
              <a:ea typeface="Verdana"/>
              <a:cs typeface="Calibri"/>
            </a:endParaRPr>
          </a:p>
          <a:p>
            <a:pPr marL="742950" indent="-285750">
              <a:buChar char="•"/>
            </a:pPr>
            <a:r>
              <a:rPr lang="lv-LV" sz="1600" kern="1200">
                <a:solidFill>
                  <a:schemeClr val="tx1"/>
                </a:solidFill>
                <a:latin typeface="Verdana"/>
                <a:ea typeface="Verdana"/>
                <a:cs typeface="+mn-cs"/>
              </a:rPr>
              <a:t>skolēns ir izvēlējies kārtot augstākā mācību satura apguves līmeņa centralizēto eksāmenu bioloģijā vai fizikā, vai ķīmijā.</a:t>
            </a:r>
            <a:endParaRPr lang="lv-LV" sz="1600" kern="1200">
              <a:solidFill>
                <a:schemeClr val="tx1"/>
              </a:solidFill>
              <a:latin typeface="Verdana"/>
              <a:ea typeface="Verdana"/>
              <a:cs typeface="Calibri"/>
            </a:endParaRPr>
          </a:p>
        </p:txBody>
      </p:sp>
      <p:sp>
        <p:nvSpPr>
          <p:cNvPr id="8" name="Rectangle 7"/>
          <p:cNvSpPr/>
          <p:nvPr/>
        </p:nvSpPr>
        <p:spPr>
          <a:xfrm>
            <a:off x="878236" y="6088567"/>
            <a:ext cx="10856891" cy="338554"/>
          </a:xfrm>
          <a:prstGeom prst="rect">
            <a:avLst/>
          </a:prstGeom>
          <a:ln>
            <a:solidFill>
              <a:schemeClr val="tx1"/>
            </a:solidFill>
          </a:ln>
        </p:spPr>
        <p:txBody>
          <a:bodyPr wrap="square" lIns="91440" tIns="45720" rIns="91440" bIns="45720">
            <a:spAutoFit/>
          </a:bodyPr>
          <a:lstStyle/>
          <a:p>
            <a:r>
              <a:rPr lang="lv-LV" sz="1600" b="1">
                <a:solidFill>
                  <a:srgbClr val="C00000"/>
                </a:solidFill>
                <a:latin typeface="+mn-lt"/>
              </a:rPr>
              <a:t>! </a:t>
            </a:r>
            <a:r>
              <a:rPr lang="lv-LV" sz="1600">
                <a:solidFill>
                  <a:schemeClr val="tx1"/>
                </a:solidFill>
                <a:latin typeface="+mn-lt"/>
              </a:rPr>
              <a:t>Valsts pārbaudes darbs dabaszinātņu jomā </a:t>
            </a:r>
            <a:r>
              <a:rPr lang="lv-LV" sz="1600" b="1">
                <a:solidFill>
                  <a:srgbClr val="C00000"/>
                </a:solidFill>
                <a:latin typeface="+mn-lt"/>
              </a:rPr>
              <a:t>nav jākārto</a:t>
            </a:r>
            <a:r>
              <a:rPr lang="lv-LV" sz="1600" b="1">
                <a:solidFill>
                  <a:srgbClr val="FF0000"/>
                </a:solidFill>
                <a:latin typeface="+mn-lt"/>
              </a:rPr>
              <a:t> </a:t>
            </a:r>
            <a:r>
              <a:rPr lang="lv-LV" sz="1600">
                <a:solidFill>
                  <a:schemeClr val="tx1"/>
                </a:solidFill>
                <a:latin typeface="+mn-lt"/>
              </a:rPr>
              <a:t>profesionālās izglītības iestāžu audzēkņiem </a:t>
            </a:r>
            <a:r>
              <a:rPr lang="lv-LV" sz="1600" b="1">
                <a:solidFill>
                  <a:srgbClr val="C00000"/>
                </a:solidFill>
                <a:latin typeface="+mn-lt"/>
              </a:rPr>
              <a:t>!</a:t>
            </a:r>
          </a:p>
        </p:txBody>
      </p:sp>
    </p:spTree>
    <p:extLst>
      <p:ext uri="{BB962C8B-B14F-4D97-AF65-F5344CB8AC3E}">
        <p14:creationId xmlns:p14="http://schemas.microsoft.com/office/powerpoint/2010/main" val="2312768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1CDB80-A9D4-E4DA-2BCD-7577ACD36BCD}"/>
              </a:ext>
            </a:extLst>
          </p:cNvPr>
          <p:cNvSpPr>
            <a:spLocks noGrp="1"/>
          </p:cNvSpPr>
          <p:nvPr>
            <p:ph type="sldNum" idx="12"/>
          </p:nvPr>
        </p:nvSpPr>
        <p:spPr/>
        <p:txBody>
          <a:bodyPr/>
          <a:lstStyle/>
          <a:p>
            <a:fld id="{00000000-1234-1234-1234-123412341234}" type="slidenum">
              <a:rPr lang="lv-LV" smtClean="0"/>
              <a:pPr/>
              <a:t>31</a:t>
            </a:fld>
            <a:endParaRPr lang="lv-LV"/>
          </a:p>
        </p:txBody>
      </p:sp>
      <p:sp>
        <p:nvSpPr>
          <p:cNvPr id="3" name="Title 2">
            <a:extLst>
              <a:ext uri="{FF2B5EF4-FFF2-40B4-BE49-F238E27FC236}">
                <a16:creationId xmlns:a16="http://schemas.microsoft.com/office/drawing/2014/main" id="{325BCE7A-B460-14CE-0646-8635A9D163A3}"/>
              </a:ext>
            </a:extLst>
          </p:cNvPr>
          <p:cNvSpPr>
            <a:spLocks noGrp="1"/>
          </p:cNvSpPr>
          <p:nvPr>
            <p:ph type="title"/>
          </p:nvPr>
        </p:nvSpPr>
        <p:spPr>
          <a:xfrm>
            <a:off x="809055" y="335883"/>
            <a:ext cx="10626218" cy="815227"/>
          </a:xfrm>
        </p:spPr>
        <p:txBody>
          <a:bodyPr/>
          <a:lstStyle/>
          <a:p>
            <a:r>
              <a:rPr lang="en-US" sz="2400" err="1"/>
              <a:t>Valsts</a:t>
            </a:r>
            <a:r>
              <a:rPr lang="en-US" sz="2400"/>
              <a:t> </a:t>
            </a:r>
            <a:r>
              <a:rPr lang="en-US" sz="2400" err="1"/>
              <a:t>pārbaudes</a:t>
            </a:r>
            <a:r>
              <a:rPr lang="en-US" sz="2400"/>
              <a:t> </a:t>
            </a:r>
            <a:r>
              <a:rPr lang="en-US" sz="2400" err="1"/>
              <a:t>darbi</a:t>
            </a:r>
            <a:r>
              <a:rPr lang="en-US" sz="2400"/>
              <a:t> par </a:t>
            </a:r>
            <a:r>
              <a:rPr lang="en-US" sz="2400" err="1"/>
              <a:t>vispārējo</a:t>
            </a:r>
            <a:r>
              <a:rPr lang="en-US" sz="2400"/>
              <a:t> </a:t>
            </a:r>
            <a:r>
              <a:rPr lang="en-US" sz="2400" err="1"/>
              <a:t>vidējo</a:t>
            </a:r>
            <a:r>
              <a:rPr lang="en-US" sz="2400"/>
              <a:t> </a:t>
            </a:r>
            <a:r>
              <a:rPr lang="en-US" sz="2400" err="1"/>
              <a:t>izglītību</a:t>
            </a:r>
            <a:endParaRPr lang="en-US" sz="2400"/>
          </a:p>
        </p:txBody>
      </p:sp>
      <p:graphicFrame>
        <p:nvGraphicFramePr>
          <p:cNvPr id="6" name="Table 5">
            <a:extLst>
              <a:ext uri="{FF2B5EF4-FFF2-40B4-BE49-F238E27FC236}">
                <a16:creationId xmlns:a16="http://schemas.microsoft.com/office/drawing/2014/main" id="{A868295C-FCFC-DFDE-2228-750BE90208FE}"/>
              </a:ext>
            </a:extLst>
          </p:cNvPr>
          <p:cNvGraphicFramePr>
            <a:graphicFrameLocks noGrp="1"/>
          </p:cNvGraphicFramePr>
          <p:nvPr>
            <p:extLst>
              <p:ext uri="{D42A27DB-BD31-4B8C-83A1-F6EECF244321}">
                <p14:modId xmlns:p14="http://schemas.microsoft.com/office/powerpoint/2010/main" val="3881162330"/>
              </p:ext>
            </p:extLst>
          </p:nvPr>
        </p:nvGraphicFramePr>
        <p:xfrm>
          <a:off x="810227" y="1717683"/>
          <a:ext cx="10195065" cy="4708893"/>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0280027"/>
                    </a:ext>
                  </a:extLst>
                </a:gridCol>
                <a:gridCol w="2728501">
                  <a:extLst>
                    <a:ext uri="{9D8B030D-6E8A-4147-A177-3AD203B41FA5}">
                      <a16:colId xmlns:a16="http://schemas.microsoft.com/office/drawing/2014/main" val="3258583552"/>
                    </a:ext>
                  </a:extLst>
                </a:gridCol>
                <a:gridCol w="1048073">
                  <a:extLst>
                    <a:ext uri="{9D8B030D-6E8A-4147-A177-3AD203B41FA5}">
                      <a16:colId xmlns:a16="http://schemas.microsoft.com/office/drawing/2014/main" val="181679008"/>
                    </a:ext>
                  </a:extLst>
                </a:gridCol>
                <a:gridCol w="2078637">
                  <a:extLst>
                    <a:ext uri="{9D8B030D-6E8A-4147-A177-3AD203B41FA5}">
                      <a16:colId xmlns:a16="http://schemas.microsoft.com/office/drawing/2014/main" val="3474769490"/>
                    </a:ext>
                  </a:extLst>
                </a:gridCol>
                <a:gridCol w="1870974">
                  <a:extLst>
                    <a:ext uri="{9D8B030D-6E8A-4147-A177-3AD203B41FA5}">
                      <a16:colId xmlns:a16="http://schemas.microsoft.com/office/drawing/2014/main" val="2170966596"/>
                    </a:ext>
                  </a:extLst>
                </a:gridCol>
              </a:tblGrid>
              <a:tr h="370840">
                <a:tc>
                  <a:txBody>
                    <a:bodyPr/>
                    <a:lstStyle/>
                    <a:p>
                      <a:pPr algn="ctr"/>
                      <a:r>
                        <a:rPr lang="en-US" err="1"/>
                        <a:t>Pamattermiņa</a:t>
                      </a:r>
                      <a:r>
                        <a:rPr lang="en-US"/>
                        <a:t> </a:t>
                      </a:r>
                      <a:r>
                        <a:rPr lang="en-US" err="1"/>
                        <a:t>datums</a:t>
                      </a:r>
                      <a:endParaRPr lang="en-US"/>
                    </a:p>
                  </a:txBody>
                  <a:tcPr anchor="ctr"/>
                </a:tc>
                <a:tc>
                  <a:txBody>
                    <a:bodyPr/>
                    <a:lstStyle/>
                    <a:p>
                      <a:pPr algn="ctr"/>
                      <a:r>
                        <a:rPr lang="en-US" err="1"/>
                        <a:t>Centralizētais</a:t>
                      </a:r>
                      <a:r>
                        <a:rPr lang="en-US"/>
                        <a:t> </a:t>
                      </a:r>
                      <a:r>
                        <a:rPr lang="en-US" err="1"/>
                        <a:t>eksāmens</a:t>
                      </a:r>
                    </a:p>
                  </a:txBody>
                  <a:tcPr anchor="ctr"/>
                </a:tc>
                <a:tc>
                  <a:txBody>
                    <a:bodyPr/>
                    <a:lstStyle/>
                    <a:p>
                      <a:pPr algn="ctr"/>
                      <a:r>
                        <a:rPr lang="en-US" err="1"/>
                        <a:t>Līmenis</a:t>
                      </a:r>
                    </a:p>
                  </a:txBody>
                  <a:tcPr anchor="ctr"/>
                </a:tc>
                <a:tc>
                  <a:txBody>
                    <a:bodyPr/>
                    <a:lstStyle/>
                    <a:p>
                      <a:pPr algn="ctr"/>
                      <a:r>
                        <a:rPr lang="en-US" err="1"/>
                        <a:t>Tiešsai</a:t>
                      </a:r>
                      <a:r>
                        <a:rPr lang="lv-LV"/>
                        <a:t>s</a:t>
                      </a:r>
                      <a:r>
                        <a:rPr lang="en-US" err="1"/>
                        <a:t>tē</a:t>
                      </a:r>
                      <a:r>
                        <a:rPr lang="en-US"/>
                        <a:t> VPS</a:t>
                      </a:r>
                    </a:p>
                  </a:txBody>
                  <a:tcPr anchor="ctr"/>
                </a:tc>
                <a:tc>
                  <a:txBody>
                    <a:bodyPr/>
                    <a:lstStyle/>
                    <a:p>
                      <a:pPr algn="ctr"/>
                      <a:r>
                        <a:rPr lang="en-US" err="1"/>
                        <a:t>Papildtermiņa</a:t>
                      </a:r>
                      <a:r>
                        <a:rPr lang="en-US"/>
                        <a:t> datums</a:t>
                      </a:r>
                    </a:p>
                  </a:txBody>
                  <a:tcPr anchor="ctr"/>
                </a:tc>
                <a:extLst>
                  <a:ext uri="{0D108BD9-81ED-4DB2-BD59-A6C34878D82A}">
                    <a16:rowId xmlns:a16="http://schemas.microsoft.com/office/drawing/2014/main" val="1465929165"/>
                  </a:ext>
                </a:extLst>
              </a:tr>
              <a:tr h="370840">
                <a:tc>
                  <a:txBody>
                    <a:bodyPr/>
                    <a:lstStyle/>
                    <a:p>
                      <a:pPr algn="ctr"/>
                      <a:r>
                        <a:rPr lang="en-US"/>
                        <a:t>1</a:t>
                      </a:r>
                      <a:r>
                        <a:rPr lang="lv-LV"/>
                        <a:t>0</a:t>
                      </a:r>
                      <a:r>
                        <a:rPr lang="en-US"/>
                        <a:t>.maijs</a:t>
                      </a: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err="1"/>
                        <a:t>Vēsture</a:t>
                      </a:r>
                      <a:endParaRPr lang="en-US"/>
                    </a:p>
                  </a:txBody>
                  <a:tcPr/>
                </a:tc>
                <a:tc>
                  <a:txBody>
                    <a:bodyPr/>
                    <a:lstStyle/>
                    <a:p>
                      <a:pPr algn="ctr"/>
                      <a:r>
                        <a:rPr lang="en-US"/>
                        <a:t>A</a:t>
                      </a:r>
                    </a:p>
                  </a:txBody>
                  <a:tcPr/>
                </a:tc>
                <a:tc>
                  <a:txBody>
                    <a:bodyPr/>
                    <a:lstStyle/>
                    <a:p>
                      <a:pPr algn="ctr"/>
                      <a:r>
                        <a:rPr lang="en-US"/>
                        <a:t>-</a:t>
                      </a:r>
                    </a:p>
                  </a:txBody>
                  <a:tcPr/>
                </a:tc>
                <a:tc>
                  <a:txBody>
                    <a:bodyPr/>
                    <a:lstStyle/>
                    <a:p>
                      <a:pPr algn="ctr"/>
                      <a:r>
                        <a:rPr lang="lv-LV"/>
                        <a:t>2</a:t>
                      </a:r>
                      <a:r>
                        <a:rPr lang="en-US"/>
                        <a:t>9.jūnijs</a:t>
                      </a:r>
                    </a:p>
                  </a:txBody>
                  <a:tcPr/>
                </a:tc>
                <a:extLst>
                  <a:ext uri="{0D108BD9-81ED-4DB2-BD59-A6C34878D82A}">
                    <a16:rowId xmlns:a16="http://schemas.microsoft.com/office/drawing/2014/main" val="3712822649"/>
                  </a:ext>
                </a:extLst>
              </a:tr>
              <a:tr h="370840">
                <a:tc>
                  <a:txBody>
                    <a:bodyPr/>
                    <a:lstStyle/>
                    <a:p>
                      <a:pPr algn="ctr"/>
                      <a:r>
                        <a:rPr lang="en-US"/>
                        <a:t>1</a:t>
                      </a:r>
                      <a:r>
                        <a:rPr lang="lv-LV"/>
                        <a:t>2</a:t>
                      </a:r>
                      <a:r>
                        <a:rPr lang="en-US"/>
                        <a:t>.maijs</a:t>
                      </a: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t>Dizains un </a:t>
                      </a:r>
                      <a:r>
                        <a:rPr lang="en-US" err="1"/>
                        <a:t>tehnoloģijas</a:t>
                      </a:r>
                      <a:endParaRPr lang="en-US"/>
                    </a:p>
                  </a:txBody>
                  <a:tcPr/>
                </a:tc>
                <a:tc>
                  <a:txBody>
                    <a:bodyPr/>
                    <a:lstStyle/>
                    <a:p>
                      <a:pPr algn="ctr"/>
                      <a:r>
                        <a:rPr lang="en-US"/>
                        <a:t>A</a:t>
                      </a:r>
                    </a:p>
                  </a:txBody>
                  <a:tcPr/>
                </a:tc>
                <a:tc>
                  <a:txBody>
                    <a:bodyPr/>
                    <a:lstStyle/>
                    <a:p>
                      <a:pPr algn="ctr"/>
                      <a:r>
                        <a:rPr lang="en-US"/>
                        <a:t>-</a:t>
                      </a:r>
                    </a:p>
                  </a:txBody>
                  <a:tcPr/>
                </a:tc>
                <a:tc>
                  <a:txBody>
                    <a:bodyPr/>
                    <a:lstStyle/>
                    <a:p>
                      <a:pPr algn="ctr"/>
                      <a:r>
                        <a:rPr lang="lv-LV"/>
                        <a:t>1</a:t>
                      </a:r>
                      <a:r>
                        <a:rPr lang="en-US"/>
                        <a:t>.</a:t>
                      </a:r>
                      <a:r>
                        <a:rPr lang="en-US" err="1"/>
                        <a:t>jū</a:t>
                      </a:r>
                      <a:r>
                        <a:rPr lang="lv-LV"/>
                        <a:t>l</a:t>
                      </a:r>
                      <a:r>
                        <a:rPr lang="en-US" err="1"/>
                        <a:t>ijs</a:t>
                      </a:r>
                      <a:endParaRPr lang="en-US"/>
                    </a:p>
                  </a:txBody>
                  <a:tcPr/>
                </a:tc>
                <a:extLst>
                  <a:ext uri="{0D108BD9-81ED-4DB2-BD59-A6C34878D82A}">
                    <a16:rowId xmlns:a16="http://schemas.microsoft.com/office/drawing/2014/main" val="2963839974"/>
                  </a:ext>
                </a:extLst>
              </a:tr>
              <a:tr h="370840">
                <a:tc>
                  <a:txBody>
                    <a:bodyPr/>
                    <a:lstStyle/>
                    <a:p>
                      <a:pPr algn="ctr"/>
                      <a:r>
                        <a:rPr lang="en-US"/>
                        <a:t>1</a:t>
                      </a:r>
                      <a:r>
                        <a:rPr lang="lv-LV"/>
                        <a:t>4</a:t>
                      </a:r>
                      <a:r>
                        <a:rPr lang="en-US"/>
                        <a:t>.maijs</a:t>
                      </a: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err="1"/>
                        <a:t>Sociālās</a:t>
                      </a:r>
                      <a:r>
                        <a:rPr lang="en-US"/>
                        <a:t> </a:t>
                      </a:r>
                      <a:r>
                        <a:rPr lang="en-US" err="1"/>
                        <a:t>zinātnes</a:t>
                      </a:r>
                      <a:endParaRPr lang="en-US"/>
                    </a:p>
                  </a:txBody>
                  <a:tcPr/>
                </a:tc>
                <a:tc>
                  <a:txBody>
                    <a:bodyPr/>
                    <a:lstStyle/>
                    <a:p>
                      <a:pPr algn="ctr"/>
                      <a:r>
                        <a:rPr lang="en-US"/>
                        <a:t>A</a:t>
                      </a:r>
                    </a:p>
                  </a:txBody>
                  <a:tcPr/>
                </a:tc>
                <a:tc>
                  <a:txBody>
                    <a:bodyPr/>
                    <a:lstStyle/>
                    <a:p>
                      <a:pPr algn="ctr"/>
                      <a:r>
                        <a:rPr lang="en-US"/>
                        <a:t>-</a:t>
                      </a:r>
                    </a:p>
                  </a:txBody>
                  <a:tcPr/>
                </a:tc>
                <a:tc>
                  <a:txBody>
                    <a:bodyPr/>
                    <a:lstStyle/>
                    <a:p>
                      <a:pPr algn="ctr"/>
                      <a:r>
                        <a:rPr lang="lv-LV"/>
                        <a:t>18</a:t>
                      </a:r>
                      <a:r>
                        <a:rPr lang="en-US"/>
                        <a:t>.</a:t>
                      </a:r>
                      <a:r>
                        <a:rPr lang="en-US" err="1"/>
                        <a:t>jū</a:t>
                      </a:r>
                      <a:r>
                        <a:rPr lang="lv-LV"/>
                        <a:t>n</a:t>
                      </a:r>
                      <a:r>
                        <a:rPr lang="en-US" err="1"/>
                        <a:t>ijs</a:t>
                      </a:r>
                      <a:endParaRPr lang="en-US"/>
                    </a:p>
                  </a:txBody>
                  <a:tcPr/>
                </a:tc>
                <a:extLst>
                  <a:ext uri="{0D108BD9-81ED-4DB2-BD59-A6C34878D82A}">
                    <a16:rowId xmlns:a16="http://schemas.microsoft.com/office/drawing/2014/main" val="101025245"/>
                  </a:ext>
                </a:extLst>
              </a:tr>
              <a:tr h="37084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lv-LV"/>
                        <a:t>17</a:t>
                      </a:r>
                      <a:r>
                        <a:rPr lang="en-US"/>
                        <a:t>.</a:t>
                      </a:r>
                      <a:r>
                        <a:rPr lang="en-US" err="1"/>
                        <a:t>maijs</a:t>
                      </a:r>
                      <a:endParaRPr lang="en-US"/>
                    </a:p>
                  </a:txBody>
                  <a:tcPr anchor="ctr"/>
                </a:tc>
                <a:tc>
                  <a:txBody>
                    <a:bodyPr/>
                    <a:lstStyle/>
                    <a:p>
                      <a:r>
                        <a:rPr lang="en-US" err="1"/>
                        <a:t>Fizika</a:t>
                      </a:r>
                      <a:endParaRPr lang="en-US"/>
                    </a:p>
                  </a:txBody>
                  <a:tcPr/>
                </a:tc>
                <a:tc>
                  <a:txBody>
                    <a:bodyPr/>
                    <a:lstStyle/>
                    <a:p>
                      <a:pPr algn="ctr"/>
                      <a:r>
                        <a:rPr lang="en-US"/>
                        <a:t>A/O</a:t>
                      </a:r>
                    </a:p>
                  </a:txBody>
                  <a:tcPr/>
                </a:tc>
                <a:tc>
                  <a:txBody>
                    <a:bodyPr/>
                    <a:lstStyle/>
                    <a:p>
                      <a:pPr marL="0" indent="0" algn="ctr">
                        <a:buNone/>
                      </a:pPr>
                      <a:r>
                        <a:rPr lang="en-US"/>
                        <a:t>1.daļa</a:t>
                      </a:r>
                    </a:p>
                  </a:txBody>
                  <a:tcPr/>
                </a:tc>
                <a:tc>
                  <a:txBody>
                    <a:bodyPr/>
                    <a:lstStyle/>
                    <a:p>
                      <a:pPr algn="ctr"/>
                      <a:r>
                        <a:rPr lang="lv-LV"/>
                        <a:t>16</a:t>
                      </a:r>
                      <a:r>
                        <a:rPr lang="en-US"/>
                        <a:t>.</a:t>
                      </a:r>
                      <a:r>
                        <a:rPr lang="en-US" err="1"/>
                        <a:t>jū</a:t>
                      </a:r>
                      <a:r>
                        <a:rPr lang="lv-LV"/>
                        <a:t>n</a:t>
                      </a:r>
                      <a:r>
                        <a:rPr lang="en-US" err="1"/>
                        <a:t>ijs</a:t>
                      </a:r>
                      <a:endParaRPr lang="en-US"/>
                    </a:p>
                  </a:txBody>
                  <a:tcPr/>
                </a:tc>
                <a:extLst>
                  <a:ext uri="{0D108BD9-81ED-4DB2-BD59-A6C34878D82A}">
                    <a16:rowId xmlns:a16="http://schemas.microsoft.com/office/drawing/2014/main" val="2814977927"/>
                  </a:ext>
                </a:extLst>
              </a:tr>
              <a:tr h="370840">
                <a:tc>
                  <a:txBody>
                    <a:bodyPr/>
                    <a:lstStyle/>
                    <a:p>
                      <a:pPr algn="ctr"/>
                      <a:r>
                        <a:rPr lang="lv-LV"/>
                        <a:t>19</a:t>
                      </a:r>
                      <a:r>
                        <a:rPr lang="en-US"/>
                        <a:t>.maijs</a:t>
                      </a:r>
                    </a:p>
                  </a:txBody>
                  <a:tcPr anchor="ctr"/>
                </a:tc>
                <a:tc>
                  <a:txBody>
                    <a:bodyPr/>
                    <a:lstStyle/>
                    <a:p>
                      <a:r>
                        <a:rPr lang="en-US" err="1"/>
                        <a:t>Bioloģija</a:t>
                      </a:r>
                      <a:endParaRPr lang="en-US"/>
                    </a:p>
                  </a:txBody>
                  <a:tcPr/>
                </a:tc>
                <a:tc>
                  <a:txBody>
                    <a:bodyPr/>
                    <a:lstStyle/>
                    <a:p>
                      <a:pPr algn="ctr"/>
                      <a:r>
                        <a:rPr lang="en-US"/>
                        <a:t>A/O</a:t>
                      </a:r>
                    </a:p>
                  </a:txBody>
                  <a:tcPr/>
                </a:tc>
                <a:tc>
                  <a:txBody>
                    <a:bodyPr/>
                    <a:lstStyle/>
                    <a:p>
                      <a:pPr marL="0" indent="0" algn="ctr">
                        <a:buNone/>
                      </a:pPr>
                      <a:r>
                        <a:rPr lang="en-US"/>
                        <a:t>1.daļa</a:t>
                      </a:r>
                    </a:p>
                  </a:txBody>
                  <a:tcPr/>
                </a:tc>
                <a:tc>
                  <a:txBody>
                    <a:bodyPr/>
                    <a:lstStyle/>
                    <a:p>
                      <a:pPr algn="ctr"/>
                      <a:r>
                        <a:rPr lang="lv-LV"/>
                        <a:t>22</a:t>
                      </a:r>
                      <a:r>
                        <a:rPr lang="en-US"/>
                        <a:t>.jūnijs</a:t>
                      </a:r>
                    </a:p>
                  </a:txBody>
                  <a:tcPr/>
                </a:tc>
                <a:extLst>
                  <a:ext uri="{0D108BD9-81ED-4DB2-BD59-A6C34878D82A}">
                    <a16:rowId xmlns:a16="http://schemas.microsoft.com/office/drawing/2014/main" val="4277246731"/>
                  </a:ext>
                </a:extLst>
              </a:tr>
              <a:tr h="370840">
                <a:tc>
                  <a:txBody>
                    <a:bodyPr/>
                    <a:lstStyle/>
                    <a:p>
                      <a:pPr algn="ctr"/>
                      <a:r>
                        <a:rPr lang="lv-LV"/>
                        <a:t>21</a:t>
                      </a:r>
                      <a:r>
                        <a:rPr lang="en-US"/>
                        <a:t>.maijs</a:t>
                      </a:r>
                    </a:p>
                  </a:txBody>
                  <a:tcPr anchor="ctr"/>
                </a:tc>
                <a:tc>
                  <a:txBody>
                    <a:bodyPr/>
                    <a:lstStyle/>
                    <a:p>
                      <a:r>
                        <a:rPr lang="en-US" err="1"/>
                        <a:t>Dabaszinības</a:t>
                      </a:r>
                      <a:endParaRPr lang="en-US"/>
                    </a:p>
                  </a:txBody>
                  <a:tcPr/>
                </a:tc>
                <a:tc>
                  <a:txBody>
                    <a:bodyPr/>
                    <a:lstStyle/>
                    <a:p>
                      <a:pPr algn="ctr"/>
                      <a:r>
                        <a:rPr lang="en-US"/>
                        <a:t>V</a:t>
                      </a:r>
                    </a:p>
                  </a:txBody>
                  <a:tcPr/>
                </a:tc>
                <a:tc>
                  <a:txBody>
                    <a:bodyPr/>
                    <a:lstStyle/>
                    <a:p>
                      <a:pPr marL="0" indent="0" algn="ctr">
                        <a:buNone/>
                      </a:pPr>
                      <a:r>
                        <a:rPr lang="en-US"/>
                        <a:t>1.daļa</a:t>
                      </a:r>
                    </a:p>
                  </a:txBody>
                  <a:tcPr/>
                </a:tc>
                <a:tc>
                  <a:txBody>
                    <a:bodyPr/>
                    <a:lstStyle/>
                    <a:p>
                      <a:pPr algn="ctr"/>
                      <a:r>
                        <a:rPr lang="en-US"/>
                        <a:t>1</a:t>
                      </a:r>
                      <a:r>
                        <a:rPr lang="lv-LV"/>
                        <a:t>4</a:t>
                      </a:r>
                      <a:r>
                        <a:rPr lang="en-US"/>
                        <a:t>.jūnijs</a:t>
                      </a:r>
                    </a:p>
                  </a:txBody>
                  <a:tcPr/>
                </a:tc>
                <a:extLst>
                  <a:ext uri="{0D108BD9-81ED-4DB2-BD59-A6C34878D82A}">
                    <a16:rowId xmlns:a16="http://schemas.microsoft.com/office/drawing/2014/main" val="4221077556"/>
                  </a:ext>
                </a:extLst>
              </a:tr>
              <a:tr h="370840">
                <a:tc>
                  <a:txBody>
                    <a:bodyPr/>
                    <a:lstStyle/>
                    <a:p>
                      <a:pPr algn="ctr"/>
                      <a:r>
                        <a:rPr lang="lv-LV"/>
                        <a:t>21</a:t>
                      </a:r>
                      <a:r>
                        <a:rPr lang="en-US"/>
                        <a:t>.maijs</a:t>
                      </a:r>
                    </a:p>
                  </a:txBody>
                  <a:tcPr anchor="ctr"/>
                </a:tc>
                <a:tc>
                  <a:txBody>
                    <a:bodyPr/>
                    <a:lstStyle/>
                    <a:p>
                      <a:r>
                        <a:rPr lang="en-US" err="1"/>
                        <a:t>Ķīmija</a:t>
                      </a:r>
                      <a:endParaRPr lang="en-US"/>
                    </a:p>
                  </a:txBody>
                  <a:tcPr/>
                </a:tc>
                <a:tc>
                  <a:txBody>
                    <a:bodyPr/>
                    <a:lstStyle/>
                    <a:p>
                      <a:pPr algn="ctr"/>
                      <a:r>
                        <a:rPr lang="en-US"/>
                        <a:t>A/O</a:t>
                      </a:r>
                    </a:p>
                  </a:txBody>
                  <a:tcPr/>
                </a:tc>
                <a:tc>
                  <a:txBody>
                    <a:bodyPr/>
                    <a:lstStyle/>
                    <a:p>
                      <a:pPr marL="0" indent="0" algn="ctr">
                        <a:buNone/>
                      </a:pPr>
                      <a:r>
                        <a:rPr lang="en-US"/>
                        <a:t>1.daļa</a:t>
                      </a:r>
                    </a:p>
                  </a:txBody>
                  <a:tcPr/>
                </a:tc>
                <a:tc>
                  <a:txBody>
                    <a:bodyPr/>
                    <a:lstStyle/>
                    <a:p>
                      <a:pPr algn="ctr"/>
                      <a:r>
                        <a:rPr lang="en-US"/>
                        <a:t>1</a:t>
                      </a:r>
                      <a:r>
                        <a:rPr lang="lv-LV"/>
                        <a:t>4</a:t>
                      </a:r>
                      <a:r>
                        <a:rPr lang="en-US"/>
                        <a:t>.jūnijs</a:t>
                      </a:r>
                    </a:p>
                  </a:txBody>
                  <a:tcPr/>
                </a:tc>
                <a:extLst>
                  <a:ext uri="{0D108BD9-81ED-4DB2-BD59-A6C34878D82A}">
                    <a16:rowId xmlns:a16="http://schemas.microsoft.com/office/drawing/2014/main" val="862877746"/>
                  </a:ext>
                </a:extLst>
              </a:tr>
              <a:tr h="370840">
                <a:tc>
                  <a:txBody>
                    <a:bodyPr/>
                    <a:lstStyle/>
                    <a:p>
                      <a:pPr algn="ctr" rtl="0" fontAlgn="base">
                        <a:lnSpc>
                          <a:spcPts val="1126"/>
                        </a:lnSpc>
                        <a:buNone/>
                      </a:pPr>
                      <a:r>
                        <a:rPr lang="lv-LV" sz="1400" b="0" i="0" u="none" strike="noStrike">
                          <a:solidFill>
                            <a:srgbClr val="664690"/>
                          </a:solidFill>
                          <a:effectLst/>
                          <a:latin typeface="Verdana"/>
                        </a:rPr>
                        <a:t>24.maijs</a:t>
                      </a:r>
                      <a:endParaRPr lang="en-US" b="0" i="0">
                        <a:solidFill>
                          <a:srgbClr val="664690"/>
                        </a:solidFill>
                        <a:effectLst/>
                        <a:latin typeface="Verdana"/>
                      </a:endParaRPr>
                    </a:p>
                  </a:txBody>
                  <a:tcPr marL="61265" marR="61265" marT="30632" marB="30632" anchor="ctr"/>
                </a:tc>
                <a:tc>
                  <a:txBody>
                    <a:bodyPr/>
                    <a:lstStyle/>
                    <a:p>
                      <a:pPr algn="l" rtl="0" fontAlgn="base">
                        <a:lnSpc>
                          <a:spcPts val="1126"/>
                        </a:lnSpc>
                        <a:buNone/>
                      </a:pPr>
                      <a:r>
                        <a:rPr lang="en-US" sz="1400" b="0" i="0" u="none" strike="noStrike" err="1">
                          <a:solidFill>
                            <a:srgbClr val="664690"/>
                          </a:solidFill>
                          <a:effectLst/>
                          <a:latin typeface="Verdana"/>
                        </a:rPr>
                        <a:t>Matemātika</a:t>
                      </a:r>
                      <a:endParaRPr lang="en-US" sz="1400" b="0" i="0" u="none" strike="noStrike">
                        <a:solidFill>
                          <a:srgbClr val="664690"/>
                        </a:solidFill>
                        <a:effectLst/>
                        <a:latin typeface="Verdana"/>
                      </a:endParaRPr>
                    </a:p>
                  </a:txBody>
                  <a:tcPr marL="61265" marR="61265" marT="30632" marB="30632" anchor="ctr"/>
                </a:tc>
                <a:tc>
                  <a:txBody>
                    <a:bodyPr/>
                    <a:lstStyle/>
                    <a:p>
                      <a:pPr algn="ctr" rtl="0" fontAlgn="base">
                        <a:lnSpc>
                          <a:spcPts val="1126"/>
                        </a:lnSpc>
                        <a:buNone/>
                      </a:pPr>
                      <a:r>
                        <a:rPr lang="en-US" sz="1400" b="0" i="0" u="none" strike="noStrike">
                          <a:solidFill>
                            <a:srgbClr val="664690"/>
                          </a:solidFill>
                          <a:effectLst/>
                          <a:latin typeface="Verdana"/>
                        </a:rPr>
                        <a:t>A/O/V</a:t>
                      </a:r>
                      <a:endParaRPr lang="en-US" b="0" i="0">
                        <a:solidFill>
                          <a:srgbClr val="664690"/>
                        </a:solidFill>
                        <a:effectLst/>
                      </a:endParaRPr>
                    </a:p>
                  </a:txBody>
                  <a:tcPr marL="61265" marR="61265" marT="30632" marB="30632" anchor="ctr"/>
                </a:tc>
                <a:tc>
                  <a:txBody>
                    <a:bodyPr/>
                    <a:lstStyle/>
                    <a:p>
                      <a:pPr algn="ctr" rtl="0" fontAlgn="base">
                        <a:lnSpc>
                          <a:spcPts val="1126"/>
                        </a:lnSpc>
                        <a:buNone/>
                      </a:pPr>
                      <a:r>
                        <a:rPr lang="en-US" sz="1400" b="0" i="0" u="none" strike="noStrike">
                          <a:solidFill>
                            <a:srgbClr val="664690"/>
                          </a:solidFill>
                          <a:effectLst/>
                          <a:latin typeface="Verdana"/>
                        </a:rPr>
                        <a:t>-</a:t>
                      </a:r>
                      <a:endParaRPr lang="en-US" b="0" i="0">
                        <a:solidFill>
                          <a:srgbClr val="664690"/>
                        </a:solidFill>
                        <a:effectLst/>
                        <a:latin typeface="Verdana"/>
                      </a:endParaRPr>
                    </a:p>
                  </a:txBody>
                  <a:tcPr marL="61265" marR="61265" marT="30632" marB="30632"/>
                </a:tc>
                <a:tc>
                  <a:txBody>
                    <a:bodyPr/>
                    <a:lstStyle/>
                    <a:p>
                      <a:pPr lvl="0" algn="ctr">
                        <a:lnSpc>
                          <a:spcPts val="1126"/>
                        </a:lnSpc>
                        <a:buNone/>
                      </a:pPr>
                      <a:r>
                        <a:rPr lang="en-US" sz="1400" b="0" i="0" u="none" strike="noStrike">
                          <a:solidFill>
                            <a:srgbClr val="664690"/>
                          </a:solidFill>
                          <a:effectLst/>
                          <a:latin typeface="Verdana"/>
                        </a:rPr>
                        <a:t>2</a:t>
                      </a:r>
                      <a:r>
                        <a:rPr lang="lv-LV" sz="1400" b="0" i="0" u="none" strike="noStrike">
                          <a:solidFill>
                            <a:srgbClr val="664690"/>
                          </a:solidFill>
                          <a:effectLst/>
                          <a:latin typeface="Verdana"/>
                        </a:rPr>
                        <a:t>1</a:t>
                      </a:r>
                      <a:r>
                        <a:rPr lang="en-US" sz="1400" b="0" i="0" u="none" strike="noStrike">
                          <a:solidFill>
                            <a:srgbClr val="664690"/>
                          </a:solidFill>
                          <a:effectLst/>
                          <a:latin typeface="Verdana"/>
                        </a:rPr>
                        <a:t>.jūnijs</a:t>
                      </a:r>
                      <a:endParaRPr lang="en-US"/>
                    </a:p>
                  </a:txBody>
                  <a:tcPr marL="61265" marR="61265" marT="30632" marB="30632" anchor="ctr"/>
                </a:tc>
                <a:extLst>
                  <a:ext uri="{0D108BD9-81ED-4DB2-BD59-A6C34878D82A}">
                    <a16:rowId xmlns:a16="http://schemas.microsoft.com/office/drawing/2014/main" val="2414822903"/>
                  </a:ext>
                </a:extLst>
              </a:tr>
              <a:tr h="370840">
                <a:tc>
                  <a:txBody>
                    <a:bodyPr/>
                    <a:lstStyle/>
                    <a:p>
                      <a:pPr algn="ctr" rtl="0" fontAlgn="base">
                        <a:lnSpc>
                          <a:spcPts val="1126"/>
                        </a:lnSpc>
                        <a:buNone/>
                      </a:pPr>
                      <a:r>
                        <a:rPr lang="lv-LV" sz="1400" b="0" i="0" u="none" strike="noStrike">
                          <a:solidFill>
                            <a:srgbClr val="664690"/>
                          </a:solidFill>
                          <a:effectLst/>
                          <a:latin typeface="Verdana"/>
                        </a:rPr>
                        <a:t>26</a:t>
                      </a:r>
                      <a:r>
                        <a:rPr lang="en-US" sz="1400" b="0" i="0" u="none" strike="noStrike">
                          <a:solidFill>
                            <a:srgbClr val="664690"/>
                          </a:solidFill>
                          <a:effectLst/>
                          <a:latin typeface="Verdana"/>
                        </a:rPr>
                        <a:t>.</a:t>
                      </a:r>
                      <a:r>
                        <a:rPr lang="lv-LV" sz="1400" b="0" i="0" u="none" strike="noStrike">
                          <a:solidFill>
                            <a:srgbClr val="664690"/>
                          </a:solidFill>
                          <a:effectLst/>
                          <a:latin typeface="Verdana"/>
                        </a:rPr>
                        <a:t>maijs</a:t>
                      </a:r>
                      <a:endParaRPr lang="en-US" b="0" i="0">
                        <a:solidFill>
                          <a:srgbClr val="664690"/>
                        </a:solidFill>
                        <a:effectLst/>
                      </a:endParaRPr>
                    </a:p>
                  </a:txBody>
                  <a:tcPr marL="61265" marR="61265" marT="30632" marB="30632" anchor="ctr"/>
                </a:tc>
                <a:tc>
                  <a:txBody>
                    <a:bodyPr/>
                    <a:lstStyle/>
                    <a:p>
                      <a:pPr algn="l" rtl="0" fontAlgn="base">
                        <a:lnSpc>
                          <a:spcPts val="1126"/>
                        </a:lnSpc>
                        <a:buNone/>
                      </a:pPr>
                      <a:r>
                        <a:rPr lang="en-US" sz="1400" b="0" i="0" u="none" strike="noStrike" err="1">
                          <a:solidFill>
                            <a:srgbClr val="664690"/>
                          </a:solidFill>
                          <a:effectLst/>
                          <a:latin typeface="Verdana"/>
                        </a:rPr>
                        <a:t>Latviešu</a:t>
                      </a:r>
                      <a:r>
                        <a:rPr lang="en-US" sz="1400" b="0" i="0" u="none" strike="noStrike">
                          <a:solidFill>
                            <a:srgbClr val="664690"/>
                          </a:solidFill>
                          <a:effectLst/>
                          <a:latin typeface="Verdana"/>
                        </a:rPr>
                        <a:t> </a:t>
                      </a:r>
                      <a:r>
                        <a:rPr lang="en-US" sz="1400" b="0" i="0" u="none" strike="noStrike" err="1">
                          <a:solidFill>
                            <a:srgbClr val="664690"/>
                          </a:solidFill>
                          <a:effectLst/>
                          <a:latin typeface="Verdana"/>
                        </a:rPr>
                        <a:t>valoda</a:t>
                      </a:r>
                      <a:r>
                        <a:rPr lang="en-US" sz="1400" b="0" i="0" u="none" strike="noStrike">
                          <a:solidFill>
                            <a:srgbClr val="664690"/>
                          </a:solidFill>
                          <a:effectLst/>
                          <a:latin typeface="Verdana"/>
                        </a:rPr>
                        <a:t> (r/m)</a:t>
                      </a:r>
                    </a:p>
                    <a:p>
                      <a:pPr lvl="0" algn="l">
                        <a:lnSpc>
                          <a:spcPts val="1126"/>
                        </a:lnSpc>
                        <a:buNone/>
                      </a:pPr>
                      <a:endParaRPr lang="en-US" sz="1400" b="0" i="0" u="none" strike="noStrike">
                        <a:solidFill>
                          <a:srgbClr val="664690"/>
                        </a:solidFill>
                        <a:effectLst/>
                        <a:latin typeface="Verdana"/>
                      </a:endParaRPr>
                    </a:p>
                    <a:p>
                      <a:pPr lvl="0" algn="l">
                        <a:lnSpc>
                          <a:spcPts val="1126"/>
                        </a:lnSpc>
                        <a:buNone/>
                      </a:pPr>
                      <a:r>
                        <a:rPr lang="en-US" sz="1400" b="0" i="0" u="none" strike="noStrike" err="1">
                          <a:solidFill>
                            <a:srgbClr val="664690"/>
                          </a:solidFill>
                          <a:effectLst/>
                          <a:latin typeface="Verdana"/>
                        </a:rPr>
                        <a:t>Latvie</a:t>
                      </a:r>
                      <a:r>
                        <a:rPr lang="lv-LV" sz="1400" b="0" i="0" u="none" strike="noStrike">
                          <a:solidFill>
                            <a:srgbClr val="664690"/>
                          </a:solidFill>
                          <a:effectLst/>
                          <a:latin typeface="Verdana"/>
                        </a:rPr>
                        <a:t>š</a:t>
                      </a:r>
                      <a:r>
                        <a:rPr lang="en-US" sz="1400" b="0" i="0" u="none" strike="noStrike">
                          <a:solidFill>
                            <a:srgbClr val="664690"/>
                          </a:solidFill>
                          <a:effectLst/>
                          <a:latin typeface="Verdana"/>
                        </a:rPr>
                        <a:t>u </a:t>
                      </a:r>
                      <a:r>
                        <a:rPr lang="en-US" sz="1400" b="0" i="0" u="none" strike="noStrike" err="1">
                          <a:solidFill>
                            <a:srgbClr val="664690"/>
                          </a:solidFill>
                          <a:effectLst/>
                          <a:latin typeface="Verdana"/>
                        </a:rPr>
                        <a:t>valoda</a:t>
                      </a:r>
                      <a:r>
                        <a:rPr lang="en-US" sz="1400" b="0" i="0" u="none" strike="noStrike">
                          <a:solidFill>
                            <a:srgbClr val="664690"/>
                          </a:solidFill>
                          <a:effectLst/>
                          <a:latin typeface="Verdana"/>
                        </a:rPr>
                        <a:t> un </a:t>
                      </a:r>
                      <a:r>
                        <a:rPr lang="en-US" sz="1400" b="0" i="0" u="none" strike="noStrike" err="1">
                          <a:solidFill>
                            <a:srgbClr val="664690"/>
                          </a:solidFill>
                          <a:effectLst/>
                          <a:latin typeface="Verdana"/>
                        </a:rPr>
                        <a:t>literatūra</a:t>
                      </a:r>
                      <a:endParaRPr lang="en-US" sz="1400" b="0" i="0" u="none" strike="noStrike">
                        <a:solidFill>
                          <a:srgbClr val="664690"/>
                        </a:solidFill>
                        <a:effectLst/>
                        <a:latin typeface="Verdana"/>
                      </a:endParaRPr>
                    </a:p>
                  </a:txBody>
                  <a:tcPr marL="61265" marR="61265" marT="30632" marB="30632" anchor="ctr"/>
                </a:tc>
                <a:tc>
                  <a:txBody>
                    <a:bodyPr/>
                    <a:lstStyle/>
                    <a:p>
                      <a:pPr algn="ctr" rtl="0" fontAlgn="base">
                        <a:lnSpc>
                          <a:spcPts val="1126"/>
                        </a:lnSpc>
                        <a:buNone/>
                      </a:pPr>
                      <a:r>
                        <a:rPr lang="en-US" sz="1400" b="0" i="0" u="none" strike="noStrike">
                          <a:solidFill>
                            <a:srgbClr val="664690"/>
                          </a:solidFill>
                          <a:effectLst/>
                          <a:latin typeface="Verdana"/>
                        </a:rPr>
                        <a:t>O</a:t>
                      </a:r>
                    </a:p>
                    <a:p>
                      <a:pPr lvl="0" algn="ctr">
                        <a:lnSpc>
                          <a:spcPts val="1126"/>
                        </a:lnSpc>
                        <a:buNone/>
                      </a:pPr>
                      <a:endParaRPr lang="en-US" sz="1400" b="0" i="0" u="none" strike="noStrike">
                        <a:solidFill>
                          <a:srgbClr val="664690"/>
                        </a:solidFill>
                        <a:effectLst/>
                        <a:latin typeface="Verdana"/>
                      </a:endParaRPr>
                    </a:p>
                    <a:p>
                      <a:pPr lvl="0" algn="ctr">
                        <a:lnSpc>
                          <a:spcPts val="1126"/>
                        </a:lnSpc>
                        <a:buNone/>
                      </a:pPr>
                      <a:r>
                        <a:rPr lang="en-US" sz="1400" b="0" i="0" u="none" strike="noStrike">
                          <a:solidFill>
                            <a:srgbClr val="664690"/>
                          </a:solidFill>
                          <a:effectLst/>
                          <a:latin typeface="Verdana"/>
                        </a:rPr>
                        <a:t>A</a:t>
                      </a:r>
                    </a:p>
                  </a:txBody>
                  <a:tcPr marL="61265" marR="61265" marT="30632" marB="30632" anchor="ctr"/>
                </a:tc>
                <a:tc>
                  <a:txBody>
                    <a:bodyPr/>
                    <a:lstStyle/>
                    <a:p>
                      <a:pPr algn="ctr" rtl="0" fontAlgn="base">
                        <a:lnSpc>
                          <a:spcPts val="1126"/>
                        </a:lnSpc>
                        <a:buNone/>
                      </a:pPr>
                      <a:r>
                        <a:rPr lang="en-US" sz="1400" b="0" i="0" u="none" strike="noStrike">
                          <a:solidFill>
                            <a:srgbClr val="664690"/>
                          </a:solidFill>
                          <a:effectLst/>
                          <a:latin typeface="Verdana"/>
                        </a:rPr>
                        <a:t>-</a:t>
                      </a:r>
                      <a:endParaRPr lang="en-US" b="0" i="0">
                        <a:solidFill>
                          <a:srgbClr val="664690"/>
                        </a:solidFill>
                        <a:effectLst/>
                        <a:latin typeface="Verdana"/>
                      </a:endParaRPr>
                    </a:p>
                  </a:txBody>
                  <a:tcPr marL="61265" marR="61265" marT="30632" marB="30632"/>
                </a:tc>
                <a:tc rowSpan="3">
                  <a:txBody>
                    <a:bodyPr/>
                    <a:lstStyle/>
                    <a:p>
                      <a:pPr lvl="0" algn="ctr">
                        <a:lnSpc>
                          <a:spcPts val="1126"/>
                        </a:lnSpc>
                        <a:buNone/>
                      </a:pPr>
                      <a:r>
                        <a:rPr lang="en-US" sz="1400" b="0" i="0" u="none" strike="noStrike">
                          <a:solidFill>
                            <a:srgbClr val="664690"/>
                          </a:solidFill>
                          <a:effectLst/>
                          <a:latin typeface="Verdana"/>
                        </a:rPr>
                        <a:t>1</a:t>
                      </a:r>
                      <a:r>
                        <a:rPr lang="lv-LV" sz="1400" b="0" i="0" u="none" strike="noStrike">
                          <a:solidFill>
                            <a:srgbClr val="664690"/>
                          </a:solidFill>
                          <a:effectLst/>
                          <a:latin typeface="Verdana"/>
                        </a:rPr>
                        <a:t>5</a:t>
                      </a:r>
                      <a:r>
                        <a:rPr lang="en-US" sz="1400" b="0" i="0" u="none" strike="noStrike">
                          <a:solidFill>
                            <a:srgbClr val="664690"/>
                          </a:solidFill>
                          <a:effectLst/>
                          <a:latin typeface="Verdana"/>
                        </a:rPr>
                        <a:t>.</a:t>
                      </a:r>
                      <a:r>
                        <a:rPr lang="en-US" sz="1400" b="0" i="0" u="none" strike="noStrike" err="1">
                          <a:solidFill>
                            <a:srgbClr val="664690"/>
                          </a:solidFill>
                          <a:effectLst/>
                          <a:latin typeface="Verdana"/>
                        </a:rPr>
                        <a:t>jūnijs</a:t>
                      </a:r>
                      <a:endParaRPr lang="en-US" sz="1400" b="0" i="0" u="none" strike="noStrike">
                        <a:solidFill>
                          <a:srgbClr val="664690"/>
                        </a:solidFill>
                        <a:effectLst/>
                        <a:latin typeface="Verdana"/>
                      </a:endParaRPr>
                    </a:p>
                  </a:txBody>
                  <a:tcPr marL="61265" marR="61265" marT="30632" marB="30632" anchor="ctr"/>
                </a:tc>
                <a:extLst>
                  <a:ext uri="{0D108BD9-81ED-4DB2-BD59-A6C34878D82A}">
                    <a16:rowId xmlns:a16="http://schemas.microsoft.com/office/drawing/2014/main" val="3231452198"/>
                  </a:ext>
                </a:extLst>
              </a:tr>
              <a:tr h="370840">
                <a:tc>
                  <a:txBody>
                    <a:bodyPr/>
                    <a:lstStyle/>
                    <a:p>
                      <a:pPr algn="ctr" rtl="0" fontAlgn="base">
                        <a:lnSpc>
                          <a:spcPts val="1126"/>
                        </a:lnSpc>
                        <a:buNone/>
                      </a:pPr>
                      <a:r>
                        <a:rPr lang="lv-LV" sz="1400" b="0" i="0" u="none" strike="noStrike">
                          <a:solidFill>
                            <a:srgbClr val="664690"/>
                          </a:solidFill>
                          <a:effectLst/>
                          <a:latin typeface="+mn-lt"/>
                        </a:rPr>
                        <a:t>27</a:t>
                      </a:r>
                      <a:r>
                        <a:rPr lang="en-US" sz="1400" b="0" i="0" u="none" strike="noStrike">
                          <a:solidFill>
                            <a:srgbClr val="664690"/>
                          </a:solidFill>
                          <a:effectLst/>
                          <a:latin typeface="+mn-lt"/>
                        </a:rPr>
                        <a:t>.</a:t>
                      </a:r>
                      <a:r>
                        <a:rPr lang="lv-LV" sz="1400" b="0" i="0" u="none" strike="noStrike">
                          <a:solidFill>
                            <a:srgbClr val="664690"/>
                          </a:solidFill>
                          <a:effectLst/>
                          <a:latin typeface="+mn-lt"/>
                        </a:rPr>
                        <a:t>maijs</a:t>
                      </a:r>
                      <a:endParaRPr lang="en-US" b="0" i="0">
                        <a:solidFill>
                          <a:srgbClr val="664690"/>
                        </a:solidFill>
                        <a:effectLst/>
                      </a:endParaRPr>
                    </a:p>
                  </a:txBody>
                  <a:tcPr marL="61264" marR="61264" marT="30631" marB="30631" anchor="ctr"/>
                </a:tc>
                <a:tc>
                  <a:txBody>
                    <a:bodyPr/>
                    <a:lstStyle/>
                    <a:p>
                      <a:pPr lvl="0" algn="l">
                        <a:lnSpc>
                          <a:spcPts val="1126"/>
                        </a:lnSpc>
                        <a:buNone/>
                      </a:pPr>
                      <a:r>
                        <a:rPr lang="en-US" sz="1400" b="0" i="0" u="none" strike="noStrike" err="1">
                          <a:solidFill>
                            <a:srgbClr val="664690"/>
                          </a:solidFill>
                          <a:effectLst/>
                          <a:latin typeface="Verdana"/>
                        </a:rPr>
                        <a:t>Latviešu</a:t>
                      </a:r>
                      <a:r>
                        <a:rPr lang="en-US" sz="1400" b="0" i="0" u="none" strike="noStrike">
                          <a:solidFill>
                            <a:srgbClr val="664690"/>
                          </a:solidFill>
                          <a:effectLst/>
                          <a:latin typeface="Verdana"/>
                        </a:rPr>
                        <a:t> </a:t>
                      </a:r>
                      <a:r>
                        <a:rPr lang="en-US" sz="1400" b="0" i="0" u="none" strike="noStrike" err="1">
                          <a:solidFill>
                            <a:srgbClr val="664690"/>
                          </a:solidFill>
                          <a:effectLst/>
                          <a:latin typeface="Verdana"/>
                        </a:rPr>
                        <a:t>valoda</a:t>
                      </a:r>
                      <a:r>
                        <a:rPr lang="en-US" sz="1400" b="0" i="0" u="none" strike="noStrike">
                          <a:solidFill>
                            <a:srgbClr val="664690"/>
                          </a:solidFill>
                          <a:effectLst/>
                          <a:latin typeface="Verdana"/>
                        </a:rPr>
                        <a:t> (m)</a:t>
                      </a:r>
                    </a:p>
                  </a:txBody>
                  <a:tcPr marL="61264" marR="61264" marT="30631" marB="30631" anchor="ctr"/>
                </a:tc>
                <a:tc>
                  <a:txBody>
                    <a:bodyPr/>
                    <a:lstStyle/>
                    <a:p>
                      <a:pPr lvl="0" algn="ctr">
                        <a:lnSpc>
                          <a:spcPts val="1126"/>
                        </a:lnSpc>
                        <a:buNone/>
                      </a:pPr>
                      <a:r>
                        <a:rPr lang="en-US" sz="1400" b="0" i="0" u="none" strike="noStrike">
                          <a:solidFill>
                            <a:srgbClr val="664690"/>
                          </a:solidFill>
                          <a:effectLst/>
                          <a:latin typeface="Verdana"/>
                        </a:rPr>
                        <a:t>O</a:t>
                      </a:r>
                    </a:p>
                  </a:txBody>
                  <a:tcPr marL="61264" marR="61264" marT="30631" marB="30631" anchor="ctr"/>
                </a:tc>
                <a:tc>
                  <a:txBody>
                    <a:bodyPr/>
                    <a:lstStyle/>
                    <a:p>
                      <a:pPr lvl="0" algn="ctr">
                        <a:lnSpc>
                          <a:spcPts val="1126"/>
                        </a:lnSpc>
                        <a:buNone/>
                      </a:pPr>
                      <a:r>
                        <a:rPr lang="lv-LV" sz="1400" b="0" i="0" u="none" strike="noStrike">
                          <a:solidFill>
                            <a:srgbClr val="664690"/>
                          </a:solidFill>
                          <a:effectLst/>
                          <a:latin typeface="Verdana"/>
                        </a:rPr>
                        <a:t>-</a:t>
                      </a:r>
                      <a:endParaRPr lang="en-US" sz="1400" b="0" i="0" u="none" strike="noStrike">
                        <a:solidFill>
                          <a:srgbClr val="664690"/>
                        </a:solidFill>
                        <a:effectLst/>
                        <a:latin typeface="Verdana"/>
                      </a:endParaRPr>
                    </a:p>
                  </a:txBody>
                  <a:tcPr marL="61264" marR="61264" marT="30631" marB="30631"/>
                </a:tc>
                <a:tc vMerge="1">
                  <a:txBody>
                    <a:bodyPr/>
                    <a:lstStyle/>
                    <a:p>
                      <a:endParaRPr/>
                    </a:p>
                  </a:txBody>
                  <a:tcPr marL="61264" marR="61264" marT="30631" marB="30631" anchor="ctr"/>
                </a:tc>
                <a:extLst>
                  <a:ext uri="{0D108BD9-81ED-4DB2-BD59-A6C34878D82A}">
                    <a16:rowId xmlns:a16="http://schemas.microsoft.com/office/drawing/2014/main" val="1551369670"/>
                  </a:ext>
                </a:extLst>
              </a:tr>
              <a:tr h="370840">
                <a:tc>
                  <a:txBody>
                    <a:bodyPr/>
                    <a:lstStyle/>
                    <a:p>
                      <a:pPr algn="ctr" rtl="0" fontAlgn="base">
                        <a:lnSpc>
                          <a:spcPts val="1126"/>
                        </a:lnSpc>
                        <a:buNone/>
                      </a:pPr>
                      <a:r>
                        <a:rPr lang="lv-LV" sz="1400" b="0" i="0" u="none" strike="noStrike">
                          <a:solidFill>
                            <a:srgbClr val="664690"/>
                          </a:solidFill>
                          <a:effectLst/>
                          <a:latin typeface="+mn-lt"/>
                        </a:rPr>
                        <a:t>28</a:t>
                      </a:r>
                      <a:r>
                        <a:rPr lang="en-US" sz="1400" b="0" i="0" u="none" strike="noStrike">
                          <a:solidFill>
                            <a:srgbClr val="664690"/>
                          </a:solidFill>
                          <a:effectLst/>
                          <a:latin typeface="+mn-lt"/>
                        </a:rPr>
                        <a:t>.</a:t>
                      </a:r>
                      <a:r>
                        <a:rPr lang="lv-LV" sz="1400" b="0" i="0" u="none" strike="noStrike">
                          <a:solidFill>
                            <a:srgbClr val="664690"/>
                          </a:solidFill>
                          <a:effectLst/>
                          <a:latin typeface="+mn-lt"/>
                        </a:rPr>
                        <a:t>maijs</a:t>
                      </a:r>
                      <a:endParaRPr lang="en-US" b="0" i="0">
                        <a:solidFill>
                          <a:srgbClr val="664690"/>
                        </a:solidFill>
                        <a:effectLst/>
                      </a:endParaRPr>
                    </a:p>
                  </a:txBody>
                  <a:tcPr marL="61264" marR="61264" marT="30631" marB="30631" anchor="ctr"/>
                </a:tc>
                <a:tc>
                  <a:txBody>
                    <a:bodyPr/>
                    <a:lstStyle/>
                    <a:p>
                      <a:pPr lvl="0" algn="l">
                        <a:lnSpc>
                          <a:spcPts val="1126"/>
                        </a:lnSpc>
                        <a:buNone/>
                      </a:pPr>
                      <a:r>
                        <a:rPr lang="en-US" sz="1400" b="0" i="0" u="none" strike="noStrike" err="1">
                          <a:solidFill>
                            <a:srgbClr val="664690"/>
                          </a:solidFill>
                          <a:effectLst/>
                          <a:latin typeface="Verdana"/>
                        </a:rPr>
                        <a:t>Latviešu</a:t>
                      </a:r>
                      <a:r>
                        <a:rPr lang="en-US" sz="1400" b="0" i="0" u="none" strike="noStrike">
                          <a:solidFill>
                            <a:srgbClr val="664690"/>
                          </a:solidFill>
                          <a:effectLst/>
                          <a:latin typeface="Verdana"/>
                        </a:rPr>
                        <a:t> </a:t>
                      </a:r>
                      <a:r>
                        <a:rPr lang="en-US" sz="1400" b="0" i="0" u="none" strike="noStrike" err="1">
                          <a:solidFill>
                            <a:srgbClr val="664690"/>
                          </a:solidFill>
                          <a:effectLst/>
                          <a:latin typeface="Verdana"/>
                        </a:rPr>
                        <a:t>valoda</a:t>
                      </a:r>
                      <a:r>
                        <a:rPr lang="en-US" sz="1400" b="0" i="0" u="none" strike="noStrike">
                          <a:solidFill>
                            <a:srgbClr val="664690"/>
                          </a:solidFill>
                          <a:effectLst/>
                          <a:latin typeface="Verdana"/>
                        </a:rPr>
                        <a:t> (m)</a:t>
                      </a:r>
                    </a:p>
                  </a:txBody>
                  <a:tcPr marL="61264" marR="61264" marT="30631" marB="30631" anchor="ctr"/>
                </a:tc>
                <a:tc>
                  <a:txBody>
                    <a:bodyPr/>
                    <a:lstStyle/>
                    <a:p>
                      <a:pPr lvl="0" algn="ctr">
                        <a:lnSpc>
                          <a:spcPts val="1126"/>
                        </a:lnSpc>
                        <a:buNone/>
                      </a:pPr>
                      <a:r>
                        <a:rPr lang="en-US" sz="1400" b="0" i="0" u="none" strike="noStrike">
                          <a:solidFill>
                            <a:srgbClr val="664690"/>
                          </a:solidFill>
                          <a:effectLst/>
                          <a:latin typeface="Verdana"/>
                        </a:rPr>
                        <a:t>O</a:t>
                      </a:r>
                    </a:p>
                  </a:txBody>
                  <a:tcPr marL="61264" marR="61264" marT="30631" marB="30631" anchor="ctr"/>
                </a:tc>
                <a:tc>
                  <a:txBody>
                    <a:bodyPr/>
                    <a:lstStyle/>
                    <a:p>
                      <a:pPr lvl="0" algn="ctr">
                        <a:lnSpc>
                          <a:spcPts val="1126"/>
                        </a:lnSpc>
                        <a:buNone/>
                      </a:pPr>
                      <a:r>
                        <a:rPr lang="lv-LV" sz="1400" b="0" i="0" u="none" strike="noStrike">
                          <a:solidFill>
                            <a:srgbClr val="664690"/>
                          </a:solidFill>
                          <a:effectLst/>
                          <a:latin typeface="Verdana"/>
                        </a:rPr>
                        <a:t>-</a:t>
                      </a:r>
                      <a:endParaRPr lang="en-US" sz="1400" b="0" i="0" u="none" strike="noStrike">
                        <a:solidFill>
                          <a:srgbClr val="664690"/>
                        </a:solidFill>
                        <a:effectLst/>
                        <a:latin typeface="Verdana"/>
                      </a:endParaRPr>
                    </a:p>
                  </a:txBody>
                  <a:tcPr marL="61264" marR="61264" marT="30631" marB="30631"/>
                </a:tc>
                <a:tc vMerge="1">
                  <a:txBody>
                    <a:bodyPr/>
                    <a:lstStyle/>
                    <a:p>
                      <a:endParaRPr/>
                    </a:p>
                  </a:txBody>
                  <a:tcPr marL="61264" marR="61264" marT="30631" marB="30631" anchor="ctr"/>
                </a:tc>
                <a:extLst>
                  <a:ext uri="{0D108BD9-81ED-4DB2-BD59-A6C34878D82A}">
                    <a16:rowId xmlns:a16="http://schemas.microsoft.com/office/drawing/2014/main" val="2049938110"/>
                  </a:ext>
                </a:extLst>
              </a:tr>
            </a:tbl>
          </a:graphicData>
        </a:graphic>
      </p:graphicFrame>
      <p:sp>
        <p:nvSpPr>
          <p:cNvPr id="7" name="TextBox 6">
            <a:extLst>
              <a:ext uri="{FF2B5EF4-FFF2-40B4-BE49-F238E27FC236}">
                <a16:creationId xmlns:a16="http://schemas.microsoft.com/office/drawing/2014/main" id="{348C391F-7021-88CA-C58B-54EF0349FF60}"/>
              </a:ext>
            </a:extLst>
          </p:cNvPr>
          <p:cNvSpPr txBox="1"/>
          <p:nvPr/>
        </p:nvSpPr>
        <p:spPr>
          <a:xfrm>
            <a:off x="705028" y="986328"/>
            <a:ext cx="702891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600" i="1">
                <a:solidFill>
                  <a:srgbClr val="664790"/>
                </a:solidFill>
                <a:latin typeface="Verdana"/>
              </a:rPr>
              <a:t>IZM 2026.gada 17.septembra lēmums 1-4e/26/236</a:t>
            </a:r>
            <a:endParaRPr lang="en-US" sz="1600" i="1"/>
          </a:p>
        </p:txBody>
      </p:sp>
    </p:spTree>
    <p:extLst>
      <p:ext uri="{BB962C8B-B14F-4D97-AF65-F5344CB8AC3E}">
        <p14:creationId xmlns:p14="http://schemas.microsoft.com/office/powerpoint/2010/main" val="1601235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04DF88-279B-BEF3-08F1-41479BF29195}"/>
              </a:ext>
            </a:extLst>
          </p:cNvPr>
          <p:cNvSpPr>
            <a:spLocks noGrp="1"/>
          </p:cNvSpPr>
          <p:nvPr>
            <p:ph type="sldNum" idx="12"/>
          </p:nvPr>
        </p:nvSpPr>
        <p:spPr/>
        <p:txBody>
          <a:bodyPr/>
          <a:lstStyle/>
          <a:p>
            <a:fld id="{00000000-1234-1234-1234-123412341234}" type="slidenum">
              <a:rPr lang="lv-LV" smtClean="0"/>
              <a:pPr/>
              <a:t>32</a:t>
            </a:fld>
            <a:endParaRPr lang="lv-LV"/>
          </a:p>
        </p:txBody>
      </p:sp>
      <p:sp>
        <p:nvSpPr>
          <p:cNvPr id="3" name="Title 2">
            <a:extLst>
              <a:ext uri="{FF2B5EF4-FFF2-40B4-BE49-F238E27FC236}">
                <a16:creationId xmlns:a16="http://schemas.microsoft.com/office/drawing/2014/main" id="{4861AB0D-5FF3-6B5D-E73F-4F499A950FAE}"/>
              </a:ext>
            </a:extLst>
          </p:cNvPr>
          <p:cNvSpPr>
            <a:spLocks noGrp="1"/>
          </p:cNvSpPr>
          <p:nvPr>
            <p:ph type="title"/>
          </p:nvPr>
        </p:nvSpPr>
        <p:spPr>
          <a:xfrm>
            <a:off x="809719" y="541381"/>
            <a:ext cx="9303804" cy="634415"/>
          </a:xfrm>
        </p:spPr>
        <p:txBody>
          <a:bodyPr/>
          <a:lstStyle/>
          <a:p>
            <a:r>
              <a:rPr lang="en-US" sz="2400" err="1"/>
              <a:t>Valsts</a:t>
            </a:r>
            <a:r>
              <a:rPr lang="en-US" sz="2400"/>
              <a:t> </a:t>
            </a:r>
            <a:r>
              <a:rPr lang="en-US" sz="2400" err="1"/>
              <a:t>pārbaudes</a:t>
            </a:r>
            <a:r>
              <a:rPr lang="en-US" sz="2400"/>
              <a:t> </a:t>
            </a:r>
            <a:r>
              <a:rPr lang="en-US" sz="2400" err="1"/>
              <a:t>darbi</a:t>
            </a:r>
            <a:r>
              <a:rPr lang="en-US" sz="2400"/>
              <a:t> par </a:t>
            </a:r>
            <a:r>
              <a:rPr lang="en-US" sz="2400" err="1"/>
              <a:t>vispārējo</a:t>
            </a:r>
            <a:r>
              <a:rPr lang="en-US" sz="2400"/>
              <a:t> </a:t>
            </a:r>
            <a:r>
              <a:rPr lang="en-US" sz="2400" err="1"/>
              <a:t>vidējo</a:t>
            </a:r>
            <a:r>
              <a:rPr lang="en-US" sz="2400"/>
              <a:t> </a:t>
            </a:r>
            <a:r>
              <a:rPr lang="en-US" sz="2400" err="1"/>
              <a:t>izglītību</a:t>
            </a:r>
            <a:endParaRPr lang="en-US" sz="2400"/>
          </a:p>
        </p:txBody>
      </p:sp>
      <p:graphicFrame>
        <p:nvGraphicFramePr>
          <p:cNvPr id="5" name="Table 4">
            <a:extLst>
              <a:ext uri="{FF2B5EF4-FFF2-40B4-BE49-F238E27FC236}">
                <a16:creationId xmlns:a16="http://schemas.microsoft.com/office/drawing/2014/main" id="{4E75EB28-C229-3725-CA9E-A30E7DFD5BA6}"/>
              </a:ext>
            </a:extLst>
          </p:cNvPr>
          <p:cNvGraphicFramePr>
            <a:graphicFrameLocks noGrp="1"/>
          </p:cNvGraphicFramePr>
          <p:nvPr>
            <p:extLst>
              <p:ext uri="{D42A27DB-BD31-4B8C-83A1-F6EECF244321}">
                <p14:modId xmlns:p14="http://schemas.microsoft.com/office/powerpoint/2010/main" val="867730547"/>
              </p:ext>
            </p:extLst>
          </p:nvPr>
        </p:nvGraphicFramePr>
        <p:xfrm>
          <a:off x="600559" y="1917915"/>
          <a:ext cx="8141912" cy="4165348"/>
        </p:xfrm>
        <a:graphic>
          <a:graphicData uri="http://schemas.openxmlformats.org/drawingml/2006/table">
            <a:tbl>
              <a:tblPr firstRow="1" bandRow="1">
                <a:tableStyleId>{5C22544A-7EE6-4342-B048-85BDC9FD1C3A}</a:tableStyleId>
              </a:tblPr>
              <a:tblGrid>
                <a:gridCol w="1554367">
                  <a:extLst>
                    <a:ext uri="{9D8B030D-6E8A-4147-A177-3AD203B41FA5}">
                      <a16:colId xmlns:a16="http://schemas.microsoft.com/office/drawing/2014/main" val="1798760085"/>
                    </a:ext>
                  </a:extLst>
                </a:gridCol>
                <a:gridCol w="1874676">
                  <a:extLst>
                    <a:ext uri="{9D8B030D-6E8A-4147-A177-3AD203B41FA5}">
                      <a16:colId xmlns:a16="http://schemas.microsoft.com/office/drawing/2014/main" val="290043051"/>
                    </a:ext>
                  </a:extLst>
                </a:gridCol>
                <a:gridCol w="1308797">
                  <a:extLst>
                    <a:ext uri="{9D8B030D-6E8A-4147-A177-3AD203B41FA5}">
                      <a16:colId xmlns:a16="http://schemas.microsoft.com/office/drawing/2014/main" val="135241043"/>
                    </a:ext>
                  </a:extLst>
                </a:gridCol>
                <a:gridCol w="1673549">
                  <a:extLst>
                    <a:ext uri="{9D8B030D-6E8A-4147-A177-3AD203B41FA5}">
                      <a16:colId xmlns:a16="http://schemas.microsoft.com/office/drawing/2014/main" val="1424362256"/>
                    </a:ext>
                  </a:extLst>
                </a:gridCol>
                <a:gridCol w="1730523">
                  <a:extLst>
                    <a:ext uri="{9D8B030D-6E8A-4147-A177-3AD203B41FA5}">
                      <a16:colId xmlns:a16="http://schemas.microsoft.com/office/drawing/2014/main" val="616244374"/>
                    </a:ext>
                  </a:extLst>
                </a:gridCol>
              </a:tblGrid>
              <a:tr h="697906">
                <a:tc>
                  <a:txBody>
                    <a:bodyPr/>
                    <a:lstStyle/>
                    <a:p>
                      <a:pPr algn="l" rtl="0" fontAlgn="base">
                        <a:lnSpc>
                          <a:spcPts val="1126"/>
                        </a:lnSpc>
                        <a:buNone/>
                      </a:pPr>
                      <a:r>
                        <a:rPr lang="en-US" sz="1400" b="1" i="0" u="none" strike="noStrike">
                          <a:solidFill>
                            <a:srgbClr val="FFFFFF"/>
                          </a:solidFill>
                          <a:effectLst/>
                          <a:latin typeface="Verdana"/>
                        </a:rPr>
                        <a:t>Pamattermiņa datums</a:t>
                      </a:r>
                      <a:endParaRPr lang="en-US" b="1" i="0">
                        <a:solidFill>
                          <a:srgbClr val="FFFFFF"/>
                        </a:solidFill>
                        <a:effectLst/>
                        <a:latin typeface="Verdana"/>
                      </a:endParaRPr>
                    </a:p>
                  </a:txBody>
                  <a:tcPr marL="61265" marR="61265" marT="30632" marB="30632" anchor="ct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25527" cap="flat" cmpd="sng" algn="ctr">
                      <a:solidFill>
                        <a:srgbClr val="FFFFFF"/>
                      </a:solidFill>
                      <a:prstDash val="solid"/>
                      <a:round/>
                      <a:headEnd type="none" w="med" len="med"/>
                      <a:tailEnd type="none" w="med" len="med"/>
                    </a:lnB>
                  </a:tcPr>
                </a:tc>
                <a:tc>
                  <a:txBody>
                    <a:bodyPr/>
                    <a:lstStyle/>
                    <a:p>
                      <a:pPr algn="l" rtl="0" fontAlgn="base">
                        <a:lnSpc>
                          <a:spcPts val="1126"/>
                        </a:lnSpc>
                        <a:buNone/>
                      </a:pPr>
                      <a:r>
                        <a:rPr lang="en-US" sz="1400" b="1" i="0" u="none" strike="noStrike">
                          <a:solidFill>
                            <a:srgbClr val="FFFFFF"/>
                          </a:solidFill>
                          <a:effectLst/>
                          <a:latin typeface="Verdana"/>
                        </a:rPr>
                        <a:t>Centralizētais eksāmens</a:t>
                      </a:r>
                      <a:endParaRPr lang="en-US" b="1" i="0" err="1">
                        <a:solidFill>
                          <a:srgbClr val="FFFFFF"/>
                        </a:solidFill>
                        <a:effectLst/>
                        <a:latin typeface="Verdana"/>
                      </a:endParaRPr>
                    </a:p>
                  </a:txBody>
                  <a:tcPr marL="61265" marR="61265" marT="30632" marB="30632" anchor="ct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25527" cap="flat" cmpd="sng" algn="ctr">
                      <a:solidFill>
                        <a:srgbClr val="FFFFFF"/>
                      </a:solidFill>
                      <a:prstDash val="solid"/>
                      <a:round/>
                      <a:headEnd type="none" w="med" len="med"/>
                      <a:tailEnd type="none" w="med" len="med"/>
                    </a:lnB>
                  </a:tcPr>
                </a:tc>
                <a:tc>
                  <a:txBody>
                    <a:bodyPr/>
                    <a:lstStyle/>
                    <a:p>
                      <a:pPr algn="l" rtl="0" fontAlgn="base">
                        <a:lnSpc>
                          <a:spcPts val="1126"/>
                        </a:lnSpc>
                        <a:buNone/>
                      </a:pPr>
                      <a:r>
                        <a:rPr lang="en-US" sz="1400" b="1" i="0" u="none" strike="noStrike">
                          <a:solidFill>
                            <a:srgbClr val="FFFFFF"/>
                          </a:solidFill>
                          <a:effectLst/>
                          <a:latin typeface="Verdana"/>
                        </a:rPr>
                        <a:t>Līmenis</a:t>
                      </a:r>
                      <a:endParaRPr lang="en-US" b="1" i="0" err="1">
                        <a:solidFill>
                          <a:srgbClr val="FFFFFF"/>
                        </a:solidFill>
                        <a:effectLst/>
                        <a:latin typeface="Verdana"/>
                      </a:endParaRPr>
                    </a:p>
                  </a:txBody>
                  <a:tcPr marL="61265" marR="61265" marT="30632" marB="30632" anchor="ct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25527" cap="flat" cmpd="sng" algn="ctr">
                      <a:solidFill>
                        <a:srgbClr val="FFFFFF"/>
                      </a:solidFill>
                      <a:prstDash val="solid"/>
                      <a:round/>
                      <a:headEnd type="none" w="med" len="med"/>
                      <a:tailEnd type="none" w="med" len="med"/>
                    </a:lnB>
                  </a:tcPr>
                </a:tc>
                <a:tc>
                  <a:txBody>
                    <a:bodyPr/>
                    <a:lstStyle/>
                    <a:p>
                      <a:pPr algn="l" rtl="0" fontAlgn="base">
                        <a:lnSpc>
                          <a:spcPts val="1126"/>
                        </a:lnSpc>
                        <a:buNone/>
                      </a:pPr>
                      <a:r>
                        <a:rPr lang="en-US" sz="1400" b="1" i="0" u="none" strike="noStrike">
                          <a:solidFill>
                            <a:srgbClr val="FFFFFF"/>
                          </a:solidFill>
                          <a:effectLst/>
                          <a:latin typeface="Verdana"/>
                        </a:rPr>
                        <a:t>Tiešsai</a:t>
                      </a:r>
                      <a:r>
                        <a:rPr lang="lv-LV" sz="1400" b="1" i="0" u="none" strike="noStrike">
                          <a:solidFill>
                            <a:srgbClr val="FFFFFF"/>
                          </a:solidFill>
                          <a:effectLst/>
                          <a:latin typeface="Verdana"/>
                        </a:rPr>
                        <a:t>s</a:t>
                      </a:r>
                      <a:r>
                        <a:rPr lang="en-US" sz="1400" b="1" i="0" u="none" strike="noStrike">
                          <a:solidFill>
                            <a:srgbClr val="FFFFFF"/>
                          </a:solidFill>
                          <a:effectLst/>
                          <a:latin typeface="Verdana"/>
                        </a:rPr>
                        <a:t>tē VPS</a:t>
                      </a:r>
                      <a:endParaRPr lang="en-US" b="1" i="0">
                        <a:solidFill>
                          <a:srgbClr val="FFFFFF"/>
                        </a:solidFill>
                        <a:effectLst/>
                        <a:latin typeface="Verdana"/>
                      </a:endParaRPr>
                    </a:p>
                  </a:txBody>
                  <a:tcPr marL="61265" marR="61265" marT="30632" marB="30632" anchor="ct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25527" cap="flat" cmpd="sng" algn="ctr">
                      <a:solidFill>
                        <a:srgbClr val="FFFFFF"/>
                      </a:solidFill>
                      <a:prstDash val="solid"/>
                      <a:round/>
                      <a:headEnd type="none" w="med" len="med"/>
                      <a:tailEnd type="none" w="med" len="med"/>
                    </a:lnB>
                  </a:tcPr>
                </a:tc>
                <a:tc>
                  <a:txBody>
                    <a:bodyPr/>
                    <a:lstStyle/>
                    <a:p>
                      <a:pPr algn="l" rtl="0" fontAlgn="base">
                        <a:lnSpc>
                          <a:spcPts val="1126"/>
                        </a:lnSpc>
                        <a:buNone/>
                      </a:pPr>
                      <a:r>
                        <a:rPr lang="lv-LV" sz="1400" b="1" i="0" u="none" strike="noStrike">
                          <a:solidFill>
                            <a:srgbClr val="FFFFFF"/>
                          </a:solidFill>
                          <a:effectLst/>
                          <a:latin typeface="Verdana"/>
                        </a:rPr>
                        <a:t>Papildtermiņa datums</a:t>
                      </a:r>
                      <a:endParaRPr lang="lv-LV" b="1" i="0">
                        <a:solidFill>
                          <a:srgbClr val="FFFFFF"/>
                        </a:solidFill>
                        <a:effectLst/>
                        <a:latin typeface="Verdana"/>
                      </a:endParaRPr>
                    </a:p>
                  </a:txBody>
                  <a:tcPr marL="61265" marR="61265" marT="30632" marB="30632" anchor="ct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25527"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163329261"/>
                  </a:ext>
                </a:extLst>
              </a:tr>
              <a:tr h="369627">
                <a:tc>
                  <a:txBody>
                    <a:bodyPr/>
                    <a:lstStyle/>
                    <a:p>
                      <a:pPr lvl="0" algn="ctr">
                        <a:buNone/>
                      </a:pPr>
                      <a:r>
                        <a:rPr lang="lv-LV"/>
                        <a:t>1.jūnijs</a:t>
                      </a:r>
                      <a:endParaRPr lang="en-US"/>
                    </a:p>
                  </a:txBody>
                  <a:tcPr anchor="ctr">
                    <a:lnL w="8506">
                      <a:solidFill>
                        <a:srgbClr val="FFFFFF"/>
                      </a:solidFill>
                    </a:lnL>
                    <a:lnR w="8506" cap="flat" cmpd="sng" algn="ctr">
                      <a:solidFill>
                        <a:srgbClr val="FFFFFF"/>
                      </a:solidFill>
                      <a:prstDash val="solid"/>
                      <a:round/>
                      <a:headEnd type="none" w="med" len="med"/>
                      <a:tailEnd type="none" w="med" len="med"/>
                    </a:lnR>
                    <a:lnT w="25527"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solidFill>
                      <a:srgbClr val="EAE9EE"/>
                    </a:solidFill>
                  </a:tcPr>
                </a:tc>
                <a:tc>
                  <a:txBody>
                    <a:bodyPr/>
                    <a:lstStyle/>
                    <a:p>
                      <a:pPr lvl="0">
                        <a:buNone/>
                      </a:pPr>
                      <a:r>
                        <a:rPr lang="en-US"/>
                        <a:t>Angļu valoda (r/m)</a:t>
                      </a:r>
                    </a:p>
                  </a:txBody>
                  <a:tcP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25527"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solidFill>
                      <a:srgbClr val="EAE9EE"/>
                    </a:solidFill>
                  </a:tcPr>
                </a:tc>
                <a:tc>
                  <a:txBody>
                    <a:bodyPr/>
                    <a:lstStyle/>
                    <a:p>
                      <a:pPr lvl="0" algn="ctr">
                        <a:buNone/>
                      </a:pPr>
                      <a:r>
                        <a:rPr lang="lv-LV"/>
                        <a:t>A/O</a:t>
                      </a:r>
                      <a:endParaRPr lang="en-US"/>
                    </a:p>
                  </a:txBody>
                  <a:tcP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25527"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solidFill>
                      <a:srgbClr val="EAE9EE"/>
                    </a:solidFill>
                  </a:tcPr>
                </a:tc>
                <a:tc>
                  <a:txBody>
                    <a:bodyPr/>
                    <a:lstStyle/>
                    <a:p>
                      <a:pPr marL="0" lvl="0" indent="0" algn="ctr">
                        <a:buNone/>
                      </a:pPr>
                      <a:r>
                        <a:rPr lang="en-US"/>
                        <a:t>-</a:t>
                      </a:r>
                    </a:p>
                  </a:txBody>
                  <a:tcP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25527"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solidFill>
                      <a:srgbClr val="EAE9EE"/>
                    </a:solidFill>
                  </a:tcPr>
                </a:tc>
                <a:tc rowSpan="4">
                  <a:txBody>
                    <a:bodyPr/>
                    <a:lstStyle/>
                    <a:p>
                      <a:pPr lvl="0" algn="ctr">
                        <a:buNone/>
                      </a:pPr>
                      <a:r>
                        <a:rPr lang="en-US"/>
                        <a:t>1</a:t>
                      </a:r>
                      <a:r>
                        <a:rPr lang="lv-LV"/>
                        <a:t>7</a:t>
                      </a:r>
                      <a:r>
                        <a:rPr lang="en-US"/>
                        <a:t>. jūnijs</a:t>
                      </a:r>
                    </a:p>
                  </a:txBody>
                  <a:tcPr anchor="ctr">
                    <a:lnL w="8506" cap="flat" cmpd="sng" algn="ctr">
                      <a:solidFill>
                        <a:srgbClr val="FFFFFF"/>
                      </a:solidFill>
                      <a:prstDash val="solid"/>
                      <a:round/>
                      <a:headEnd type="none" w="med" len="med"/>
                      <a:tailEnd type="none" w="med" len="med"/>
                    </a:lnL>
                    <a:lnR w="8506">
                      <a:solidFill>
                        <a:srgbClr val="FFFFFF"/>
                      </a:solidFill>
                    </a:lnR>
                    <a:lnT w="25527"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solidFill>
                      <a:srgbClr val="EAE9EE"/>
                    </a:solidFill>
                  </a:tcPr>
                </a:tc>
                <a:extLst>
                  <a:ext uri="{0D108BD9-81ED-4DB2-BD59-A6C34878D82A}">
                    <a16:rowId xmlns:a16="http://schemas.microsoft.com/office/drawing/2014/main" val="3617348817"/>
                  </a:ext>
                </a:extLst>
              </a:tr>
              <a:tr h="369627">
                <a:tc>
                  <a:txBody>
                    <a:bodyPr/>
                    <a:lstStyle/>
                    <a:p>
                      <a:pPr lvl="0" algn="ctr">
                        <a:buNone/>
                      </a:pPr>
                      <a:r>
                        <a:rPr lang="lv-LV"/>
                        <a:t>2.jūnijs</a:t>
                      </a:r>
                      <a:endParaRPr lang="en-US"/>
                    </a:p>
                  </a:txBody>
                  <a:tcPr anchor="ctr">
                    <a:lnL w="8506">
                      <a:solidFill>
                        <a:srgbClr val="FFFFFF"/>
                      </a:solidFill>
                    </a:lnL>
                    <a:lnR w="8506">
                      <a:solidFill>
                        <a:srgbClr val="FFFFFF"/>
                      </a:solidFill>
                    </a:lnR>
                    <a:lnT w="8506">
                      <a:solidFill>
                        <a:srgbClr val="FFFFFF"/>
                      </a:solidFill>
                    </a:lnT>
                    <a:lnB w="8506" cap="flat" cmpd="sng" algn="ctr">
                      <a:solidFill>
                        <a:srgbClr val="FFFFFF"/>
                      </a:solidFill>
                      <a:prstDash val="solid"/>
                      <a:round/>
                      <a:headEnd type="none" w="med" len="med"/>
                      <a:tailEnd type="none" w="med" len="med"/>
                    </a:lnB>
                  </a:tcPr>
                </a:tc>
                <a:tc>
                  <a:txBody>
                    <a:bodyPr/>
                    <a:lstStyle/>
                    <a:p>
                      <a:pPr lvl="0">
                        <a:buNone/>
                      </a:pPr>
                      <a:r>
                        <a:rPr lang="en-US"/>
                        <a:t>Angļu valoda (m)</a:t>
                      </a:r>
                    </a:p>
                  </a:txBody>
                  <a:tcPr>
                    <a:lnL w="8506">
                      <a:solidFill>
                        <a:srgbClr val="FFFFFF"/>
                      </a:solidFill>
                    </a:lnL>
                    <a:lnR w="8506">
                      <a:solidFill>
                        <a:srgbClr val="FFFFFF"/>
                      </a:solidFill>
                    </a:lnR>
                    <a:lnT w="8506">
                      <a:solidFill>
                        <a:srgbClr val="FFFFFF"/>
                      </a:solidFill>
                    </a:lnT>
                    <a:lnB w="8506" cap="flat" cmpd="sng" algn="ctr">
                      <a:solidFill>
                        <a:srgbClr val="FFFFFF"/>
                      </a:solidFill>
                      <a:prstDash val="solid"/>
                      <a:round/>
                      <a:headEnd type="none" w="med" len="med"/>
                      <a:tailEnd type="none" w="med" len="med"/>
                    </a:lnB>
                  </a:tcPr>
                </a:tc>
                <a:tc>
                  <a:txBody>
                    <a:bodyPr/>
                    <a:lstStyle/>
                    <a:p>
                      <a:pPr lvl="0" algn="ctr">
                        <a:buNone/>
                      </a:pPr>
                      <a:r>
                        <a:rPr lang="en-US"/>
                        <a:t>O</a:t>
                      </a:r>
                    </a:p>
                  </a:txBody>
                  <a:tcPr>
                    <a:lnL w="8506">
                      <a:solidFill>
                        <a:srgbClr val="FFFFFF"/>
                      </a:solidFill>
                    </a:lnL>
                    <a:lnR w="8506">
                      <a:solidFill>
                        <a:srgbClr val="FFFFFF"/>
                      </a:solidFill>
                    </a:lnR>
                    <a:lnT w="8506">
                      <a:solidFill>
                        <a:srgbClr val="FFFFFF"/>
                      </a:solidFill>
                    </a:lnT>
                    <a:lnB w="8506" cap="flat" cmpd="sng" algn="ctr">
                      <a:solidFill>
                        <a:srgbClr val="FFFFFF"/>
                      </a:solidFill>
                      <a:prstDash val="solid"/>
                      <a:round/>
                      <a:headEnd type="none" w="med" len="med"/>
                      <a:tailEnd type="none" w="med" len="med"/>
                    </a:lnB>
                  </a:tcPr>
                </a:tc>
                <a:tc>
                  <a:txBody>
                    <a:bodyPr/>
                    <a:lstStyle/>
                    <a:p>
                      <a:pPr marL="0" lvl="0" indent="0" algn="ctr">
                        <a:buNone/>
                      </a:pPr>
                      <a:r>
                        <a:rPr lang="en-US"/>
                        <a:t>-</a:t>
                      </a:r>
                    </a:p>
                  </a:txBody>
                  <a:tcPr>
                    <a:lnL w="8506">
                      <a:solidFill>
                        <a:srgbClr val="FFFFFF"/>
                      </a:solidFill>
                    </a:lnL>
                    <a:lnR w="8506">
                      <a:solidFill>
                        <a:srgbClr val="FFFFFF"/>
                      </a:solidFill>
                    </a:lnR>
                    <a:lnT w="8506">
                      <a:solidFill>
                        <a:srgbClr val="FFFFFF"/>
                      </a:solidFill>
                    </a:lnT>
                    <a:lnB w="8506" cap="flat" cmpd="sng" algn="ctr">
                      <a:solidFill>
                        <a:srgbClr val="FFFFFF"/>
                      </a:solidFill>
                      <a:prstDash val="solid"/>
                      <a:round/>
                      <a:headEnd type="none" w="med" len="med"/>
                      <a:tailEnd type="none" w="med" len="med"/>
                    </a:lnB>
                  </a:tcPr>
                </a:tc>
                <a:tc vMerge="1">
                  <a:txBody>
                    <a:bodyPr/>
                    <a:lstStyle/>
                    <a:p>
                      <a:pPr lvl="0" algn="ctr">
                        <a:buNone/>
                      </a:pPr>
                      <a:endParaRPr lang="en-US"/>
                    </a:p>
                  </a:txBody>
                  <a:tcPr>
                    <a:lnL w="8506">
                      <a:solidFill>
                        <a:srgbClr val="FFFFFF"/>
                      </a:solidFill>
                    </a:lnL>
                    <a:lnR w="8506">
                      <a:solidFill>
                        <a:srgbClr val="FFFFFF"/>
                      </a:solidFill>
                    </a:lnR>
                    <a:lnT w="8506">
                      <a:solidFill>
                        <a:srgbClr val="FFFFFF"/>
                      </a:solidFill>
                    </a:lnT>
                    <a:lnB w="8506"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996706097"/>
                  </a:ext>
                </a:extLst>
              </a:tr>
              <a:tr h="369627">
                <a:tc>
                  <a:txBody>
                    <a:bodyPr/>
                    <a:lstStyle/>
                    <a:p>
                      <a:pPr lvl="0" algn="ctr">
                        <a:buNone/>
                      </a:pPr>
                      <a:r>
                        <a:rPr lang="lv-LV"/>
                        <a:t>3.jūnijs</a:t>
                      </a:r>
                      <a:endParaRPr lang="en-US"/>
                    </a:p>
                  </a:txBody>
                  <a:tcPr anchor="ctr">
                    <a:lnL w="8506">
                      <a:solidFill>
                        <a:srgbClr val="FFFFFF"/>
                      </a:solidFill>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lvl="0">
                        <a:buNone/>
                      </a:pPr>
                      <a:r>
                        <a:rPr lang="en-US"/>
                        <a:t>Angļu valoda (m)</a:t>
                      </a:r>
                    </a:p>
                  </a:txBody>
                  <a:tcP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lvl="0" algn="ctr">
                        <a:buNone/>
                      </a:pPr>
                      <a:r>
                        <a:rPr lang="lv-LV"/>
                        <a:t>A/O</a:t>
                      </a:r>
                      <a:endParaRPr lang="en-US"/>
                    </a:p>
                  </a:txBody>
                  <a:tcP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marL="0" lvl="0" indent="0" algn="ctr">
                        <a:buNone/>
                      </a:pPr>
                      <a:r>
                        <a:rPr lang="en-US"/>
                        <a:t>-</a:t>
                      </a:r>
                    </a:p>
                  </a:txBody>
                  <a:tcP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vMerge="1">
                  <a:txBody>
                    <a:bodyPr/>
                    <a:lstStyle/>
                    <a:p>
                      <a:pPr lvl="0" algn="ctr">
                        <a:buNone/>
                      </a:pPr>
                      <a:endParaRPr lang="en-US"/>
                    </a:p>
                  </a:txBody>
                  <a:tcPr>
                    <a:lnL w="8506" cap="flat" cmpd="sng" algn="ctr">
                      <a:solidFill>
                        <a:srgbClr val="FFFFFF"/>
                      </a:solidFill>
                      <a:prstDash val="solid"/>
                      <a:round/>
                      <a:headEnd type="none" w="med" len="med"/>
                      <a:tailEnd type="none" w="med" len="med"/>
                    </a:lnL>
                    <a:lnR w="8506">
                      <a:solidFill>
                        <a:srgbClr val="FFFFFF"/>
                      </a:solidFill>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331558536"/>
                  </a:ext>
                </a:extLst>
              </a:tr>
              <a:tr h="369627">
                <a:tc rowSpan="2">
                  <a:txBody>
                    <a:bodyPr/>
                    <a:lstStyle/>
                    <a:p>
                      <a:pPr lvl="0" algn="ctr">
                        <a:buNone/>
                      </a:pPr>
                      <a:r>
                        <a:rPr lang="lv-LV"/>
                        <a:t>4.jūnijs</a:t>
                      </a:r>
                      <a:endParaRPr lang="en-US"/>
                    </a:p>
                  </a:txBody>
                  <a:tcPr anchor="ctr">
                    <a:lnL w="8506">
                      <a:solidFill>
                        <a:srgbClr val="FFFFFF"/>
                      </a:solidFill>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lvl="0">
                        <a:buNone/>
                      </a:pPr>
                      <a:r>
                        <a:rPr lang="en-US"/>
                        <a:t>Angļu valoda (m)</a:t>
                      </a:r>
                    </a:p>
                  </a:txBody>
                  <a:tcP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lvl="0" algn="ctr">
                        <a:buNone/>
                      </a:pPr>
                      <a:r>
                        <a:rPr lang="lv-LV"/>
                        <a:t>A</a:t>
                      </a:r>
                      <a:endParaRPr lang="en-US"/>
                    </a:p>
                  </a:txBody>
                  <a:tcP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marL="0" lvl="0" indent="0" algn="ctr">
                        <a:buNone/>
                      </a:pPr>
                      <a:r>
                        <a:rPr lang="en-US"/>
                        <a:t>-</a:t>
                      </a:r>
                    </a:p>
                  </a:txBody>
                  <a:tcP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vMerge="1">
                  <a:txBody>
                    <a:bodyPr/>
                    <a:lstStyle/>
                    <a:p>
                      <a:pPr lvl="0" algn="ctr">
                        <a:buNone/>
                      </a:pPr>
                      <a:endParaRPr lang="en-US"/>
                    </a:p>
                  </a:txBody>
                  <a:tcPr>
                    <a:lnL w="8506" cap="flat" cmpd="sng" algn="ctr">
                      <a:solidFill>
                        <a:srgbClr val="FFFFFF"/>
                      </a:solidFill>
                      <a:prstDash val="solid"/>
                      <a:round/>
                      <a:headEnd type="none" w="med" len="med"/>
                      <a:tailEnd type="none" w="med" len="med"/>
                    </a:lnL>
                    <a:lnR w="8506">
                      <a:solidFill>
                        <a:srgbClr val="FFFFFF"/>
                      </a:solidFill>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570202490"/>
                  </a:ext>
                </a:extLst>
              </a:tr>
              <a:tr h="369627">
                <a:tc vMerge="1">
                  <a:txBody>
                    <a:bodyPr/>
                    <a:lstStyle/>
                    <a:p>
                      <a:pPr lvl="0" algn="ctr">
                        <a:buNone/>
                      </a:pPr>
                      <a:endParaRPr lang="en-US"/>
                    </a:p>
                  </a:txBody>
                  <a:tcPr anchor="ctr">
                    <a:lnL w="8506">
                      <a:solidFill>
                        <a:srgbClr val="FFFFFF"/>
                      </a:solidFill>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t>Vācu valoda (r/m)</a:t>
                      </a:r>
                    </a:p>
                    <a:p>
                      <a:pPr lvl="0">
                        <a:buNone/>
                      </a:pPr>
                      <a:r>
                        <a:rPr lang="en-US"/>
                        <a:t>Franču valoda (r/m)</a:t>
                      </a:r>
                    </a:p>
                  </a:txBody>
                  <a:tcP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lvl="0" algn="ctr">
                        <a:buNone/>
                      </a:pPr>
                      <a:r>
                        <a:rPr lang="en-US"/>
                        <a:t>A/O</a:t>
                      </a:r>
                    </a:p>
                  </a:txBody>
                  <a:tcP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marL="0" lvl="0" indent="0" algn="ctr">
                        <a:buNone/>
                      </a:pPr>
                      <a:r>
                        <a:rPr lang="en-US"/>
                        <a:t>-</a:t>
                      </a:r>
                    </a:p>
                  </a:txBody>
                  <a:tcP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marL="0" marR="0" lvl="0" indent="0" algn="ctr" rtl="0" eaLnBrk="1" fontAlgn="auto" latinLnBrk="0" hangingPunct="1">
                        <a:lnSpc>
                          <a:spcPct val="100000"/>
                        </a:lnSpc>
                        <a:spcBef>
                          <a:spcPts val="0"/>
                        </a:spcBef>
                        <a:spcAft>
                          <a:spcPts val="0"/>
                        </a:spcAft>
                        <a:buClr>
                          <a:srgbClr val="000000"/>
                        </a:buClr>
                        <a:buSzTx/>
                        <a:buFont typeface="Arial"/>
                        <a:buNone/>
                      </a:pPr>
                      <a:r>
                        <a:rPr lang="en-US"/>
                        <a:t>1</a:t>
                      </a:r>
                      <a:r>
                        <a:rPr lang="lv-LV"/>
                        <a:t>7</a:t>
                      </a:r>
                      <a:r>
                        <a:rPr lang="en-US"/>
                        <a:t>. jūnijs</a:t>
                      </a:r>
                      <a:r>
                        <a:rPr lang="lv-LV"/>
                        <a:t>/</a:t>
                      </a:r>
                    </a:p>
                    <a:p>
                      <a:pPr marL="0" marR="0" lvl="0" indent="0" algn="ctr" rtl="0" eaLnBrk="1" fontAlgn="auto" latinLnBrk="0" hangingPunct="1">
                        <a:lnSpc>
                          <a:spcPct val="100000"/>
                        </a:lnSpc>
                        <a:spcBef>
                          <a:spcPts val="0"/>
                        </a:spcBef>
                        <a:spcAft>
                          <a:spcPts val="0"/>
                        </a:spcAft>
                        <a:buClr>
                          <a:srgbClr val="000000"/>
                        </a:buClr>
                        <a:buSzTx/>
                        <a:buFont typeface="Arial"/>
                        <a:buNone/>
                      </a:pPr>
                      <a:r>
                        <a:rPr lang="lv-LV"/>
                        <a:t>6. jūlijs</a:t>
                      </a:r>
                      <a:endParaRPr lang="en-US"/>
                    </a:p>
                  </a:txBody>
                  <a:tcPr>
                    <a:lnL w="8506" cap="flat" cmpd="sng" algn="ctr">
                      <a:solidFill>
                        <a:srgbClr val="FFFFFF"/>
                      </a:solidFill>
                      <a:prstDash val="solid"/>
                      <a:round/>
                      <a:headEnd type="none" w="med" len="med"/>
                      <a:tailEnd type="none" w="med" len="med"/>
                    </a:lnL>
                    <a:lnR w="8506">
                      <a:solidFill>
                        <a:srgbClr val="FFFFFF"/>
                      </a:solidFill>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20347266"/>
                  </a:ext>
                </a:extLst>
              </a:tr>
              <a:tr h="369627">
                <a:tc>
                  <a:txBody>
                    <a:bodyPr/>
                    <a:lstStyle/>
                    <a:p>
                      <a:pPr lvl="0" algn="ctr">
                        <a:lnSpc>
                          <a:spcPts val="1126"/>
                        </a:lnSpc>
                        <a:buNone/>
                      </a:pPr>
                      <a:r>
                        <a:rPr lang="lv-LV" sz="1400" b="0" i="0" u="none" strike="noStrike">
                          <a:solidFill>
                            <a:srgbClr val="664690"/>
                          </a:solidFill>
                          <a:effectLst/>
                          <a:latin typeface="Verdana"/>
                        </a:rPr>
                        <a:t>7</a:t>
                      </a:r>
                      <a:r>
                        <a:rPr lang="en-US" sz="1400" b="0" i="0" u="none" strike="noStrike">
                          <a:solidFill>
                            <a:srgbClr val="664690"/>
                          </a:solidFill>
                          <a:effectLst/>
                          <a:latin typeface="Verdana"/>
                        </a:rPr>
                        <a:t>.jūnijs</a:t>
                      </a:r>
                      <a:endParaRPr lang="en-US" sz="1400" b="0" i="0" u="none" strike="noStrike" err="1">
                        <a:solidFill>
                          <a:srgbClr val="664690"/>
                        </a:solidFill>
                        <a:effectLst/>
                        <a:latin typeface="Verdana"/>
                      </a:endParaRPr>
                    </a:p>
                  </a:txBody>
                  <a:tcPr marL="61264" marR="61264" marT="30631" marB="30631" anchor="ctr">
                    <a:lnL w="8506">
                      <a:solidFill>
                        <a:srgbClr val="FFFFFF"/>
                      </a:solidFill>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lvl="0" algn="l">
                        <a:lnSpc>
                          <a:spcPts val="1126"/>
                        </a:lnSpc>
                        <a:buNone/>
                      </a:pPr>
                      <a:r>
                        <a:rPr lang="en-US" sz="1400" b="0" i="0" u="none" strike="noStrike">
                          <a:solidFill>
                            <a:srgbClr val="664690"/>
                          </a:solidFill>
                          <a:effectLst/>
                          <a:latin typeface="Verdana"/>
                        </a:rPr>
                        <a:t>Kultūra un māksla</a:t>
                      </a:r>
                      <a:endParaRPr lang="en-US" sz="1400" b="0" i="0" u="none" strike="noStrike" err="1">
                        <a:solidFill>
                          <a:srgbClr val="664690"/>
                        </a:solidFill>
                        <a:effectLst/>
                        <a:latin typeface="Verdana"/>
                      </a:endParaRPr>
                    </a:p>
                  </a:txBody>
                  <a:tcPr marL="61264" marR="61264" marT="30631" marB="30631" anchor="ct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lvl="0" algn="ctr">
                        <a:lnSpc>
                          <a:spcPts val="1126"/>
                        </a:lnSpc>
                        <a:buNone/>
                      </a:pPr>
                      <a:r>
                        <a:rPr lang="en-US" sz="1400" b="0" i="0" u="none" strike="noStrike">
                          <a:solidFill>
                            <a:srgbClr val="664690"/>
                          </a:solidFill>
                          <a:effectLst/>
                          <a:latin typeface="Verdana"/>
                        </a:rPr>
                        <a:t>A</a:t>
                      </a:r>
                    </a:p>
                  </a:txBody>
                  <a:tcPr marL="61264" marR="61264" marT="30631" marB="30631" anchor="ct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marL="0" lvl="0" indent="0" algn="ctr">
                        <a:lnSpc>
                          <a:spcPts val="1126"/>
                        </a:lnSpc>
                        <a:buNone/>
                      </a:pPr>
                      <a:r>
                        <a:rPr lang="lv-LV" sz="1400" b="0" i="0" u="none" strike="noStrike">
                          <a:solidFill>
                            <a:srgbClr val="664690"/>
                          </a:solidFill>
                          <a:effectLst/>
                          <a:latin typeface="Verdana"/>
                        </a:rPr>
                        <a:t>1.</a:t>
                      </a:r>
                      <a:r>
                        <a:rPr lang="lv-LV" sz="1400" b="0" i="0" u="none" strike="noStrike" baseline="0">
                          <a:solidFill>
                            <a:srgbClr val="664690"/>
                          </a:solidFill>
                          <a:effectLst/>
                          <a:latin typeface="Verdana"/>
                        </a:rPr>
                        <a:t> </a:t>
                      </a:r>
                      <a:r>
                        <a:rPr lang="en-US" sz="1400" b="0" i="0" u="none" strike="noStrike">
                          <a:solidFill>
                            <a:srgbClr val="664690"/>
                          </a:solidFill>
                          <a:effectLst/>
                          <a:latin typeface="Verdana"/>
                        </a:rPr>
                        <a:t>un 2.daļa</a:t>
                      </a:r>
                    </a:p>
                  </a:txBody>
                  <a:tcPr marL="61264" marR="61264" marT="30631" marB="30631" anchor="ct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marL="0" lvl="0" indent="0" algn="ctr">
                        <a:lnSpc>
                          <a:spcPts val="1126"/>
                        </a:lnSpc>
                        <a:buNone/>
                      </a:pPr>
                      <a:r>
                        <a:rPr lang="lv-LV" b="0" i="0">
                          <a:solidFill>
                            <a:srgbClr val="664690"/>
                          </a:solidFill>
                          <a:effectLst/>
                        </a:rPr>
                        <a:t>30</a:t>
                      </a:r>
                      <a:r>
                        <a:rPr lang="en-US" b="0" i="0">
                          <a:solidFill>
                            <a:srgbClr val="664690"/>
                          </a:solidFill>
                          <a:effectLst/>
                        </a:rPr>
                        <a:t>. jū</a:t>
                      </a:r>
                      <a:r>
                        <a:rPr lang="lv-LV" b="0" i="0">
                          <a:solidFill>
                            <a:srgbClr val="664690"/>
                          </a:solidFill>
                          <a:effectLst/>
                        </a:rPr>
                        <a:t>n</a:t>
                      </a:r>
                      <a:r>
                        <a:rPr lang="en-US" b="0" i="0">
                          <a:solidFill>
                            <a:srgbClr val="664690"/>
                          </a:solidFill>
                          <a:effectLst/>
                        </a:rPr>
                        <a:t>ijs</a:t>
                      </a:r>
                      <a:endParaRPr lang="en-US" b="0" i="0" err="1">
                        <a:solidFill>
                          <a:srgbClr val="664690"/>
                        </a:solidFill>
                        <a:effectLst/>
                      </a:endParaRPr>
                    </a:p>
                  </a:txBody>
                  <a:tcPr marL="61264" marR="61264" marT="30631" marB="30631" anchor="ctr">
                    <a:lnL w="8506" cap="flat" cmpd="sng" algn="ctr">
                      <a:solidFill>
                        <a:srgbClr val="FFFFFF"/>
                      </a:solidFill>
                      <a:prstDash val="solid"/>
                      <a:round/>
                      <a:headEnd type="none" w="med" len="med"/>
                      <a:tailEnd type="none" w="med" len="med"/>
                    </a:lnL>
                    <a:lnR w="8506">
                      <a:solidFill>
                        <a:srgbClr val="FFFFFF"/>
                      </a:solidFill>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45572162"/>
                  </a:ext>
                </a:extLst>
              </a:tr>
              <a:tr h="369627">
                <a:tc>
                  <a:txBody>
                    <a:bodyPr/>
                    <a:lstStyle/>
                    <a:p>
                      <a:pPr lvl="0" algn="ctr">
                        <a:lnSpc>
                          <a:spcPts val="1126"/>
                        </a:lnSpc>
                        <a:buNone/>
                      </a:pPr>
                      <a:r>
                        <a:rPr lang="lv-LV" sz="1400" b="0" i="0" u="none" strike="noStrike">
                          <a:solidFill>
                            <a:srgbClr val="664690"/>
                          </a:solidFill>
                          <a:effectLst/>
                          <a:latin typeface="Verdana"/>
                        </a:rPr>
                        <a:t>9</a:t>
                      </a:r>
                      <a:r>
                        <a:rPr lang="en-US" sz="1400" b="0" i="0" u="none" strike="noStrike">
                          <a:solidFill>
                            <a:srgbClr val="664690"/>
                          </a:solidFill>
                          <a:effectLst/>
                          <a:latin typeface="Verdana"/>
                        </a:rPr>
                        <a:t>.jūnijs</a:t>
                      </a:r>
                      <a:endParaRPr lang="en-US" sz="1400" b="0" i="0" u="none" strike="noStrike" err="1">
                        <a:solidFill>
                          <a:srgbClr val="664690"/>
                        </a:solidFill>
                        <a:effectLst/>
                        <a:latin typeface="Verdana"/>
                      </a:endParaRPr>
                    </a:p>
                  </a:txBody>
                  <a:tcPr marL="61264" marR="61264" marT="30631" marB="30631" anchor="ctr">
                    <a:lnL w="8506">
                      <a:solidFill>
                        <a:srgbClr val="FFFFFF"/>
                      </a:solidFill>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lvl="0" algn="l">
                        <a:lnSpc>
                          <a:spcPts val="1126"/>
                        </a:lnSpc>
                        <a:buNone/>
                      </a:pPr>
                      <a:r>
                        <a:rPr lang="en-US" sz="1400" b="0" i="0" u="none" strike="noStrike">
                          <a:solidFill>
                            <a:srgbClr val="664690"/>
                          </a:solidFill>
                          <a:effectLst/>
                          <a:latin typeface="Verdana"/>
                        </a:rPr>
                        <a:t>Programmēšana</a:t>
                      </a:r>
                      <a:endParaRPr lang="en-US" sz="1400" b="0" i="0" u="none" strike="noStrike" err="1">
                        <a:solidFill>
                          <a:srgbClr val="664690"/>
                        </a:solidFill>
                        <a:effectLst/>
                        <a:latin typeface="Verdana"/>
                      </a:endParaRPr>
                    </a:p>
                  </a:txBody>
                  <a:tcPr marL="61264" marR="61264" marT="30631" marB="30631" anchor="ct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lvl="0" algn="ctr">
                        <a:lnSpc>
                          <a:spcPts val="1126"/>
                        </a:lnSpc>
                        <a:buNone/>
                      </a:pPr>
                      <a:r>
                        <a:rPr lang="en-US" sz="1400" b="0" i="0" u="none" strike="noStrike">
                          <a:solidFill>
                            <a:srgbClr val="664690"/>
                          </a:solidFill>
                          <a:effectLst/>
                          <a:latin typeface="Verdana"/>
                        </a:rPr>
                        <a:t>A</a:t>
                      </a:r>
                    </a:p>
                  </a:txBody>
                  <a:tcPr marL="61264" marR="61264" marT="30631" marB="30631" anchor="ct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lvl="0" algn="ctr">
                        <a:lnSpc>
                          <a:spcPts val="1126"/>
                        </a:lnSpc>
                        <a:buNone/>
                      </a:pPr>
                      <a:r>
                        <a:rPr lang="en-US" sz="1400" b="0" i="0" u="none" strike="noStrike">
                          <a:solidFill>
                            <a:srgbClr val="664690"/>
                          </a:solidFill>
                          <a:effectLst/>
                          <a:latin typeface="Verdana"/>
                        </a:rPr>
                        <a:t>1.-4.daļa</a:t>
                      </a:r>
                    </a:p>
                  </a:txBody>
                  <a:tcPr marL="61264" marR="61264" marT="30631" marB="30631" anchor="ct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tc>
                  <a:txBody>
                    <a:bodyPr/>
                    <a:lstStyle/>
                    <a:p>
                      <a:pPr lvl="0" algn="ctr">
                        <a:lnSpc>
                          <a:spcPts val="1126"/>
                        </a:lnSpc>
                        <a:buNone/>
                      </a:pPr>
                      <a:r>
                        <a:rPr lang="lv-LV" b="0" i="0">
                          <a:solidFill>
                            <a:srgbClr val="664690"/>
                          </a:solidFill>
                          <a:effectLst/>
                        </a:rPr>
                        <a:t>28</a:t>
                      </a:r>
                      <a:r>
                        <a:rPr lang="en-US" b="0" i="0">
                          <a:solidFill>
                            <a:srgbClr val="664690"/>
                          </a:solidFill>
                          <a:effectLst/>
                        </a:rPr>
                        <a:t>. jūnijs</a:t>
                      </a:r>
                    </a:p>
                  </a:txBody>
                  <a:tcPr marL="61264" marR="61264" marT="30631" marB="30631" anchor="ctr">
                    <a:lnL w="8506" cap="flat" cmpd="sng" algn="ctr">
                      <a:solidFill>
                        <a:srgbClr val="FFFFFF"/>
                      </a:solidFill>
                      <a:prstDash val="solid"/>
                      <a:round/>
                      <a:headEnd type="none" w="med" len="med"/>
                      <a:tailEnd type="none" w="med" len="med"/>
                    </a:lnL>
                    <a:lnR w="8506">
                      <a:solidFill>
                        <a:srgbClr val="FFFFFF"/>
                      </a:solidFill>
                    </a:lnR>
                    <a:lnT w="8506" cap="flat" cmpd="sng" algn="ctr">
                      <a:solidFill>
                        <a:srgbClr val="FFFFFF"/>
                      </a:solidFill>
                      <a:prstDash val="solid"/>
                      <a:round/>
                      <a:headEnd type="none" w="med" len="med"/>
                      <a:tailEnd type="none" w="med" len="med"/>
                    </a:lnT>
                    <a:lnB w="8506"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79340334"/>
                  </a:ext>
                </a:extLst>
              </a:tr>
              <a:tr h="369627">
                <a:tc>
                  <a:txBody>
                    <a:bodyPr/>
                    <a:lstStyle/>
                    <a:p>
                      <a:pPr lvl="0" algn="ctr">
                        <a:lnSpc>
                          <a:spcPts val="1126"/>
                        </a:lnSpc>
                        <a:buNone/>
                      </a:pPr>
                      <a:r>
                        <a:rPr lang="en-US" sz="1400" b="0" i="0" u="none" strike="noStrike">
                          <a:solidFill>
                            <a:srgbClr val="664690"/>
                          </a:solidFill>
                          <a:effectLst/>
                          <a:latin typeface="Verdana"/>
                        </a:rPr>
                        <a:t>1</a:t>
                      </a:r>
                      <a:r>
                        <a:rPr lang="lv-LV" sz="1400" b="0" i="0" u="none" strike="noStrike">
                          <a:solidFill>
                            <a:srgbClr val="664690"/>
                          </a:solidFill>
                          <a:effectLst/>
                          <a:latin typeface="Verdana"/>
                        </a:rPr>
                        <a:t>1</a:t>
                      </a:r>
                      <a:r>
                        <a:rPr lang="en-US" sz="1400" b="0" i="0" u="none" strike="noStrike">
                          <a:solidFill>
                            <a:srgbClr val="664690"/>
                          </a:solidFill>
                          <a:effectLst/>
                          <a:latin typeface="Verdana"/>
                        </a:rPr>
                        <a:t>.jūnijs</a:t>
                      </a:r>
                      <a:endParaRPr lang="en-US" sz="1400" b="0" i="0" u="none" strike="noStrike" err="1">
                        <a:solidFill>
                          <a:srgbClr val="664690"/>
                        </a:solidFill>
                        <a:effectLst/>
                        <a:latin typeface="Verdana"/>
                      </a:endParaRPr>
                    </a:p>
                  </a:txBody>
                  <a:tcPr marL="61264" marR="61264" marT="30631" marB="30631" anchor="ctr">
                    <a:lnL w="8506">
                      <a:solidFill>
                        <a:srgbClr val="FFFFFF"/>
                      </a:solidFill>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a:solidFill>
                        <a:srgbClr val="FFFFFF"/>
                      </a:solidFill>
                    </a:lnB>
                    <a:solidFill>
                      <a:srgbClr val="EAE9EE"/>
                    </a:solidFill>
                  </a:tcPr>
                </a:tc>
                <a:tc>
                  <a:txBody>
                    <a:bodyPr/>
                    <a:lstStyle/>
                    <a:p>
                      <a:pPr lvl="0" algn="l">
                        <a:lnSpc>
                          <a:spcPts val="1126"/>
                        </a:lnSpc>
                        <a:buNone/>
                      </a:pPr>
                      <a:r>
                        <a:rPr lang="en-US" sz="1400" b="0" i="0" u="none" strike="noStrike">
                          <a:solidFill>
                            <a:srgbClr val="664690"/>
                          </a:solidFill>
                          <a:effectLst/>
                          <a:latin typeface="Verdana"/>
                        </a:rPr>
                        <a:t>Ģeogrāfija</a:t>
                      </a:r>
                      <a:endParaRPr lang="en-US" sz="1400" b="0" i="0" u="none" strike="noStrike" err="1">
                        <a:solidFill>
                          <a:srgbClr val="664690"/>
                        </a:solidFill>
                        <a:effectLst/>
                        <a:latin typeface="Verdana"/>
                      </a:endParaRPr>
                    </a:p>
                  </a:txBody>
                  <a:tcPr marL="61264" marR="61264" marT="30631" marB="30631" anchor="ct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a:solidFill>
                        <a:srgbClr val="FFFFFF"/>
                      </a:solidFill>
                    </a:lnB>
                    <a:solidFill>
                      <a:srgbClr val="EAE9EE"/>
                    </a:solidFill>
                  </a:tcPr>
                </a:tc>
                <a:tc>
                  <a:txBody>
                    <a:bodyPr/>
                    <a:lstStyle/>
                    <a:p>
                      <a:pPr lvl="0" algn="ctr">
                        <a:lnSpc>
                          <a:spcPts val="1126"/>
                        </a:lnSpc>
                        <a:buNone/>
                      </a:pPr>
                      <a:r>
                        <a:rPr lang="en-US" sz="1400" b="0" i="0" u="none" strike="noStrike">
                          <a:solidFill>
                            <a:srgbClr val="664690"/>
                          </a:solidFill>
                          <a:effectLst/>
                          <a:latin typeface="Verdana"/>
                        </a:rPr>
                        <a:t>A</a:t>
                      </a:r>
                    </a:p>
                  </a:txBody>
                  <a:tcPr marL="61264" marR="61264" marT="30631" marB="30631" anchor="ct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a:solidFill>
                        <a:srgbClr val="FFFFFF"/>
                      </a:solidFill>
                    </a:lnB>
                    <a:solidFill>
                      <a:srgbClr val="EAE9EE"/>
                    </a:solidFill>
                  </a:tcPr>
                </a:tc>
                <a:tc>
                  <a:txBody>
                    <a:bodyPr/>
                    <a:lstStyle/>
                    <a:p>
                      <a:pPr lvl="0" algn="ctr">
                        <a:lnSpc>
                          <a:spcPct val="150000"/>
                        </a:lnSpc>
                        <a:buNone/>
                      </a:pPr>
                      <a:r>
                        <a:rPr lang="en-US" sz="1400" b="0" i="0" u="none" strike="noStrike">
                          <a:solidFill>
                            <a:srgbClr val="664690"/>
                          </a:solidFill>
                          <a:effectLst/>
                          <a:latin typeface="Verdana"/>
                        </a:rPr>
                        <a:t>1.-3.daļa</a:t>
                      </a:r>
                    </a:p>
                  </a:txBody>
                  <a:tcPr marL="61264" marR="61264" marT="30631" marB="30631" anchor="ctr">
                    <a:lnL w="8506" cap="flat" cmpd="sng" algn="ctr">
                      <a:solidFill>
                        <a:srgbClr val="FFFFFF"/>
                      </a:solidFill>
                      <a:prstDash val="solid"/>
                      <a:round/>
                      <a:headEnd type="none" w="med" len="med"/>
                      <a:tailEnd type="none" w="med" len="med"/>
                    </a:lnL>
                    <a:lnR w="8506" cap="flat" cmpd="sng" algn="ctr">
                      <a:solidFill>
                        <a:srgbClr val="FFFFFF"/>
                      </a:solidFill>
                      <a:prstDash val="solid"/>
                      <a:round/>
                      <a:headEnd type="none" w="med" len="med"/>
                      <a:tailEnd type="none" w="med" len="med"/>
                    </a:lnR>
                    <a:lnT w="8506" cap="flat" cmpd="sng" algn="ctr">
                      <a:solidFill>
                        <a:srgbClr val="FFFFFF"/>
                      </a:solidFill>
                      <a:prstDash val="solid"/>
                      <a:round/>
                      <a:headEnd type="none" w="med" len="med"/>
                      <a:tailEnd type="none" w="med" len="med"/>
                    </a:lnT>
                    <a:lnB w="8506">
                      <a:solidFill>
                        <a:srgbClr val="FFFFFF"/>
                      </a:solidFill>
                    </a:lnB>
                    <a:solidFill>
                      <a:srgbClr val="EAE9EE"/>
                    </a:solidFill>
                  </a:tcPr>
                </a:tc>
                <a:tc>
                  <a:txBody>
                    <a:bodyPr/>
                    <a:lstStyle/>
                    <a:p>
                      <a:pPr lvl="0" algn="ctr">
                        <a:lnSpc>
                          <a:spcPts val="1126"/>
                        </a:lnSpc>
                        <a:buNone/>
                      </a:pPr>
                      <a:r>
                        <a:rPr lang="lv-LV" b="0" i="0">
                          <a:solidFill>
                            <a:srgbClr val="664690"/>
                          </a:solidFill>
                          <a:effectLst/>
                        </a:rPr>
                        <a:t>5</a:t>
                      </a:r>
                      <a:r>
                        <a:rPr lang="en-US" b="0" i="0">
                          <a:solidFill>
                            <a:srgbClr val="664690"/>
                          </a:solidFill>
                          <a:effectLst/>
                        </a:rPr>
                        <a:t>. jūlijs</a:t>
                      </a:r>
                    </a:p>
                  </a:txBody>
                  <a:tcPr marL="61264" marR="61264" marT="30631" marB="30631" anchor="ctr">
                    <a:lnL w="8506" cap="flat" cmpd="sng" algn="ctr">
                      <a:solidFill>
                        <a:srgbClr val="FFFFFF"/>
                      </a:solidFill>
                      <a:prstDash val="solid"/>
                      <a:round/>
                      <a:headEnd type="none" w="med" len="med"/>
                      <a:tailEnd type="none" w="med" len="med"/>
                    </a:lnL>
                    <a:lnR w="8506">
                      <a:solidFill>
                        <a:srgbClr val="FFFFFF"/>
                      </a:solidFill>
                    </a:lnR>
                    <a:lnT w="8506" cap="flat" cmpd="sng" algn="ctr">
                      <a:solidFill>
                        <a:srgbClr val="FFFFFF"/>
                      </a:solidFill>
                      <a:prstDash val="solid"/>
                      <a:round/>
                      <a:headEnd type="none" w="med" len="med"/>
                      <a:tailEnd type="none" w="med" len="med"/>
                    </a:lnT>
                    <a:lnB w="8506">
                      <a:solidFill>
                        <a:srgbClr val="FFFFFF"/>
                      </a:solidFill>
                    </a:lnB>
                    <a:solidFill>
                      <a:srgbClr val="EAE9EE"/>
                    </a:solidFill>
                  </a:tcPr>
                </a:tc>
                <a:extLst>
                  <a:ext uri="{0D108BD9-81ED-4DB2-BD59-A6C34878D82A}">
                    <a16:rowId xmlns:a16="http://schemas.microsoft.com/office/drawing/2014/main" val="1588423145"/>
                  </a:ext>
                </a:extLst>
              </a:tr>
            </a:tbl>
          </a:graphicData>
        </a:graphic>
      </p:graphicFrame>
      <p:sp>
        <p:nvSpPr>
          <p:cNvPr id="15" name="TextBox 14">
            <a:extLst>
              <a:ext uri="{FF2B5EF4-FFF2-40B4-BE49-F238E27FC236}">
                <a16:creationId xmlns:a16="http://schemas.microsoft.com/office/drawing/2014/main" id="{2203EF42-631E-7B64-4168-5A466A83B14D}"/>
              </a:ext>
            </a:extLst>
          </p:cNvPr>
          <p:cNvSpPr txBox="1"/>
          <p:nvPr/>
        </p:nvSpPr>
        <p:spPr>
          <a:xfrm>
            <a:off x="705028" y="1100272"/>
            <a:ext cx="702891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baseline="0" err="1">
                <a:solidFill>
                  <a:schemeClr val="bg2"/>
                </a:solidFill>
                <a:latin typeface="Verdana"/>
              </a:rPr>
              <a:t>Ministru</a:t>
            </a:r>
            <a:r>
              <a:rPr lang="en-US" sz="1600" i="1" baseline="0">
                <a:solidFill>
                  <a:schemeClr val="bg2"/>
                </a:solidFill>
                <a:latin typeface="Verdana"/>
              </a:rPr>
              <a:t> </a:t>
            </a:r>
            <a:r>
              <a:rPr lang="en-US" sz="1600" i="1" baseline="0" err="1">
                <a:solidFill>
                  <a:schemeClr val="bg2"/>
                </a:solidFill>
                <a:latin typeface="Verdana"/>
              </a:rPr>
              <a:t>kabineta</a:t>
            </a:r>
            <a:r>
              <a:rPr lang="en-US" sz="1600" i="1">
                <a:solidFill>
                  <a:schemeClr val="bg2"/>
                </a:solidFill>
                <a:latin typeface="Verdana"/>
              </a:rPr>
              <a:t> 2025. gada 4. </a:t>
            </a:r>
            <a:r>
              <a:rPr lang="en-US" sz="1600" i="1" err="1">
                <a:solidFill>
                  <a:schemeClr val="bg2"/>
                </a:solidFill>
                <a:latin typeface="Verdana"/>
              </a:rPr>
              <a:t>novembra</a:t>
            </a:r>
            <a:r>
              <a:rPr lang="en-US" sz="1600" i="1">
                <a:solidFill>
                  <a:schemeClr val="bg2"/>
                </a:solidFill>
                <a:latin typeface="Verdana"/>
              </a:rPr>
              <a:t> </a:t>
            </a:r>
            <a:r>
              <a:rPr lang="en-US" sz="1600" i="1" baseline="0" err="1">
                <a:solidFill>
                  <a:schemeClr val="bg2"/>
                </a:solidFill>
                <a:latin typeface="Verdana"/>
              </a:rPr>
              <a:t>noteikumi</a:t>
            </a:r>
            <a:r>
              <a:rPr lang="en-US" sz="1600" i="1" baseline="0">
                <a:solidFill>
                  <a:schemeClr val="bg2"/>
                </a:solidFill>
                <a:latin typeface="Verdana"/>
              </a:rPr>
              <a:t> Nr. </a:t>
            </a:r>
            <a:r>
              <a:rPr lang="en-US" sz="1600" i="1">
                <a:solidFill>
                  <a:schemeClr val="bg2"/>
                </a:solidFill>
                <a:latin typeface="Verdana"/>
              </a:rPr>
              <a:t>656</a:t>
            </a:r>
            <a:endParaRPr lang="en-US" sz="1600" i="1">
              <a:solidFill>
                <a:schemeClr val="bg2"/>
              </a:solidFill>
            </a:endParaRPr>
          </a:p>
        </p:txBody>
      </p:sp>
      <p:sp>
        <p:nvSpPr>
          <p:cNvPr id="4" name="Rectangle: Rounded Corners 3">
            <a:extLst>
              <a:ext uri="{FF2B5EF4-FFF2-40B4-BE49-F238E27FC236}">
                <a16:creationId xmlns:a16="http://schemas.microsoft.com/office/drawing/2014/main" id="{97AA8CC8-894C-57B5-6667-FB6171C16919}"/>
              </a:ext>
            </a:extLst>
          </p:cNvPr>
          <p:cNvSpPr/>
          <p:nvPr/>
        </p:nvSpPr>
        <p:spPr>
          <a:xfrm>
            <a:off x="9018286" y="1917009"/>
            <a:ext cx="2827233" cy="209553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16FA0A7-DF19-5E56-3304-B55DB3932E28}"/>
              </a:ext>
            </a:extLst>
          </p:cNvPr>
          <p:cNvSpPr txBox="1"/>
          <p:nvPr/>
        </p:nvSpPr>
        <p:spPr>
          <a:xfrm>
            <a:off x="9148273" y="2180567"/>
            <a:ext cx="2697246"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sz="1600" dirty="0" err="1">
                <a:solidFill>
                  <a:srgbClr val="FFFFFF"/>
                </a:solidFill>
                <a:ea typeface="Verdana"/>
              </a:rPr>
              <a:t>Centralizētais</a:t>
            </a:r>
            <a:r>
              <a:rPr lang="en-US" sz="1600" dirty="0">
                <a:solidFill>
                  <a:srgbClr val="FFFFFF"/>
                </a:solidFill>
                <a:ea typeface="Verdana"/>
              </a:rPr>
              <a:t> </a:t>
            </a:r>
            <a:r>
              <a:rPr lang="en-US" sz="1600" dirty="0" err="1">
                <a:solidFill>
                  <a:srgbClr val="FFFFFF"/>
                </a:solidFill>
                <a:ea typeface="Verdana"/>
              </a:rPr>
              <a:t>eksāmens</a:t>
            </a:r>
            <a:r>
              <a:rPr lang="en-US" sz="1600" dirty="0">
                <a:solidFill>
                  <a:srgbClr val="FFFFFF"/>
                </a:solidFill>
                <a:ea typeface="Verdana"/>
              </a:rPr>
              <a:t> </a:t>
            </a:r>
            <a:r>
              <a:rPr lang="en-US" sz="1600" dirty="0" err="1">
                <a:solidFill>
                  <a:srgbClr val="FFFFFF"/>
                </a:solidFill>
                <a:ea typeface="Verdana"/>
              </a:rPr>
              <a:t>nokārtots</a:t>
            </a:r>
            <a:r>
              <a:rPr lang="en-US" sz="1600" dirty="0">
                <a:solidFill>
                  <a:srgbClr val="FFFFFF"/>
                </a:solidFill>
                <a:ea typeface="Verdana"/>
              </a:rPr>
              <a:t>, ja </a:t>
            </a:r>
            <a:r>
              <a:rPr lang="en-US" sz="1600" dirty="0" err="1">
                <a:solidFill>
                  <a:srgbClr val="FFFFFF"/>
                </a:solidFill>
                <a:ea typeface="Verdana"/>
              </a:rPr>
              <a:t>iegūts</a:t>
            </a:r>
            <a:r>
              <a:rPr lang="en-US" sz="1600" dirty="0">
                <a:solidFill>
                  <a:srgbClr val="FFFFFF"/>
                </a:solidFill>
                <a:ea typeface="Verdana"/>
              </a:rPr>
              <a:t> </a:t>
            </a:r>
            <a:r>
              <a:rPr lang="en-US" sz="1600" dirty="0" err="1">
                <a:solidFill>
                  <a:srgbClr val="FFFFFF"/>
                </a:solidFill>
                <a:ea typeface="Verdana"/>
              </a:rPr>
              <a:t>vērtējums</a:t>
            </a:r>
            <a:r>
              <a:rPr lang="en-US" sz="1600" dirty="0">
                <a:solidFill>
                  <a:srgbClr val="FFFFFF"/>
                </a:solidFill>
                <a:ea typeface="Verdana"/>
              </a:rPr>
              <a:t> </a:t>
            </a:r>
            <a:r>
              <a:rPr lang="en-US" sz="1600" b="1" dirty="0" err="1">
                <a:solidFill>
                  <a:schemeClr val="bg2"/>
                </a:solidFill>
                <a:ea typeface="Verdana"/>
              </a:rPr>
              <a:t>vismaz</a:t>
            </a:r>
            <a:r>
              <a:rPr lang="en-US" sz="1600" b="1" dirty="0">
                <a:solidFill>
                  <a:schemeClr val="bg2"/>
                </a:solidFill>
                <a:ea typeface="Verdana"/>
              </a:rPr>
              <a:t> 20%</a:t>
            </a:r>
          </a:p>
          <a:p>
            <a:endParaRPr lang="en-US" sz="1600" b="1" dirty="0">
              <a:solidFill>
                <a:schemeClr val="bg2"/>
              </a:solidFill>
              <a:ea typeface="Verdana"/>
            </a:endParaRPr>
          </a:p>
          <a:p>
            <a:pPr marL="285750" indent="-285750">
              <a:buChar char="•"/>
            </a:pPr>
            <a:r>
              <a:rPr lang="en-US" sz="1600" dirty="0" err="1">
                <a:solidFill>
                  <a:schemeClr val="bg1"/>
                </a:solidFill>
                <a:ea typeface="Verdana"/>
              </a:rPr>
              <a:t>Sertifikāti</a:t>
            </a:r>
            <a:r>
              <a:rPr lang="en-US" sz="1600" dirty="0">
                <a:solidFill>
                  <a:schemeClr val="bg1"/>
                </a:solidFill>
                <a:ea typeface="Verdana"/>
              </a:rPr>
              <a:t> </a:t>
            </a:r>
            <a:endParaRPr lang="lv-LV" sz="1600" dirty="0">
              <a:solidFill>
                <a:schemeClr val="bg1"/>
              </a:solidFill>
              <a:ea typeface="Verdana"/>
            </a:endParaRPr>
          </a:p>
          <a:p>
            <a:r>
              <a:rPr lang="lv-LV" sz="1600" dirty="0" err="1">
                <a:solidFill>
                  <a:schemeClr val="bg1"/>
                </a:solidFill>
                <a:ea typeface="Verdana"/>
              </a:rPr>
              <a:t>pamattermiņš</a:t>
            </a:r>
            <a:r>
              <a:rPr lang="lv-LV" sz="1600" dirty="0">
                <a:solidFill>
                  <a:schemeClr val="bg1"/>
                </a:solidFill>
                <a:ea typeface="Verdana"/>
              </a:rPr>
              <a:t> no </a:t>
            </a:r>
            <a:r>
              <a:rPr lang="en-US" sz="1600" dirty="0">
                <a:solidFill>
                  <a:schemeClr val="bg1"/>
                </a:solidFill>
                <a:ea typeface="Verdana"/>
              </a:rPr>
              <a:t>3.</a:t>
            </a:r>
            <a:r>
              <a:rPr lang="lv-LV" sz="1600" dirty="0">
                <a:solidFill>
                  <a:schemeClr val="bg1"/>
                </a:solidFill>
                <a:ea typeface="Verdana"/>
              </a:rPr>
              <a:t>jūlija</a:t>
            </a:r>
          </a:p>
          <a:p>
            <a:r>
              <a:rPr lang="lv-LV" sz="1600" dirty="0" err="1">
                <a:solidFill>
                  <a:schemeClr val="bg1"/>
                </a:solidFill>
                <a:ea typeface="Verdana"/>
              </a:rPr>
              <a:t>papildtermiņš</a:t>
            </a:r>
            <a:r>
              <a:rPr lang="lv-LV" sz="1600" dirty="0">
                <a:solidFill>
                  <a:schemeClr val="bg1"/>
                </a:solidFill>
                <a:ea typeface="Verdana"/>
              </a:rPr>
              <a:t> no </a:t>
            </a:r>
            <a:r>
              <a:rPr lang="en-US" sz="1600" dirty="0">
                <a:solidFill>
                  <a:schemeClr val="bg1"/>
                </a:solidFill>
                <a:ea typeface="Verdana"/>
              </a:rPr>
              <a:t>17. </a:t>
            </a:r>
            <a:r>
              <a:rPr lang="en-US" sz="1600" dirty="0" err="1">
                <a:solidFill>
                  <a:schemeClr val="bg1"/>
                </a:solidFill>
                <a:ea typeface="Verdana"/>
              </a:rPr>
              <a:t>jūlij</a:t>
            </a:r>
            <a:r>
              <a:rPr lang="lv-LV" sz="1600" dirty="0">
                <a:solidFill>
                  <a:schemeClr val="bg1"/>
                </a:solidFill>
                <a:ea typeface="Verdana"/>
              </a:rPr>
              <a:t>a</a:t>
            </a:r>
            <a:endParaRPr lang="en-US" sz="1600" b="1" dirty="0">
              <a:solidFill>
                <a:schemeClr val="bg1"/>
              </a:solidFill>
              <a:ea typeface="Verdana"/>
            </a:endParaRPr>
          </a:p>
        </p:txBody>
      </p:sp>
    </p:spTree>
    <p:extLst>
      <p:ext uri="{BB962C8B-B14F-4D97-AF65-F5344CB8AC3E}">
        <p14:creationId xmlns:p14="http://schemas.microsoft.com/office/powerpoint/2010/main" val="26723353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54EB7-F2AC-4E20-BD26-FBBC0943B51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0BC5C2-CAC0-49A9-B718-9DBA9A7BFEE0}"/>
              </a:ext>
            </a:extLst>
          </p:cNvPr>
          <p:cNvSpPr>
            <a:spLocks noGrp="1"/>
          </p:cNvSpPr>
          <p:nvPr>
            <p:ph type="sldNum" idx="12"/>
          </p:nvPr>
        </p:nvSpPr>
        <p:spPr/>
        <p:txBody>
          <a:bodyPr/>
          <a:lstStyle/>
          <a:p>
            <a:fld id="{00000000-1234-1234-1234-123412341234}" type="slidenum">
              <a:rPr lang="lv-LV" smtClean="0"/>
              <a:pPr/>
              <a:t>33</a:t>
            </a:fld>
            <a:endParaRPr lang="lv-LV"/>
          </a:p>
        </p:txBody>
      </p:sp>
      <p:sp>
        <p:nvSpPr>
          <p:cNvPr id="3" name="Title 2">
            <a:extLst>
              <a:ext uri="{FF2B5EF4-FFF2-40B4-BE49-F238E27FC236}">
                <a16:creationId xmlns:a16="http://schemas.microsoft.com/office/drawing/2014/main" id="{95B57F6F-0D87-3419-F3E9-054AC52F76E5}"/>
              </a:ext>
            </a:extLst>
          </p:cNvPr>
          <p:cNvSpPr>
            <a:spLocks noGrp="1"/>
          </p:cNvSpPr>
          <p:nvPr>
            <p:ph type="title"/>
          </p:nvPr>
        </p:nvSpPr>
        <p:spPr>
          <a:xfrm>
            <a:off x="816176" y="392855"/>
            <a:ext cx="9297347" cy="815228"/>
          </a:xfrm>
        </p:spPr>
        <p:txBody>
          <a:bodyPr/>
          <a:lstStyle/>
          <a:p>
            <a:r>
              <a:rPr lang="lv-LV" sz="2400"/>
              <a:t>Centralizētie eksāmeni fizikā, ķīmijā, bioloģijā </a:t>
            </a:r>
            <a:r>
              <a:rPr lang="lv-LV" sz="1800"/>
              <a:t>augstākajā mācību satura apguves līmenī</a:t>
            </a:r>
            <a:endParaRPr lang="en-US" sz="2400"/>
          </a:p>
        </p:txBody>
      </p:sp>
      <p:graphicFrame>
        <p:nvGraphicFramePr>
          <p:cNvPr id="4" name="Table 3">
            <a:extLst>
              <a:ext uri="{FF2B5EF4-FFF2-40B4-BE49-F238E27FC236}">
                <a16:creationId xmlns:a16="http://schemas.microsoft.com/office/drawing/2014/main" id="{ADC40C65-F42A-0B13-EDCE-041A47FA162D}"/>
              </a:ext>
            </a:extLst>
          </p:cNvPr>
          <p:cNvGraphicFramePr>
            <a:graphicFrameLocks noGrp="1"/>
          </p:cNvGraphicFramePr>
          <p:nvPr>
            <p:extLst>
              <p:ext uri="{D42A27DB-BD31-4B8C-83A1-F6EECF244321}">
                <p14:modId xmlns:p14="http://schemas.microsoft.com/office/powerpoint/2010/main" val="880373209"/>
              </p:ext>
            </p:extLst>
          </p:nvPr>
        </p:nvGraphicFramePr>
        <p:xfrm>
          <a:off x="816176" y="2261078"/>
          <a:ext cx="10307682" cy="3429798"/>
        </p:xfrm>
        <a:graphic>
          <a:graphicData uri="http://schemas.openxmlformats.org/drawingml/2006/table">
            <a:tbl>
              <a:tblPr firstRow="1" firstCol="1" bandRow="1">
                <a:tableStyleId>{5C22544A-7EE6-4342-B048-85BDC9FD1C3A}</a:tableStyleId>
              </a:tblPr>
              <a:tblGrid>
                <a:gridCol w="1799592">
                  <a:extLst>
                    <a:ext uri="{9D8B030D-6E8A-4147-A177-3AD203B41FA5}">
                      <a16:colId xmlns:a16="http://schemas.microsoft.com/office/drawing/2014/main" val="3636281252"/>
                    </a:ext>
                  </a:extLst>
                </a:gridCol>
                <a:gridCol w="1096556">
                  <a:extLst>
                    <a:ext uri="{9D8B030D-6E8A-4147-A177-3AD203B41FA5}">
                      <a16:colId xmlns:a16="http://schemas.microsoft.com/office/drawing/2014/main" val="3981504755"/>
                    </a:ext>
                  </a:extLst>
                </a:gridCol>
                <a:gridCol w="986897">
                  <a:extLst>
                    <a:ext uri="{9D8B030D-6E8A-4147-A177-3AD203B41FA5}">
                      <a16:colId xmlns:a16="http://schemas.microsoft.com/office/drawing/2014/main" val="1133913579"/>
                    </a:ext>
                  </a:extLst>
                </a:gridCol>
                <a:gridCol w="262393">
                  <a:extLst>
                    <a:ext uri="{9D8B030D-6E8A-4147-A177-3AD203B41FA5}">
                      <a16:colId xmlns:a16="http://schemas.microsoft.com/office/drawing/2014/main" val="2544227684"/>
                    </a:ext>
                  </a:extLst>
                </a:gridCol>
                <a:gridCol w="2088301">
                  <a:extLst>
                    <a:ext uri="{9D8B030D-6E8A-4147-A177-3AD203B41FA5}">
                      <a16:colId xmlns:a16="http://schemas.microsoft.com/office/drawing/2014/main" val="3723789082"/>
                    </a:ext>
                  </a:extLst>
                </a:gridCol>
                <a:gridCol w="1097107">
                  <a:extLst>
                    <a:ext uri="{9D8B030D-6E8A-4147-A177-3AD203B41FA5}">
                      <a16:colId xmlns:a16="http://schemas.microsoft.com/office/drawing/2014/main" val="625615377"/>
                    </a:ext>
                  </a:extLst>
                </a:gridCol>
                <a:gridCol w="1488418">
                  <a:extLst>
                    <a:ext uri="{9D8B030D-6E8A-4147-A177-3AD203B41FA5}">
                      <a16:colId xmlns:a16="http://schemas.microsoft.com/office/drawing/2014/main" val="2324805969"/>
                    </a:ext>
                  </a:extLst>
                </a:gridCol>
                <a:gridCol w="1488418">
                  <a:extLst>
                    <a:ext uri="{9D8B030D-6E8A-4147-A177-3AD203B41FA5}">
                      <a16:colId xmlns:a16="http://schemas.microsoft.com/office/drawing/2014/main" val="805634157"/>
                    </a:ext>
                  </a:extLst>
                </a:gridCol>
              </a:tblGrid>
              <a:tr h="444536">
                <a:tc gridSpan="3">
                  <a:txBody>
                    <a:bodyPr/>
                    <a:lstStyle/>
                    <a:p>
                      <a:pPr algn="ctr">
                        <a:lnSpc>
                          <a:spcPct val="115000"/>
                        </a:lnSpc>
                        <a:spcAft>
                          <a:spcPts val="800"/>
                        </a:spcAft>
                        <a:buNone/>
                      </a:pPr>
                      <a:r>
                        <a:rPr lang="lv-LV" sz="1800" kern="100">
                          <a:effectLst/>
                        </a:rPr>
                        <a:t>2025./2026. mācību gads</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endParaRPr lang="lv-LV"/>
                    </a:p>
                  </a:txBody>
                  <a:tcPr/>
                </a:tc>
                <a:tc hMerge="1">
                  <a:txBody>
                    <a:bodyPr/>
                    <a:lstStyle/>
                    <a:p>
                      <a:endParaRPr lang="lv-LV"/>
                    </a:p>
                  </a:txBody>
                  <a:tcPr/>
                </a:tc>
                <a:tc rowSpan="4">
                  <a:txBody>
                    <a:bodyPr/>
                    <a:lstStyle/>
                    <a:p>
                      <a:pPr lvl="0" algn="ctr">
                        <a:lnSpc>
                          <a:spcPct val="114999"/>
                        </a:lnSpc>
                        <a:spcAft>
                          <a:spcPts val="800"/>
                        </a:spcAft>
                        <a:buNone/>
                      </a:pPr>
                      <a:endParaRPr lang="lv-LV" sz="1800" kern="100">
                        <a:effectLst/>
                      </a:endParaRPr>
                    </a:p>
                  </a:txBody>
                  <a:tcPr marL="68580" marR="68580" marT="0" marB="0">
                    <a:noFill/>
                  </a:tcPr>
                </a:tc>
                <a:tc gridSpan="4">
                  <a:txBody>
                    <a:bodyPr/>
                    <a:lstStyle/>
                    <a:p>
                      <a:pPr algn="ctr">
                        <a:lnSpc>
                          <a:spcPct val="115000"/>
                        </a:lnSpc>
                        <a:spcAft>
                          <a:spcPts val="800"/>
                        </a:spcAft>
                        <a:buNone/>
                      </a:pPr>
                      <a:r>
                        <a:rPr lang="lv-LV" sz="1800" kern="100">
                          <a:effectLst/>
                        </a:rPr>
                        <a:t>2026./2027. mācību gads</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endParaRPr lang="lv-LV"/>
                    </a:p>
                  </a:txBody>
                  <a:tcPr/>
                </a:tc>
                <a:tc hMerge="1">
                  <a:txBody>
                    <a:bodyPr/>
                    <a:lstStyle/>
                    <a:p>
                      <a:endParaRPr lang="lv-LV"/>
                    </a:p>
                  </a:txBody>
                  <a:tcPr/>
                </a:tc>
                <a:tc hMerge="1">
                  <a:txBody>
                    <a:bodyPr/>
                    <a:lstStyle/>
                    <a:p>
                      <a:pPr algn="ctr">
                        <a:lnSpc>
                          <a:spcPct val="115000"/>
                        </a:lnSpc>
                        <a:spcAft>
                          <a:spcPts val="800"/>
                        </a:spcAft>
                        <a:buNone/>
                      </a:pP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02907471"/>
                  </a:ext>
                </a:extLst>
              </a:tr>
              <a:tr h="1104904">
                <a:tc>
                  <a:txBody>
                    <a:bodyPr/>
                    <a:lstStyle/>
                    <a:p>
                      <a:pPr>
                        <a:lnSpc>
                          <a:spcPct val="115000"/>
                        </a:lnSpc>
                        <a:spcAft>
                          <a:spcPts val="800"/>
                        </a:spcAft>
                        <a:buNone/>
                      </a:pPr>
                      <a:r>
                        <a:rPr lang="lv-LV" sz="1400" kern="100">
                          <a:effectLst/>
                        </a:rPr>
                        <a:t>1.daļa</a:t>
                      </a:r>
                      <a:endParaRPr lang="lv-LV" sz="1200" kern="100">
                        <a:effectLst/>
                      </a:endParaRPr>
                    </a:p>
                    <a:p>
                      <a:pPr>
                        <a:lnSpc>
                          <a:spcPct val="115000"/>
                        </a:lnSpc>
                        <a:spcAft>
                          <a:spcPts val="800"/>
                        </a:spcAft>
                        <a:buNone/>
                      </a:pPr>
                      <a:r>
                        <a:rPr lang="lv-LV" sz="1400" kern="100">
                          <a:effectLst/>
                        </a:rPr>
                        <a:t>Zināšanas un izpratne</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lv-LV" sz="1400" kern="100">
                          <a:effectLst/>
                        </a:rPr>
                        <a:t>20 uzdevumi</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lv-LV" sz="1400" kern="100">
                          <a:effectLst/>
                        </a:rPr>
                        <a:t>50 min</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vMerge="1">
                  <a:txBody>
                    <a:bodyPr/>
                    <a:lstStyle/>
                    <a:p>
                      <a:endParaRPr lang="en-US"/>
                    </a:p>
                  </a:txBody>
                  <a:tcPr marL="68580" marR="68580" marT="0" marB="0" anchor="ctr"/>
                </a:tc>
                <a:tc>
                  <a:txBody>
                    <a:bodyPr/>
                    <a:lstStyle/>
                    <a:p>
                      <a:pPr>
                        <a:lnSpc>
                          <a:spcPct val="115000"/>
                        </a:lnSpc>
                        <a:spcAft>
                          <a:spcPts val="800"/>
                        </a:spcAft>
                        <a:buNone/>
                      </a:pPr>
                      <a:r>
                        <a:rPr lang="lv-LV" sz="1400" b="1" i="0" u="none" strike="noStrike" kern="100" cap="none">
                          <a:solidFill>
                            <a:schemeClr val="lt1"/>
                          </a:solidFill>
                          <a:effectLst/>
                          <a:latin typeface="+mn-lt"/>
                          <a:ea typeface="+mn-ea"/>
                          <a:cs typeface="+mn-cs"/>
                          <a:sym typeface="Arial"/>
                        </a:rPr>
                        <a:t>1.daļa</a:t>
                      </a:r>
                    </a:p>
                    <a:p>
                      <a:pPr>
                        <a:lnSpc>
                          <a:spcPct val="115000"/>
                        </a:lnSpc>
                        <a:spcAft>
                          <a:spcPts val="800"/>
                        </a:spcAft>
                        <a:buNone/>
                      </a:pPr>
                      <a:r>
                        <a:rPr lang="lv-LV" sz="1400" b="1" i="0" u="none" strike="noStrike" kern="100" cap="none">
                          <a:solidFill>
                            <a:schemeClr val="lt1"/>
                          </a:solidFill>
                          <a:effectLst/>
                          <a:latin typeface="+mn-lt"/>
                          <a:ea typeface="+mn-ea"/>
                          <a:cs typeface="+mn-cs"/>
                          <a:sym typeface="Arial"/>
                        </a:rPr>
                        <a:t>Zināšanas un izpratne</a:t>
                      </a:r>
                    </a:p>
                  </a:txBody>
                  <a:tcPr marL="68580" marR="68580" marT="0" marB="0" anchor="ctr">
                    <a:solidFill>
                      <a:schemeClr val="accent1"/>
                    </a:solidFill>
                  </a:tcPr>
                </a:tc>
                <a:tc>
                  <a:txBody>
                    <a:bodyPr/>
                    <a:lstStyle/>
                    <a:p>
                      <a:pPr algn="ctr">
                        <a:lnSpc>
                          <a:spcPct val="115000"/>
                        </a:lnSpc>
                        <a:spcAft>
                          <a:spcPts val="800"/>
                        </a:spcAft>
                        <a:buNone/>
                      </a:pPr>
                      <a:r>
                        <a:rPr lang="lv-LV" sz="1400" kern="100">
                          <a:solidFill>
                            <a:srgbClr val="FF0000"/>
                          </a:solidFill>
                          <a:effectLst/>
                        </a:rPr>
                        <a:t>21 </a:t>
                      </a:r>
                      <a:r>
                        <a:rPr lang="lv-LV" sz="1400" kern="100">
                          <a:effectLst/>
                        </a:rPr>
                        <a:t>uzdevums</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lv-LV" sz="1400" kern="100">
                          <a:effectLst/>
                        </a:rPr>
                        <a:t>50 min</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lv-LV" sz="1400" kern="100">
                          <a:effectLst/>
                          <a:latin typeface="+mj-lt"/>
                          <a:ea typeface="Aptos" panose="020B0004020202020204" pitchFamily="34" charset="0"/>
                          <a:cs typeface="Times New Roman"/>
                        </a:rPr>
                        <a:t>30%</a:t>
                      </a:r>
                    </a:p>
                  </a:txBody>
                  <a:tcPr marL="68580" marR="68580" marT="0" marB="0" anchor="ctr"/>
                </a:tc>
                <a:extLst>
                  <a:ext uri="{0D108BD9-81ED-4DB2-BD59-A6C34878D82A}">
                    <a16:rowId xmlns:a16="http://schemas.microsoft.com/office/drawing/2014/main" val="3947757914"/>
                  </a:ext>
                </a:extLst>
              </a:tr>
              <a:tr h="775454">
                <a:tc>
                  <a:txBody>
                    <a:bodyPr/>
                    <a:lstStyle/>
                    <a:p>
                      <a:pPr>
                        <a:lnSpc>
                          <a:spcPct val="115000"/>
                        </a:lnSpc>
                        <a:spcAft>
                          <a:spcPts val="800"/>
                        </a:spcAft>
                        <a:buNone/>
                      </a:pPr>
                      <a:r>
                        <a:rPr lang="lv-LV" sz="1400" kern="100">
                          <a:effectLst/>
                        </a:rPr>
                        <a:t>2.daļa</a:t>
                      </a:r>
                      <a:endParaRPr lang="lv-LV" sz="1200" kern="100">
                        <a:effectLst/>
                      </a:endParaRPr>
                    </a:p>
                    <a:p>
                      <a:pPr>
                        <a:lnSpc>
                          <a:spcPct val="115000"/>
                        </a:lnSpc>
                        <a:spcAft>
                          <a:spcPts val="800"/>
                        </a:spcAft>
                        <a:buNone/>
                      </a:pPr>
                      <a:r>
                        <a:rPr lang="lv-LV" sz="1400" kern="100">
                          <a:effectLst/>
                        </a:rPr>
                        <a:t>Prasmes</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lv-LV" sz="1400" kern="100">
                          <a:effectLst/>
                        </a:rPr>
                        <a:t>4 uzdevumi</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lv-LV" sz="1400" kern="100">
                          <a:effectLst/>
                        </a:rPr>
                        <a:t>120 min</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vMerge="1">
                  <a:txBody>
                    <a:bodyPr/>
                    <a:lstStyle/>
                    <a:p>
                      <a:endParaRPr lang="en-US"/>
                    </a:p>
                  </a:txBody>
                  <a:tcPr marL="68580" marR="68580" marT="0" marB="0" anchor="ctr"/>
                </a:tc>
                <a:tc rowSpan="2">
                  <a:txBody>
                    <a:bodyPr/>
                    <a:lstStyle/>
                    <a:p>
                      <a:pPr>
                        <a:lnSpc>
                          <a:spcPct val="115000"/>
                        </a:lnSpc>
                        <a:spcAft>
                          <a:spcPts val="800"/>
                        </a:spcAft>
                        <a:buNone/>
                      </a:pPr>
                      <a:r>
                        <a:rPr lang="lv-LV" sz="1400" b="1" i="0" u="none" strike="noStrike" kern="100" cap="none">
                          <a:solidFill>
                            <a:srgbClr val="FF0000"/>
                          </a:solidFill>
                          <a:effectLst/>
                          <a:latin typeface="+mn-lt"/>
                          <a:ea typeface="+mn-ea"/>
                          <a:cs typeface="+mn-cs"/>
                          <a:sym typeface="Arial"/>
                        </a:rPr>
                        <a:t>2.daļa</a:t>
                      </a:r>
                    </a:p>
                    <a:p>
                      <a:pPr>
                        <a:lnSpc>
                          <a:spcPct val="115000"/>
                        </a:lnSpc>
                        <a:spcAft>
                          <a:spcPts val="800"/>
                        </a:spcAft>
                        <a:buNone/>
                      </a:pPr>
                      <a:r>
                        <a:rPr lang="lv-LV" sz="1400" b="1" i="0" u="none" strike="noStrike" kern="100" cap="none">
                          <a:solidFill>
                            <a:srgbClr val="FF0000"/>
                          </a:solidFill>
                          <a:effectLst/>
                          <a:latin typeface="+mn-lt"/>
                          <a:ea typeface="+mn-ea"/>
                          <a:cs typeface="+mn-cs"/>
                          <a:sym typeface="Arial"/>
                        </a:rPr>
                        <a:t>Prasmes un komplekss pētījums</a:t>
                      </a:r>
                    </a:p>
                  </a:txBody>
                  <a:tcPr marL="68580" marR="68580" marT="0" marB="0" anchor="ctr">
                    <a:solidFill>
                      <a:schemeClr val="accent1"/>
                    </a:solidFill>
                  </a:tcPr>
                </a:tc>
                <a:tc>
                  <a:txBody>
                    <a:bodyPr/>
                    <a:lstStyle/>
                    <a:p>
                      <a:pPr algn="ctr">
                        <a:lnSpc>
                          <a:spcPct val="115000"/>
                        </a:lnSpc>
                        <a:spcAft>
                          <a:spcPts val="800"/>
                        </a:spcAft>
                        <a:buNone/>
                      </a:pPr>
                      <a:r>
                        <a:rPr lang="lv-LV" sz="1400" kern="100">
                          <a:effectLst/>
                        </a:rPr>
                        <a:t>4 uzdevumi</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rowSpan="2">
                  <a:txBody>
                    <a:bodyPr/>
                    <a:lstStyle/>
                    <a:p>
                      <a:pPr algn="ctr">
                        <a:lnSpc>
                          <a:spcPct val="115000"/>
                        </a:lnSpc>
                        <a:spcAft>
                          <a:spcPts val="800"/>
                        </a:spcAft>
                        <a:buNone/>
                      </a:pPr>
                      <a:r>
                        <a:rPr lang="lv-LV" sz="1400" kern="100">
                          <a:effectLst/>
                        </a:rPr>
                        <a:t>120 + 60 = 180 min</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rgbClr val="EAE9EE"/>
                    </a:solidFill>
                  </a:tcPr>
                </a:tc>
                <a:tc rowSpan="2">
                  <a:txBody>
                    <a:bodyPr/>
                    <a:lstStyle/>
                    <a:p>
                      <a:pPr algn="ctr">
                        <a:lnSpc>
                          <a:spcPct val="115000"/>
                        </a:lnSpc>
                        <a:spcAft>
                          <a:spcPts val="800"/>
                        </a:spcAft>
                        <a:buNone/>
                      </a:pPr>
                      <a:r>
                        <a:rPr lang="lv-LV" sz="1400" kern="100">
                          <a:effectLst/>
                          <a:latin typeface="+mj-lt"/>
                          <a:ea typeface="Aptos" panose="020B0004020202020204" pitchFamily="34" charset="0"/>
                          <a:cs typeface="Times New Roman"/>
                        </a:rPr>
                        <a:t>70%</a:t>
                      </a:r>
                    </a:p>
                  </a:txBody>
                  <a:tcPr marL="68580" marR="68580" marT="0" marB="0" anchor="ctr"/>
                </a:tc>
                <a:extLst>
                  <a:ext uri="{0D108BD9-81ED-4DB2-BD59-A6C34878D82A}">
                    <a16:rowId xmlns:a16="http://schemas.microsoft.com/office/drawing/2014/main" val="1460983836"/>
                  </a:ext>
                </a:extLst>
              </a:tr>
              <a:tr h="1104904">
                <a:tc>
                  <a:txBody>
                    <a:bodyPr/>
                    <a:lstStyle/>
                    <a:p>
                      <a:pPr>
                        <a:lnSpc>
                          <a:spcPct val="115000"/>
                        </a:lnSpc>
                        <a:spcAft>
                          <a:spcPts val="800"/>
                        </a:spcAft>
                        <a:buNone/>
                      </a:pPr>
                      <a:r>
                        <a:rPr lang="lv-LV" sz="1400" kern="100">
                          <a:effectLst/>
                        </a:rPr>
                        <a:t>3.daļa</a:t>
                      </a:r>
                      <a:endParaRPr lang="lv-LV" sz="1200" kern="100">
                        <a:effectLst/>
                      </a:endParaRPr>
                    </a:p>
                    <a:p>
                      <a:pPr>
                        <a:lnSpc>
                          <a:spcPct val="115000"/>
                        </a:lnSpc>
                        <a:spcAft>
                          <a:spcPts val="800"/>
                        </a:spcAft>
                        <a:buNone/>
                      </a:pPr>
                      <a:r>
                        <a:rPr lang="lv-LV" sz="1400" kern="100">
                          <a:effectLst/>
                        </a:rPr>
                        <a:t>Komplekss pētījums</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lv-LV" sz="1400" kern="100">
                          <a:effectLst/>
                        </a:rPr>
                        <a:t>2 uzdevumi</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lv-LV" sz="1400" kern="100">
                          <a:effectLst/>
                        </a:rPr>
                        <a:t>60 min</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vMerge="1">
                  <a:txBody>
                    <a:bodyPr/>
                    <a:lstStyle/>
                    <a:p>
                      <a:endParaRPr lang="en-US"/>
                    </a:p>
                  </a:txBody>
                  <a:tcPr marL="68580" marR="68580" marT="0" marB="0" anchor="ctr"/>
                </a:tc>
                <a:tc vMerge="1">
                  <a:txBody>
                    <a:bodyPr/>
                    <a:lstStyle/>
                    <a:p>
                      <a:endParaRPr lang="lv-LV"/>
                    </a:p>
                  </a:txBody>
                  <a:tcPr/>
                </a:tc>
                <a:tc>
                  <a:txBody>
                    <a:bodyPr/>
                    <a:lstStyle/>
                    <a:p>
                      <a:pPr algn="ctr">
                        <a:lnSpc>
                          <a:spcPct val="115000"/>
                        </a:lnSpc>
                        <a:spcAft>
                          <a:spcPts val="800"/>
                        </a:spcAft>
                        <a:buNone/>
                      </a:pPr>
                      <a:r>
                        <a:rPr lang="lv-LV" sz="1400" kern="100">
                          <a:solidFill>
                            <a:srgbClr val="FF0000"/>
                          </a:solidFill>
                          <a:effectLst/>
                        </a:rPr>
                        <a:t>1 uzdevums</a:t>
                      </a:r>
                      <a:endParaRPr lang="lv-LV" sz="1200" kern="10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rgbClr val="EAE9EE"/>
                    </a:solidFill>
                  </a:tcPr>
                </a:tc>
                <a:tc vMerge="1">
                  <a:txBody>
                    <a:bodyPr/>
                    <a:lstStyle/>
                    <a:p>
                      <a:endParaRPr lang="lv-LV"/>
                    </a:p>
                  </a:txBody>
                  <a:tcPr/>
                </a:tc>
                <a:tc vMerge="1">
                  <a:txBody>
                    <a:bodyPr/>
                    <a:lstStyle/>
                    <a:p>
                      <a:endParaRPr lang="lv-LV"/>
                    </a:p>
                  </a:txBody>
                  <a:tcPr/>
                </a:tc>
                <a:extLst>
                  <a:ext uri="{0D108BD9-81ED-4DB2-BD59-A6C34878D82A}">
                    <a16:rowId xmlns:a16="http://schemas.microsoft.com/office/drawing/2014/main" val="2936538340"/>
                  </a:ext>
                </a:extLst>
              </a:tr>
            </a:tbl>
          </a:graphicData>
        </a:graphic>
      </p:graphicFrame>
    </p:spTree>
    <p:extLst>
      <p:ext uri="{BB962C8B-B14F-4D97-AF65-F5344CB8AC3E}">
        <p14:creationId xmlns:p14="http://schemas.microsoft.com/office/powerpoint/2010/main" val="30114783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ED117B-0039-53BC-6DF3-78BFD5B20C30}"/>
              </a:ext>
            </a:extLst>
          </p:cNvPr>
          <p:cNvSpPr>
            <a:spLocks noGrp="1"/>
          </p:cNvSpPr>
          <p:nvPr>
            <p:ph type="title"/>
          </p:nvPr>
        </p:nvSpPr>
        <p:spPr/>
        <p:txBody>
          <a:bodyPr/>
          <a:lstStyle/>
          <a:p>
            <a:br>
              <a:rPr lang="en-US"/>
            </a:br>
            <a:endParaRPr lang="en-US" sz="1200" b="0"/>
          </a:p>
        </p:txBody>
      </p:sp>
      <p:sp>
        <p:nvSpPr>
          <p:cNvPr id="2" name="Slide Number Placeholder 1">
            <a:extLst>
              <a:ext uri="{FF2B5EF4-FFF2-40B4-BE49-F238E27FC236}">
                <a16:creationId xmlns:a16="http://schemas.microsoft.com/office/drawing/2014/main" id="{F1212D78-7B9A-F3D3-6C64-956A6E32609C}"/>
              </a:ext>
            </a:extLst>
          </p:cNvPr>
          <p:cNvSpPr>
            <a:spLocks noGrp="1"/>
          </p:cNvSpPr>
          <p:nvPr>
            <p:ph type="sldNum" idx="12"/>
          </p:nvPr>
        </p:nvSpPr>
        <p:spPr/>
        <p:txBody>
          <a:bodyPr/>
          <a:lstStyle/>
          <a:p>
            <a:fld id="{00000000-1234-1234-1234-123412341234}" type="slidenum">
              <a:rPr lang="lv-LV" smtClean="0"/>
              <a:pPr/>
              <a:t>34</a:t>
            </a:fld>
            <a:endParaRPr lang="lv-LV"/>
          </a:p>
        </p:txBody>
      </p:sp>
      <p:graphicFrame>
        <p:nvGraphicFramePr>
          <p:cNvPr id="4" name="Table 3">
            <a:extLst>
              <a:ext uri="{FF2B5EF4-FFF2-40B4-BE49-F238E27FC236}">
                <a16:creationId xmlns:a16="http://schemas.microsoft.com/office/drawing/2014/main" id="{549F3FBC-3B0B-D358-5399-9D79AD5F93D7}"/>
              </a:ext>
            </a:extLst>
          </p:cNvPr>
          <p:cNvGraphicFramePr>
            <a:graphicFrameLocks noGrp="1"/>
          </p:cNvGraphicFramePr>
          <p:nvPr>
            <p:extLst>
              <p:ext uri="{D42A27DB-BD31-4B8C-83A1-F6EECF244321}">
                <p14:modId xmlns:p14="http://schemas.microsoft.com/office/powerpoint/2010/main" val="3274831374"/>
              </p:ext>
            </p:extLst>
          </p:nvPr>
        </p:nvGraphicFramePr>
        <p:xfrm>
          <a:off x="1645920" y="1307692"/>
          <a:ext cx="7833036" cy="5203374"/>
        </p:xfrm>
        <a:graphic>
          <a:graphicData uri="http://schemas.openxmlformats.org/drawingml/2006/table">
            <a:tbl>
              <a:tblPr firstRow="1" bandRow="1">
                <a:tableStyleId>{5C22544A-7EE6-4342-B048-85BDC9FD1C3A}</a:tableStyleId>
              </a:tblPr>
              <a:tblGrid>
                <a:gridCol w="2409214">
                  <a:extLst>
                    <a:ext uri="{9D8B030D-6E8A-4147-A177-3AD203B41FA5}">
                      <a16:colId xmlns:a16="http://schemas.microsoft.com/office/drawing/2014/main" val="790508721"/>
                    </a:ext>
                  </a:extLst>
                </a:gridCol>
                <a:gridCol w="1548288">
                  <a:extLst>
                    <a:ext uri="{9D8B030D-6E8A-4147-A177-3AD203B41FA5}">
                      <a16:colId xmlns:a16="http://schemas.microsoft.com/office/drawing/2014/main" val="74467041"/>
                    </a:ext>
                  </a:extLst>
                </a:gridCol>
                <a:gridCol w="1937767">
                  <a:extLst>
                    <a:ext uri="{9D8B030D-6E8A-4147-A177-3AD203B41FA5}">
                      <a16:colId xmlns:a16="http://schemas.microsoft.com/office/drawing/2014/main" val="1654152325"/>
                    </a:ext>
                  </a:extLst>
                </a:gridCol>
                <a:gridCol w="1937767">
                  <a:extLst>
                    <a:ext uri="{9D8B030D-6E8A-4147-A177-3AD203B41FA5}">
                      <a16:colId xmlns:a16="http://schemas.microsoft.com/office/drawing/2014/main" val="2287789940"/>
                    </a:ext>
                  </a:extLst>
                </a:gridCol>
              </a:tblGrid>
              <a:tr h="453341">
                <a:tc>
                  <a:txBody>
                    <a:bodyPr/>
                    <a:lstStyle/>
                    <a:p>
                      <a:pPr lvl="0">
                        <a:buNone/>
                      </a:pPr>
                      <a:r>
                        <a:rPr lang="en-US" sz="1200" err="1"/>
                        <a:t>Mācību</a:t>
                      </a:r>
                      <a:r>
                        <a:rPr lang="en-US" sz="1200"/>
                        <a:t> </a:t>
                      </a:r>
                      <a:r>
                        <a:rPr lang="en-US" sz="1200" err="1"/>
                        <a:t>priekšmets</a:t>
                      </a:r>
                      <a:r>
                        <a:rPr lang="en-US" sz="1200"/>
                        <a:t>/</a:t>
                      </a:r>
                      <a:r>
                        <a:rPr lang="en-US" sz="1200" err="1"/>
                        <a:t>joma</a:t>
                      </a:r>
                      <a:endParaRPr lang="en-US" sz="1200"/>
                    </a:p>
                  </a:txBody>
                  <a:tcPr/>
                </a:tc>
                <a:tc>
                  <a:txBody>
                    <a:bodyPr/>
                    <a:lstStyle/>
                    <a:p>
                      <a:r>
                        <a:rPr lang="en-US" sz="1200"/>
                        <a:t>Datums</a:t>
                      </a:r>
                    </a:p>
                  </a:txBody>
                  <a:tcPr/>
                </a:tc>
                <a:tc>
                  <a:txBody>
                    <a:bodyPr/>
                    <a:lstStyle/>
                    <a:p>
                      <a:r>
                        <a:rPr lang="en-US" sz="1200"/>
                        <a:t>Laiks</a:t>
                      </a:r>
                    </a:p>
                  </a:txBody>
                  <a:tcPr/>
                </a:tc>
                <a:tc>
                  <a:txBody>
                    <a:bodyPr/>
                    <a:lstStyle/>
                    <a:p>
                      <a:r>
                        <a:rPr lang="en-US" sz="1200"/>
                        <a:t>Atbildīgais</a:t>
                      </a:r>
                    </a:p>
                  </a:txBody>
                  <a:tcPr/>
                </a:tc>
                <a:extLst>
                  <a:ext uri="{0D108BD9-81ED-4DB2-BD59-A6C34878D82A}">
                    <a16:rowId xmlns:a16="http://schemas.microsoft.com/office/drawing/2014/main" val="2085953520"/>
                  </a:ext>
                </a:extLst>
              </a:tr>
              <a:tr h="306224">
                <a:tc>
                  <a:txBody>
                    <a:bodyPr/>
                    <a:lstStyle/>
                    <a:p>
                      <a:pPr lvl="0">
                        <a:buNone/>
                      </a:pPr>
                      <a:r>
                        <a:rPr lang="en-US" err="1"/>
                        <a:t>Bioloģija</a:t>
                      </a:r>
                      <a:endParaRPr lang="en-US"/>
                    </a:p>
                  </a:txBody>
                  <a:tcPr/>
                </a:tc>
                <a:tc>
                  <a:txBody>
                    <a:bodyPr/>
                    <a:lstStyle/>
                    <a:p>
                      <a:pPr lvl="0">
                        <a:buNone/>
                      </a:pPr>
                      <a:r>
                        <a:rPr lang="lv-LV"/>
                        <a:t>15.10.2026.</a:t>
                      </a:r>
                      <a:endParaRPr lang="en-US"/>
                    </a:p>
                  </a:txBody>
                  <a:tcPr/>
                </a:tc>
                <a:tc>
                  <a:txBody>
                    <a:bodyPr/>
                    <a:lstStyle/>
                    <a:p>
                      <a:pPr lvl="0">
                        <a:buNone/>
                      </a:pPr>
                      <a:r>
                        <a:rPr lang="en-US" sz="1400" b="0" i="0" u="none" strike="noStrike" noProof="0">
                          <a:solidFill>
                            <a:srgbClr val="664690"/>
                          </a:solidFill>
                          <a:latin typeface="Verdana"/>
                        </a:rPr>
                        <a:t>15.30 - 17.00</a:t>
                      </a:r>
                      <a:endParaRPr lang="en-US"/>
                    </a:p>
                  </a:txBody>
                  <a:tcPr/>
                </a:tc>
                <a:tc>
                  <a:txBody>
                    <a:bodyPr/>
                    <a:lstStyle/>
                    <a:p>
                      <a:pPr lvl="0">
                        <a:buNone/>
                      </a:pPr>
                      <a:r>
                        <a:rPr lang="en-US"/>
                        <a:t>Mihails </a:t>
                      </a:r>
                      <a:r>
                        <a:rPr lang="en-US" err="1"/>
                        <a:t>Basmanovs</a:t>
                      </a:r>
                      <a:endParaRPr lang="en-US"/>
                    </a:p>
                  </a:txBody>
                  <a:tcPr/>
                </a:tc>
                <a:extLst>
                  <a:ext uri="{0D108BD9-81ED-4DB2-BD59-A6C34878D82A}">
                    <a16:rowId xmlns:a16="http://schemas.microsoft.com/office/drawing/2014/main" val="3810758838"/>
                  </a:ext>
                </a:extLst>
              </a:tr>
              <a:tr h="306224">
                <a:tc>
                  <a:txBody>
                    <a:bodyPr/>
                    <a:lstStyle/>
                    <a:p>
                      <a:pPr lvl="0">
                        <a:buNone/>
                      </a:pPr>
                      <a:r>
                        <a:rPr lang="en-US" err="1"/>
                        <a:t>Ķīmija</a:t>
                      </a:r>
                      <a:r>
                        <a:rPr lang="en-US"/>
                        <a:t> </a:t>
                      </a:r>
                    </a:p>
                  </a:txBody>
                  <a:tcPr/>
                </a:tc>
                <a:tc>
                  <a:txBody>
                    <a:bodyPr/>
                    <a:lstStyle/>
                    <a:p>
                      <a:pPr lvl="0">
                        <a:buNone/>
                      </a:pPr>
                      <a:r>
                        <a:rPr lang="lv-LV"/>
                        <a:t>27.10.2026.</a:t>
                      </a:r>
                      <a:endParaRPr lang="en-US"/>
                    </a:p>
                  </a:txBody>
                  <a:tcPr/>
                </a:tc>
                <a:tc>
                  <a:txBody>
                    <a:bodyPr/>
                    <a:lstStyle/>
                    <a:p>
                      <a:pPr lvl="0">
                        <a:buNone/>
                      </a:pPr>
                      <a:r>
                        <a:rPr lang="en-US" sz="1400" b="0" i="0" u="none" strike="noStrike" noProof="0">
                          <a:solidFill>
                            <a:srgbClr val="664690"/>
                          </a:solidFill>
                          <a:latin typeface="Verdana"/>
                        </a:rPr>
                        <a:t>15.30 - 17.00</a:t>
                      </a:r>
                      <a:endParaRPr lang="en-US"/>
                    </a:p>
                  </a:txBody>
                  <a:tcPr/>
                </a:tc>
                <a:tc>
                  <a:txBody>
                    <a:bodyPr/>
                    <a:lstStyle/>
                    <a:p>
                      <a:pPr lvl="0">
                        <a:buNone/>
                      </a:pPr>
                      <a:r>
                        <a:rPr lang="en-US"/>
                        <a:t>Jeļena Vo</a:t>
                      </a:r>
                      <a:r>
                        <a:rPr lang="lv-LV"/>
                        <a:t>l</a:t>
                      </a:r>
                      <a:r>
                        <a:rPr lang="en-US" err="1"/>
                        <a:t>kinšteine</a:t>
                      </a:r>
                      <a:endParaRPr lang="en-US"/>
                    </a:p>
                  </a:txBody>
                  <a:tcPr/>
                </a:tc>
                <a:extLst>
                  <a:ext uri="{0D108BD9-81ED-4DB2-BD59-A6C34878D82A}">
                    <a16:rowId xmlns:a16="http://schemas.microsoft.com/office/drawing/2014/main" val="2118536096"/>
                  </a:ext>
                </a:extLst>
              </a:tr>
              <a:tr h="306224">
                <a:tc>
                  <a:txBody>
                    <a:bodyPr/>
                    <a:lstStyle/>
                    <a:p>
                      <a:pPr lvl="0">
                        <a:buNone/>
                      </a:pPr>
                      <a:r>
                        <a:rPr lang="en-US" err="1"/>
                        <a:t>Dabaszinības</a:t>
                      </a:r>
                      <a:endParaRPr lang="en-US"/>
                    </a:p>
                  </a:txBody>
                  <a:tcPr/>
                </a:tc>
                <a:tc>
                  <a:txBody>
                    <a:bodyPr/>
                    <a:lstStyle/>
                    <a:p>
                      <a:pPr lvl="0">
                        <a:buNone/>
                      </a:pPr>
                      <a:r>
                        <a:rPr lang="lv-LV"/>
                        <a:t>27.10.2026.</a:t>
                      </a:r>
                      <a:endParaRPr lang="en-US"/>
                    </a:p>
                  </a:txBody>
                  <a:tcPr/>
                </a:tc>
                <a:tc>
                  <a:txBody>
                    <a:bodyPr/>
                    <a:lstStyle/>
                    <a:p>
                      <a:pPr lvl="0">
                        <a:buNone/>
                      </a:pPr>
                      <a:r>
                        <a:rPr lang="en-US"/>
                        <a:t>1</a:t>
                      </a:r>
                      <a:r>
                        <a:rPr lang="lv-LV"/>
                        <a:t>6</a:t>
                      </a:r>
                      <a:r>
                        <a:rPr lang="en-US"/>
                        <a:t>.</a:t>
                      </a:r>
                      <a:r>
                        <a:rPr lang="lv-LV"/>
                        <a:t>0</a:t>
                      </a:r>
                      <a:r>
                        <a:rPr lang="en-US"/>
                        <a:t>0 - 17.</a:t>
                      </a:r>
                      <a:r>
                        <a:rPr lang="lv-LV"/>
                        <a:t>3</a:t>
                      </a:r>
                      <a:r>
                        <a:rPr lang="en-US"/>
                        <a:t>0</a:t>
                      </a:r>
                    </a:p>
                  </a:txBody>
                  <a:tcPr/>
                </a:tc>
                <a:tc>
                  <a:txBody>
                    <a:bodyPr/>
                    <a:lstStyle/>
                    <a:p>
                      <a:pPr lvl="0">
                        <a:buNone/>
                      </a:pPr>
                      <a:r>
                        <a:rPr lang="en-US"/>
                        <a:t>Austris </a:t>
                      </a:r>
                      <a:r>
                        <a:rPr lang="en-US" err="1"/>
                        <a:t>Cābelis</a:t>
                      </a:r>
                      <a:endParaRPr lang="en-US"/>
                    </a:p>
                  </a:txBody>
                  <a:tcPr/>
                </a:tc>
                <a:extLst>
                  <a:ext uri="{0D108BD9-81ED-4DB2-BD59-A6C34878D82A}">
                    <a16:rowId xmlns:a16="http://schemas.microsoft.com/office/drawing/2014/main" val="2327845272"/>
                  </a:ext>
                </a:extLst>
              </a:tr>
              <a:tr h="306224">
                <a:tc>
                  <a:txBody>
                    <a:bodyPr/>
                    <a:lstStyle/>
                    <a:p>
                      <a:pPr lvl="0">
                        <a:buNone/>
                      </a:pPr>
                      <a:r>
                        <a:rPr lang="en-US" err="1"/>
                        <a:t>Latviešu</a:t>
                      </a:r>
                      <a:r>
                        <a:rPr lang="en-US"/>
                        <a:t> </a:t>
                      </a:r>
                      <a:r>
                        <a:rPr lang="en-US" err="1"/>
                        <a:t>valoda</a:t>
                      </a:r>
                      <a:endParaRPr lang="en-US"/>
                    </a:p>
                  </a:txBody>
                  <a:tcPr/>
                </a:tc>
                <a:tc>
                  <a:txBody>
                    <a:bodyPr/>
                    <a:lstStyle/>
                    <a:p>
                      <a:pPr lvl="0">
                        <a:buNone/>
                      </a:pPr>
                      <a:r>
                        <a:rPr lang="lv-LV"/>
                        <a:t>28.10.2026.</a:t>
                      </a:r>
                      <a:endParaRPr lang="en-US"/>
                    </a:p>
                  </a:txBody>
                  <a:tcPr/>
                </a:tc>
                <a:tc>
                  <a:txBody>
                    <a:bodyPr/>
                    <a:lstStyle/>
                    <a:p>
                      <a:pPr lvl="0">
                        <a:buNone/>
                      </a:pPr>
                      <a:r>
                        <a:rPr lang="en-US" sz="1400" b="0" i="0" u="none" strike="noStrike" noProof="0">
                          <a:solidFill>
                            <a:srgbClr val="664690"/>
                          </a:solidFill>
                          <a:latin typeface="Verdana"/>
                        </a:rPr>
                        <a:t>15.30 - 17.00</a:t>
                      </a:r>
                    </a:p>
                  </a:txBody>
                  <a:tcPr/>
                </a:tc>
                <a:tc>
                  <a:txBody>
                    <a:bodyPr/>
                    <a:lstStyle/>
                    <a:p>
                      <a:pPr lvl="0">
                        <a:buNone/>
                      </a:pPr>
                      <a:r>
                        <a:rPr lang="en-US"/>
                        <a:t>Ineta </a:t>
                      </a:r>
                      <a:r>
                        <a:rPr lang="en-US" err="1"/>
                        <a:t>Smilga</a:t>
                      </a:r>
                      <a:endParaRPr lang="en-US"/>
                    </a:p>
                  </a:txBody>
                  <a:tcPr/>
                </a:tc>
                <a:extLst>
                  <a:ext uri="{0D108BD9-81ED-4DB2-BD59-A6C34878D82A}">
                    <a16:rowId xmlns:a16="http://schemas.microsoft.com/office/drawing/2014/main" val="2733039378"/>
                  </a:ext>
                </a:extLst>
              </a:tr>
              <a:tr h="306224">
                <a:tc>
                  <a:txBody>
                    <a:bodyPr/>
                    <a:lstStyle/>
                    <a:p>
                      <a:pPr lvl="0">
                        <a:buNone/>
                      </a:pPr>
                      <a:r>
                        <a:rPr lang="en-US" err="1"/>
                        <a:t>Ģeogrāfija</a:t>
                      </a:r>
                      <a:endParaRPr lang="en-US"/>
                    </a:p>
                  </a:txBody>
                  <a:tcPr/>
                </a:tc>
                <a:tc>
                  <a:txBody>
                    <a:bodyPr/>
                    <a:lstStyle/>
                    <a:p>
                      <a:pPr lvl="0">
                        <a:buNone/>
                      </a:pPr>
                      <a:r>
                        <a:rPr lang="lv-LV"/>
                        <a:t>28.10.2026.</a:t>
                      </a:r>
                      <a:endParaRPr lang="en-US"/>
                    </a:p>
                  </a:txBody>
                  <a:tcPr/>
                </a:tc>
                <a:tc>
                  <a:txBody>
                    <a:bodyPr/>
                    <a:lstStyle/>
                    <a:p>
                      <a:pPr lvl="0">
                        <a:buNone/>
                      </a:pPr>
                      <a:r>
                        <a:rPr lang="en-US"/>
                        <a:t>16.00 - 17.30</a:t>
                      </a:r>
                    </a:p>
                  </a:txBody>
                  <a:tcPr/>
                </a:tc>
                <a:tc>
                  <a:txBody>
                    <a:bodyPr/>
                    <a:lstStyle/>
                    <a:p>
                      <a:pPr lvl="0">
                        <a:buNone/>
                      </a:pPr>
                      <a:r>
                        <a:rPr lang="en-US"/>
                        <a:t>Vita </a:t>
                      </a:r>
                      <a:r>
                        <a:rPr lang="en-US" err="1"/>
                        <a:t>Jaunozola</a:t>
                      </a:r>
                      <a:endParaRPr lang="en-US"/>
                    </a:p>
                  </a:txBody>
                  <a:tcPr/>
                </a:tc>
                <a:extLst>
                  <a:ext uri="{0D108BD9-81ED-4DB2-BD59-A6C34878D82A}">
                    <a16:rowId xmlns:a16="http://schemas.microsoft.com/office/drawing/2014/main" val="2156676671"/>
                  </a:ext>
                </a:extLst>
              </a:tr>
              <a:tr h="306224">
                <a:tc>
                  <a:txBody>
                    <a:bodyPr/>
                    <a:lstStyle/>
                    <a:p>
                      <a:pPr lvl="0">
                        <a:buNone/>
                      </a:pPr>
                      <a:r>
                        <a:rPr lang="en-US" err="1"/>
                        <a:t>Programmēšana</a:t>
                      </a:r>
                      <a:endParaRPr lang="en-US"/>
                    </a:p>
                  </a:txBody>
                  <a:tcPr/>
                </a:tc>
                <a:tc row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lv-LV"/>
                        <a:t>28.10.2026.</a:t>
                      </a:r>
                      <a:endParaRPr lang="en-US"/>
                    </a:p>
                  </a:txBody>
                  <a:tcPr anchor="ctr"/>
                </a:tc>
                <a:tc>
                  <a:txBody>
                    <a:bodyPr/>
                    <a:lstStyle/>
                    <a:p>
                      <a:pPr lvl="0">
                        <a:buNone/>
                      </a:pPr>
                      <a:r>
                        <a:rPr lang="en-US" sz="1400" b="0" i="0" u="none" strike="noStrike" noProof="0">
                          <a:solidFill>
                            <a:srgbClr val="664690"/>
                          </a:solidFill>
                          <a:latin typeface="Verdana"/>
                        </a:rPr>
                        <a:t>16.00 - 18.00</a:t>
                      </a:r>
                      <a:endParaRPr lang="en-US"/>
                    </a:p>
                  </a:txBody>
                  <a:tcPr/>
                </a:tc>
                <a:tc rowSpan="2">
                  <a:txBody>
                    <a:bodyPr/>
                    <a:lstStyle/>
                    <a:p>
                      <a:pPr lvl="0">
                        <a:buNone/>
                      </a:pPr>
                      <a:r>
                        <a:rPr lang="en-US"/>
                        <a:t>Mihails </a:t>
                      </a:r>
                      <a:r>
                        <a:rPr lang="en-US" err="1"/>
                        <a:t>Korčevskis</a:t>
                      </a:r>
                      <a:endParaRPr lang="en-US"/>
                    </a:p>
                  </a:txBody>
                  <a:tcPr/>
                </a:tc>
                <a:extLst>
                  <a:ext uri="{0D108BD9-81ED-4DB2-BD59-A6C34878D82A}">
                    <a16:rowId xmlns:a16="http://schemas.microsoft.com/office/drawing/2014/main" val="1852829105"/>
                  </a:ext>
                </a:extLst>
              </a:tr>
              <a:tr h="306224">
                <a:tc>
                  <a:txBody>
                    <a:bodyPr/>
                    <a:lstStyle/>
                    <a:p>
                      <a:pPr lvl="0">
                        <a:buNone/>
                      </a:pPr>
                      <a:r>
                        <a:rPr lang="en-US"/>
                        <a:t>Dizains un </a:t>
                      </a:r>
                      <a:r>
                        <a:rPr lang="en-US" err="1"/>
                        <a:t>tehnoloģijas</a:t>
                      </a:r>
                    </a:p>
                  </a:txBody>
                  <a:tcPr/>
                </a:tc>
                <a:tc vMerge="1">
                  <a:txBody>
                    <a:bodyPr/>
                    <a:lstStyle/>
                    <a:p>
                      <a:pPr lvl="0">
                        <a:buNone/>
                      </a:pPr>
                      <a:endParaRPr lang="en-US"/>
                    </a:p>
                  </a:txBody>
                  <a:tcPr/>
                </a:tc>
                <a:tc>
                  <a:txBody>
                    <a:bodyPr/>
                    <a:lstStyle/>
                    <a:p>
                      <a:pPr lvl="0">
                        <a:buNone/>
                      </a:pPr>
                      <a:r>
                        <a:rPr lang="en-US" sz="1400" b="0" i="0" u="none" strike="noStrike" noProof="0">
                          <a:solidFill>
                            <a:srgbClr val="664690"/>
                          </a:solidFill>
                          <a:latin typeface="Verdana"/>
                        </a:rPr>
                        <a:t>15.30 - 17.00</a:t>
                      </a:r>
                      <a:endParaRPr lang="en-US"/>
                    </a:p>
                  </a:txBody>
                  <a:tcPr/>
                </a:tc>
                <a:tc vMerge="1">
                  <a:txBody>
                    <a:bodyPr/>
                    <a:lstStyle/>
                    <a:p>
                      <a:endParaRPr/>
                    </a:p>
                  </a:txBody>
                  <a:tcPr/>
                </a:tc>
                <a:extLst>
                  <a:ext uri="{0D108BD9-81ED-4DB2-BD59-A6C34878D82A}">
                    <a16:rowId xmlns:a16="http://schemas.microsoft.com/office/drawing/2014/main" val="2065467915"/>
                  </a:ext>
                </a:extLst>
              </a:tr>
              <a:tr h="306224">
                <a:tc>
                  <a:txBody>
                    <a:bodyPr/>
                    <a:lstStyle/>
                    <a:p>
                      <a:pPr lvl="0">
                        <a:buNone/>
                      </a:pPr>
                      <a:r>
                        <a:rPr lang="en-US" err="1"/>
                        <a:t>Angļu</a:t>
                      </a:r>
                      <a:r>
                        <a:rPr lang="en-US"/>
                        <a:t> </a:t>
                      </a:r>
                      <a:r>
                        <a:rPr lang="en-US" err="1"/>
                        <a:t>valoda</a:t>
                      </a:r>
                      <a:endParaRPr lang="en-US"/>
                    </a:p>
                  </a:txBody>
                  <a:tcPr/>
                </a:tc>
                <a:tc>
                  <a:txBody>
                    <a:bodyPr/>
                    <a:lstStyle/>
                    <a:p>
                      <a:pPr lvl="0">
                        <a:buNone/>
                      </a:pPr>
                      <a:r>
                        <a:rPr lang="lv-LV"/>
                        <a:t>3.11.2026.</a:t>
                      </a:r>
                      <a:endParaRPr lang="en-US"/>
                    </a:p>
                  </a:txBody>
                  <a:tcPr/>
                </a:tc>
                <a:tc>
                  <a:txBody>
                    <a:bodyPr/>
                    <a:lstStyle/>
                    <a:p>
                      <a:pPr lvl="0">
                        <a:buNone/>
                      </a:pPr>
                      <a:r>
                        <a:rPr lang="en-US" sz="1400" b="0" i="0" u="none" strike="noStrike" noProof="0">
                          <a:solidFill>
                            <a:srgbClr val="664690"/>
                          </a:solidFill>
                          <a:latin typeface="Verdana"/>
                        </a:rPr>
                        <a:t>15.30 - 17.00</a:t>
                      </a:r>
                      <a:endParaRPr lang="en-US"/>
                    </a:p>
                  </a:txBody>
                  <a:tcPr/>
                </a:tc>
                <a:tc>
                  <a:txBody>
                    <a:bodyPr/>
                    <a:lstStyle/>
                    <a:p>
                      <a:pPr lvl="0">
                        <a:buNone/>
                      </a:pPr>
                      <a:r>
                        <a:rPr lang="en-US"/>
                        <a:t>Lidija </a:t>
                      </a:r>
                      <a:r>
                        <a:rPr lang="lv-LV"/>
                        <a:t>Andrejeva</a:t>
                      </a:r>
                      <a:endParaRPr lang="en-US"/>
                    </a:p>
                  </a:txBody>
                  <a:tcPr/>
                </a:tc>
                <a:extLst>
                  <a:ext uri="{0D108BD9-81ED-4DB2-BD59-A6C34878D82A}">
                    <a16:rowId xmlns:a16="http://schemas.microsoft.com/office/drawing/2014/main" val="3780677490"/>
                  </a:ext>
                </a:extLst>
              </a:tr>
              <a:tr h="306224">
                <a:tc>
                  <a:txBody>
                    <a:bodyPr/>
                    <a:lstStyle/>
                    <a:p>
                      <a:pPr lvl="0">
                        <a:buNone/>
                      </a:pPr>
                      <a:r>
                        <a:rPr lang="en-US" err="1"/>
                        <a:t>Vācu</a:t>
                      </a:r>
                      <a:r>
                        <a:rPr lang="en-US"/>
                        <a:t> </a:t>
                      </a:r>
                      <a:r>
                        <a:rPr lang="en-US" err="1"/>
                        <a:t>valoda</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lv-LV"/>
                        <a:t>4.11.2026.</a:t>
                      </a:r>
                      <a:endParaRPr lang="en-US"/>
                    </a:p>
                  </a:txBody>
                  <a:tcPr/>
                </a:tc>
                <a:tc>
                  <a:txBody>
                    <a:bodyPr/>
                    <a:lstStyle/>
                    <a:p>
                      <a:pPr lvl="0">
                        <a:buNone/>
                      </a:pPr>
                      <a:r>
                        <a:rPr lang="en-US" sz="1400" b="0" i="0" u="none" strike="noStrike" noProof="0">
                          <a:solidFill>
                            <a:srgbClr val="664690"/>
                          </a:solidFill>
                          <a:latin typeface="Verdana"/>
                        </a:rPr>
                        <a:t>15.30 - 17.00</a:t>
                      </a:r>
                      <a:endParaRPr lang="en-US"/>
                    </a:p>
                  </a:txBody>
                  <a:tcPr/>
                </a:tc>
                <a:tc>
                  <a:txBody>
                    <a:bodyPr/>
                    <a:lstStyle/>
                    <a:p>
                      <a:pPr lvl="0">
                        <a:buNone/>
                      </a:pPr>
                      <a:r>
                        <a:rPr lang="en-US"/>
                        <a:t>Ināra </a:t>
                      </a:r>
                      <a:r>
                        <a:rPr lang="en-US" err="1"/>
                        <a:t>Zicāne</a:t>
                      </a:r>
                      <a:endParaRPr lang="en-US"/>
                    </a:p>
                  </a:txBody>
                  <a:tcPr/>
                </a:tc>
                <a:extLst>
                  <a:ext uri="{0D108BD9-81ED-4DB2-BD59-A6C34878D82A}">
                    <a16:rowId xmlns:a16="http://schemas.microsoft.com/office/drawing/2014/main" val="383654083"/>
                  </a:ext>
                </a:extLst>
              </a:tr>
              <a:tr h="306224">
                <a:tc>
                  <a:txBody>
                    <a:bodyPr/>
                    <a:lstStyle/>
                    <a:p>
                      <a:pPr lvl="0">
                        <a:buNone/>
                      </a:pPr>
                      <a:r>
                        <a:rPr lang="en-US" err="1"/>
                        <a:t>Sociālās</a:t>
                      </a:r>
                      <a:r>
                        <a:rPr lang="en-US"/>
                        <a:t> </a:t>
                      </a:r>
                      <a:r>
                        <a:rPr lang="en-US" err="1"/>
                        <a:t>zinātnes</a:t>
                      </a:r>
                      <a:endParaRPr lang="en-US"/>
                    </a:p>
                  </a:txBody>
                  <a:tcPr/>
                </a:tc>
                <a:tc>
                  <a:txBody>
                    <a:bodyPr/>
                    <a:lstStyle/>
                    <a:p>
                      <a:pPr lvl="0">
                        <a:buNone/>
                      </a:pPr>
                      <a:r>
                        <a:rPr lang="lv-LV"/>
                        <a:t>4.11.2026.</a:t>
                      </a:r>
                      <a:endParaRPr lang="en-US"/>
                    </a:p>
                  </a:txBody>
                  <a:tcPr/>
                </a:tc>
                <a:tc>
                  <a:txBody>
                    <a:bodyPr/>
                    <a:lstStyle/>
                    <a:p>
                      <a:pPr lvl="0">
                        <a:buNone/>
                      </a:pPr>
                      <a:r>
                        <a:rPr lang="en-US" sz="1400" b="0" i="0" u="none" strike="noStrike" noProof="0">
                          <a:solidFill>
                            <a:srgbClr val="664690"/>
                          </a:solidFill>
                          <a:latin typeface="Verdana"/>
                        </a:rPr>
                        <a:t>15.30 - 17.00</a:t>
                      </a:r>
                      <a:endParaRPr lang="en-US"/>
                    </a:p>
                  </a:txBody>
                  <a:tcPr/>
                </a:tc>
                <a:tc>
                  <a:txBody>
                    <a:bodyPr/>
                    <a:lstStyle/>
                    <a:p>
                      <a:pPr lvl="0">
                        <a:buNone/>
                      </a:pPr>
                      <a:r>
                        <a:rPr lang="en-US"/>
                        <a:t>Vita </a:t>
                      </a:r>
                      <a:r>
                        <a:rPr lang="en-US" err="1"/>
                        <a:t>Jaunozola</a:t>
                      </a:r>
                      <a:endParaRPr lang="en-US"/>
                    </a:p>
                  </a:txBody>
                  <a:tcPr/>
                </a:tc>
                <a:extLst>
                  <a:ext uri="{0D108BD9-81ED-4DB2-BD59-A6C34878D82A}">
                    <a16:rowId xmlns:a16="http://schemas.microsoft.com/office/drawing/2014/main" val="3665019833"/>
                  </a:ext>
                </a:extLst>
              </a:tr>
              <a:tr h="306224">
                <a:tc>
                  <a:txBody>
                    <a:bodyPr/>
                    <a:lstStyle/>
                    <a:p>
                      <a:pPr lvl="0">
                        <a:buNone/>
                      </a:pPr>
                      <a:r>
                        <a:rPr lang="en-US" err="1"/>
                        <a:t>Vēsture</a:t>
                      </a:r>
                      <a:endParaRPr lang="en-US"/>
                    </a:p>
                  </a:txBody>
                  <a:tcPr/>
                </a:tc>
                <a:tc>
                  <a:txBody>
                    <a:bodyPr/>
                    <a:lstStyle/>
                    <a:p>
                      <a:pPr lvl="0">
                        <a:buNone/>
                      </a:pPr>
                      <a:r>
                        <a:rPr lang="lv-LV"/>
                        <a:t>5.11.2026.</a:t>
                      </a:r>
                      <a:endParaRPr lang="en-US"/>
                    </a:p>
                  </a:txBody>
                  <a:tcPr/>
                </a:tc>
                <a:tc>
                  <a:txBody>
                    <a:bodyPr/>
                    <a:lstStyle/>
                    <a:p>
                      <a:pPr lvl="0">
                        <a:buNone/>
                      </a:pPr>
                      <a:r>
                        <a:rPr lang="en-US" sz="1400" b="0" i="0" u="none" strike="noStrike" noProof="0">
                          <a:solidFill>
                            <a:srgbClr val="664690"/>
                          </a:solidFill>
                          <a:latin typeface="Verdana"/>
                        </a:rPr>
                        <a:t>15.30 - 17.00</a:t>
                      </a:r>
                      <a:endParaRPr lang="en-US"/>
                    </a:p>
                  </a:txBody>
                  <a:tcPr/>
                </a:tc>
                <a:tc>
                  <a:txBody>
                    <a:bodyPr/>
                    <a:lstStyle/>
                    <a:p>
                      <a:pPr lvl="0">
                        <a:buNone/>
                      </a:pPr>
                      <a:r>
                        <a:rPr lang="en-US" sz="1400" b="0" i="0" u="none" strike="noStrike" noProof="0">
                          <a:solidFill>
                            <a:srgbClr val="664690"/>
                          </a:solidFill>
                          <a:latin typeface="Verdana"/>
                        </a:rPr>
                        <a:t>Vita </a:t>
                      </a:r>
                      <a:r>
                        <a:rPr lang="en-US" sz="1400" b="0" i="0" u="none" strike="noStrike" noProof="0" err="1">
                          <a:solidFill>
                            <a:srgbClr val="664690"/>
                          </a:solidFill>
                          <a:latin typeface="Verdana"/>
                        </a:rPr>
                        <a:t>Jaunozola</a:t>
                      </a:r>
                      <a:endParaRPr lang="en-US"/>
                    </a:p>
                  </a:txBody>
                  <a:tcPr/>
                </a:tc>
                <a:extLst>
                  <a:ext uri="{0D108BD9-81ED-4DB2-BD59-A6C34878D82A}">
                    <a16:rowId xmlns:a16="http://schemas.microsoft.com/office/drawing/2014/main" val="3609469914"/>
                  </a:ext>
                </a:extLst>
              </a:tr>
              <a:tr h="30622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err="1"/>
                        <a:t>Fizika</a:t>
                      </a:r>
                      <a:r>
                        <a:rPr lang="en-US"/>
                        <a:t> </a:t>
                      </a:r>
                    </a:p>
                  </a:txBody>
                  <a:tcPr/>
                </a:tc>
                <a:tc>
                  <a:txBody>
                    <a:bodyPr/>
                    <a:lstStyle/>
                    <a:p>
                      <a:pPr lvl="0">
                        <a:buNone/>
                      </a:pPr>
                      <a:r>
                        <a:rPr lang="lv-LV"/>
                        <a:t>5.11.2026.</a:t>
                      </a:r>
                      <a:endParaRPr lang="en-US"/>
                    </a:p>
                  </a:txBody>
                  <a:tcPr/>
                </a:tc>
                <a:tc>
                  <a:txBody>
                    <a:bodyPr/>
                    <a:lstStyle/>
                    <a:p>
                      <a:pPr lvl="0">
                        <a:buNone/>
                      </a:pPr>
                      <a:r>
                        <a:rPr lang="en-US"/>
                        <a:t>15.30 - 17.00</a:t>
                      </a:r>
                    </a:p>
                  </a:txBody>
                  <a:tcPr/>
                </a:tc>
                <a:tc>
                  <a:txBody>
                    <a:bodyPr/>
                    <a:lstStyle/>
                    <a:p>
                      <a:pPr lvl="0">
                        <a:buNone/>
                      </a:pPr>
                      <a:r>
                        <a:rPr lang="en-US"/>
                        <a:t>Austris </a:t>
                      </a:r>
                      <a:r>
                        <a:rPr lang="en-US" err="1"/>
                        <a:t>Cābelis</a:t>
                      </a:r>
                      <a:endParaRPr lang="en-US"/>
                    </a:p>
                  </a:txBody>
                  <a:tcPr/>
                </a:tc>
                <a:extLst>
                  <a:ext uri="{0D108BD9-81ED-4DB2-BD59-A6C34878D82A}">
                    <a16:rowId xmlns:a16="http://schemas.microsoft.com/office/drawing/2014/main" val="2208107110"/>
                  </a:ext>
                </a:extLst>
              </a:tr>
              <a:tr h="306224">
                <a:tc>
                  <a:txBody>
                    <a:bodyPr/>
                    <a:lstStyle/>
                    <a:p>
                      <a:r>
                        <a:rPr lang="en-US" err="1"/>
                        <a:t>Franču</a:t>
                      </a:r>
                      <a:r>
                        <a:rPr lang="en-US"/>
                        <a:t> </a:t>
                      </a:r>
                      <a:r>
                        <a:rPr lang="en-US" err="1"/>
                        <a:t>valoda</a:t>
                      </a:r>
                      <a:endParaRPr lang="en-US"/>
                    </a:p>
                  </a:txBody>
                  <a:tcPr/>
                </a:tc>
                <a:tc>
                  <a:txBody>
                    <a:bodyPr/>
                    <a:lstStyle/>
                    <a:p>
                      <a:r>
                        <a:rPr lang="lv-LV"/>
                        <a:t>5.11.2026.</a:t>
                      </a:r>
                      <a:endParaRPr lang="en-US"/>
                    </a:p>
                  </a:txBody>
                  <a:tcPr/>
                </a:tc>
                <a:tc>
                  <a:txBody>
                    <a:bodyPr/>
                    <a:lstStyle/>
                    <a:p>
                      <a:pPr lvl="0">
                        <a:buNone/>
                      </a:pPr>
                      <a:r>
                        <a:rPr lang="en-US" sz="1400" b="0" i="0" u="none" strike="noStrike" noProof="0">
                          <a:solidFill>
                            <a:srgbClr val="664690"/>
                          </a:solidFill>
                          <a:latin typeface="Verdana"/>
                        </a:rPr>
                        <a:t>15.30 - 17.00</a:t>
                      </a:r>
                      <a:endParaRPr lang="en-US"/>
                    </a:p>
                  </a:txBody>
                  <a:tcPr/>
                </a:tc>
                <a:tc>
                  <a:txBody>
                    <a:bodyPr/>
                    <a:lstStyle/>
                    <a:p>
                      <a:r>
                        <a:rPr lang="en-US"/>
                        <a:t>Lidija </a:t>
                      </a:r>
                      <a:r>
                        <a:rPr lang="lv-LV"/>
                        <a:t>Andrejeva</a:t>
                      </a:r>
                      <a:endParaRPr lang="en-US"/>
                    </a:p>
                  </a:txBody>
                  <a:tcPr/>
                </a:tc>
                <a:extLst>
                  <a:ext uri="{0D108BD9-81ED-4DB2-BD59-A6C34878D82A}">
                    <a16:rowId xmlns:a16="http://schemas.microsoft.com/office/drawing/2014/main" val="2712269778"/>
                  </a:ext>
                </a:extLst>
              </a:tr>
              <a:tr h="306224">
                <a:tc>
                  <a:txBody>
                    <a:bodyPr/>
                    <a:lstStyle/>
                    <a:p>
                      <a:pPr lvl="0">
                        <a:buNone/>
                      </a:pPr>
                      <a:r>
                        <a:rPr lang="en-US" err="1"/>
                        <a:t>Kultūra</a:t>
                      </a:r>
                      <a:r>
                        <a:rPr lang="en-US"/>
                        <a:t> un </a:t>
                      </a:r>
                      <a:r>
                        <a:rPr lang="en-US" err="1"/>
                        <a:t>māksla</a:t>
                      </a:r>
                      <a:endParaRPr lang="en-US"/>
                    </a:p>
                  </a:txBody>
                  <a:tcPr/>
                </a:tc>
                <a:tc>
                  <a:txBody>
                    <a:bodyPr/>
                    <a:lstStyle/>
                    <a:p>
                      <a:pPr lvl="0">
                        <a:buNone/>
                      </a:pPr>
                      <a:r>
                        <a:rPr lang="lv-LV"/>
                        <a:t>6.11.2026.</a:t>
                      </a:r>
                      <a:endParaRPr lang="en-US"/>
                    </a:p>
                  </a:txBody>
                  <a:tcPr/>
                </a:tc>
                <a:tc>
                  <a:txBody>
                    <a:bodyPr/>
                    <a:lstStyle/>
                    <a:p>
                      <a:pPr lvl="0">
                        <a:buNone/>
                      </a:pPr>
                      <a:r>
                        <a:rPr lang="en-US" sz="1400" b="0" i="0" u="none" strike="noStrike" noProof="0">
                          <a:solidFill>
                            <a:srgbClr val="664690"/>
                          </a:solidFill>
                          <a:latin typeface="Verdana"/>
                        </a:rPr>
                        <a:t>15.30 - 17.00</a:t>
                      </a:r>
                      <a:endParaRPr lang="en-US"/>
                    </a:p>
                  </a:txBody>
                  <a:tcPr/>
                </a:tc>
                <a:tc>
                  <a:txBody>
                    <a:bodyPr/>
                    <a:lstStyle/>
                    <a:p>
                      <a:pPr lvl="0">
                        <a:buNone/>
                      </a:pPr>
                      <a:r>
                        <a:rPr lang="en-US" sz="1400" b="0" i="0" u="none" strike="noStrike" noProof="0">
                          <a:solidFill>
                            <a:srgbClr val="664690"/>
                          </a:solidFill>
                          <a:latin typeface="Verdana"/>
                        </a:rPr>
                        <a:t>Vita </a:t>
                      </a:r>
                      <a:r>
                        <a:rPr lang="en-US" sz="1400" b="0" i="0" u="none" strike="noStrike" noProof="0" err="1">
                          <a:solidFill>
                            <a:srgbClr val="664690"/>
                          </a:solidFill>
                          <a:latin typeface="Verdana"/>
                        </a:rPr>
                        <a:t>Jaunozola</a:t>
                      </a:r>
                      <a:endParaRPr lang="en-US"/>
                    </a:p>
                  </a:txBody>
                  <a:tcPr/>
                </a:tc>
                <a:extLst>
                  <a:ext uri="{0D108BD9-81ED-4DB2-BD59-A6C34878D82A}">
                    <a16:rowId xmlns:a16="http://schemas.microsoft.com/office/drawing/2014/main" val="3160180412"/>
                  </a:ext>
                </a:extLst>
              </a:tr>
              <a:tr h="462897">
                <a:tc>
                  <a:txBody>
                    <a:bodyPr/>
                    <a:lstStyle/>
                    <a:p>
                      <a:pPr lvl="0">
                        <a:buNone/>
                      </a:pPr>
                      <a:r>
                        <a:rPr lang="en-US" err="1"/>
                        <a:t>Matemātika</a:t>
                      </a:r>
                      <a:r>
                        <a:rPr lang="en-US"/>
                        <a:t> </a:t>
                      </a:r>
                    </a:p>
                  </a:txBody>
                  <a:tcPr/>
                </a:tc>
                <a:tc>
                  <a:txBody>
                    <a:bodyPr/>
                    <a:lstStyle/>
                    <a:p>
                      <a:pPr lvl="0">
                        <a:buNone/>
                      </a:pPr>
                      <a:r>
                        <a:rPr lang="lv-LV" sz="1200"/>
                        <a:t>Tiks paziņots atsevišķi</a:t>
                      </a:r>
                      <a:endParaRPr lang="en-US" sz="1200"/>
                    </a:p>
                  </a:txBody>
                  <a:tcPr/>
                </a:tc>
                <a:tc>
                  <a:txBody>
                    <a:bodyPr/>
                    <a:lstStyle/>
                    <a:p>
                      <a:pPr lvl="0">
                        <a:buNone/>
                      </a:pPr>
                      <a:r>
                        <a:rPr lang="en-US" sz="1400" b="0" i="0" u="none" strike="noStrike" noProof="0">
                          <a:solidFill>
                            <a:srgbClr val="664690"/>
                          </a:solidFill>
                          <a:latin typeface="Verdana"/>
                        </a:rPr>
                        <a:t>15.30 - 17.00</a:t>
                      </a:r>
                      <a:endParaRPr lang="en-US"/>
                    </a:p>
                  </a:txBody>
                  <a:tcPr/>
                </a:tc>
                <a:tc>
                  <a:txBody>
                    <a:bodyPr/>
                    <a:lstStyle/>
                    <a:p>
                      <a:pPr lvl="0">
                        <a:buNone/>
                      </a:pPr>
                      <a:r>
                        <a:rPr lang="en-US"/>
                        <a:t>Liene </a:t>
                      </a:r>
                      <a:r>
                        <a:rPr lang="en-US" err="1"/>
                        <a:t>Purgaile</a:t>
                      </a:r>
                      <a:endParaRPr lang="en-US"/>
                    </a:p>
                  </a:txBody>
                  <a:tcPr/>
                </a:tc>
                <a:extLst>
                  <a:ext uri="{0D108BD9-81ED-4DB2-BD59-A6C34878D82A}">
                    <a16:rowId xmlns:a16="http://schemas.microsoft.com/office/drawing/2014/main" val="368811241"/>
                  </a:ext>
                </a:extLst>
              </a:tr>
            </a:tbl>
          </a:graphicData>
        </a:graphic>
      </p:graphicFrame>
      <p:sp>
        <p:nvSpPr>
          <p:cNvPr id="5" name="TextBox 4">
            <a:extLst>
              <a:ext uri="{FF2B5EF4-FFF2-40B4-BE49-F238E27FC236}">
                <a16:creationId xmlns:a16="http://schemas.microsoft.com/office/drawing/2014/main" id="{A71C1A90-27F2-706C-78A4-45646143A933}"/>
              </a:ext>
            </a:extLst>
          </p:cNvPr>
          <p:cNvSpPr txBox="1"/>
          <p:nvPr/>
        </p:nvSpPr>
        <p:spPr>
          <a:xfrm>
            <a:off x="1664620" y="887991"/>
            <a:ext cx="790183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aseline="0" err="1">
                <a:solidFill>
                  <a:srgbClr val="664790"/>
                </a:solidFill>
                <a:latin typeface="Verdana"/>
              </a:rPr>
              <a:t>Informācija</a:t>
            </a:r>
            <a:r>
              <a:rPr lang="en-US" baseline="0">
                <a:solidFill>
                  <a:srgbClr val="664790"/>
                </a:solidFill>
                <a:latin typeface="Verdana"/>
              </a:rPr>
              <a:t> </a:t>
            </a:r>
            <a:r>
              <a:rPr lang="lv-LV" baseline="0">
                <a:solidFill>
                  <a:srgbClr val="664790"/>
                </a:solidFill>
                <a:latin typeface="Verdana"/>
              </a:rPr>
              <a:t>tiks</a:t>
            </a:r>
            <a:r>
              <a:rPr lang="en-US" baseline="0">
                <a:solidFill>
                  <a:srgbClr val="664790"/>
                </a:solidFill>
                <a:latin typeface="Verdana"/>
              </a:rPr>
              <a:t> </a:t>
            </a:r>
            <a:r>
              <a:rPr lang="en-US" baseline="0" err="1">
                <a:solidFill>
                  <a:srgbClr val="664790"/>
                </a:solidFill>
                <a:latin typeface="Verdana"/>
              </a:rPr>
              <a:t>nosūtīta</a:t>
            </a:r>
            <a:r>
              <a:rPr lang="en-US" baseline="0">
                <a:solidFill>
                  <a:srgbClr val="664790"/>
                </a:solidFill>
                <a:latin typeface="Verdana"/>
              </a:rPr>
              <a:t> </a:t>
            </a:r>
            <a:r>
              <a:rPr lang="en-US" baseline="0" err="1">
                <a:solidFill>
                  <a:srgbClr val="664790"/>
                </a:solidFill>
                <a:latin typeface="Verdana"/>
              </a:rPr>
              <a:t>arī</a:t>
            </a:r>
            <a:r>
              <a:rPr lang="en-US" baseline="0">
                <a:solidFill>
                  <a:srgbClr val="664790"/>
                </a:solidFill>
                <a:latin typeface="Verdana"/>
              </a:rPr>
              <a:t> </a:t>
            </a:r>
            <a:r>
              <a:rPr lang="en-US" baseline="0" err="1">
                <a:solidFill>
                  <a:srgbClr val="664790"/>
                </a:solidFill>
                <a:latin typeface="Verdana"/>
              </a:rPr>
              <a:t>uz</a:t>
            </a:r>
            <a:r>
              <a:rPr lang="en-US" baseline="0">
                <a:solidFill>
                  <a:srgbClr val="664790"/>
                </a:solidFill>
                <a:latin typeface="Verdana"/>
              </a:rPr>
              <a:t> </a:t>
            </a:r>
            <a:r>
              <a:rPr lang="en-US" baseline="0" err="1">
                <a:solidFill>
                  <a:srgbClr val="664790"/>
                </a:solidFill>
                <a:latin typeface="Verdana"/>
              </a:rPr>
              <a:t>skolu</a:t>
            </a:r>
            <a:r>
              <a:rPr lang="en-US" baseline="0">
                <a:solidFill>
                  <a:srgbClr val="664790"/>
                </a:solidFill>
                <a:latin typeface="Verdana"/>
              </a:rPr>
              <a:t> un </a:t>
            </a:r>
            <a:r>
              <a:rPr lang="en-US" err="1">
                <a:solidFill>
                  <a:srgbClr val="664790"/>
                </a:solidFill>
                <a:latin typeface="Verdana"/>
              </a:rPr>
              <a:t>izglītības</a:t>
            </a:r>
            <a:r>
              <a:rPr lang="en-US" baseline="0">
                <a:solidFill>
                  <a:srgbClr val="664790"/>
                </a:solidFill>
                <a:latin typeface="Verdana"/>
              </a:rPr>
              <a:t> </a:t>
            </a:r>
            <a:r>
              <a:rPr lang="en-US" baseline="0" err="1">
                <a:solidFill>
                  <a:srgbClr val="664790"/>
                </a:solidFill>
                <a:latin typeface="Verdana"/>
              </a:rPr>
              <a:t>pārvalžu</a:t>
            </a:r>
            <a:r>
              <a:rPr lang="en-US" baseline="0">
                <a:solidFill>
                  <a:srgbClr val="664790"/>
                </a:solidFill>
                <a:latin typeface="Verdana"/>
              </a:rPr>
              <a:t> e-pasta </a:t>
            </a:r>
            <a:r>
              <a:rPr lang="en-US" baseline="0" err="1">
                <a:solidFill>
                  <a:srgbClr val="664790"/>
                </a:solidFill>
                <a:latin typeface="Verdana"/>
              </a:rPr>
              <a:t>adresēm</a:t>
            </a:r>
            <a:r>
              <a:rPr lang="en-US" baseline="0">
                <a:solidFill>
                  <a:srgbClr val="664790"/>
                </a:solidFill>
                <a:latin typeface="Verdana"/>
              </a:rPr>
              <a:t>. </a:t>
            </a:r>
            <a:endParaRPr lang="en-US"/>
          </a:p>
        </p:txBody>
      </p:sp>
      <p:sp>
        <p:nvSpPr>
          <p:cNvPr id="8" name="Title 2">
            <a:extLst>
              <a:ext uri="{FF2B5EF4-FFF2-40B4-BE49-F238E27FC236}">
                <a16:creationId xmlns:a16="http://schemas.microsoft.com/office/drawing/2014/main" id="{73F8FC80-148A-7D92-AE3F-C7E3AEB3FB16}"/>
              </a:ext>
            </a:extLst>
          </p:cNvPr>
          <p:cNvSpPr txBox="1">
            <a:spLocks/>
          </p:cNvSpPr>
          <p:nvPr/>
        </p:nvSpPr>
        <p:spPr>
          <a:xfrm>
            <a:off x="1743155" y="385337"/>
            <a:ext cx="9318223" cy="491639"/>
          </a:xfrm>
          <a:prstGeom prst="rect">
            <a:avLst/>
          </a:prstGeom>
          <a:noFill/>
          <a:ln>
            <a:noFill/>
          </a:ln>
        </p:spPr>
        <p:txBody>
          <a:bodyPr spcFirstLastPara="1" wrap="square" lIns="0" tIns="45700" rIns="91425" bIns="45700"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664790"/>
              </a:buClr>
              <a:buSzPts val="2200"/>
              <a:buFont typeface="Verdana"/>
              <a:buNone/>
              <a:defRPr sz="2200" b="1" i="0" u="none" strike="noStrike" cap="none">
                <a:solidFill>
                  <a:srgbClr val="664790"/>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400" err="1"/>
              <a:t>Semināri</a:t>
            </a:r>
            <a:r>
              <a:rPr lang="en-US" sz="2400"/>
              <a:t> par </a:t>
            </a:r>
            <a:r>
              <a:rPr lang="en-US" sz="2400" err="1"/>
              <a:t>valsts</a:t>
            </a:r>
            <a:r>
              <a:rPr lang="en-US" sz="2400"/>
              <a:t> </a:t>
            </a:r>
            <a:r>
              <a:rPr lang="en-US" sz="2400" err="1"/>
              <a:t>pārbaudes</a:t>
            </a:r>
            <a:r>
              <a:rPr lang="en-US" sz="2400"/>
              <a:t> </a:t>
            </a:r>
            <a:r>
              <a:rPr lang="en-US" sz="2400" err="1"/>
              <a:t>darbiem</a:t>
            </a:r>
            <a:endParaRPr lang="en-US" sz="2400"/>
          </a:p>
        </p:txBody>
      </p:sp>
    </p:spTree>
    <p:extLst>
      <p:ext uri="{BB962C8B-B14F-4D97-AF65-F5344CB8AC3E}">
        <p14:creationId xmlns:p14="http://schemas.microsoft.com/office/powerpoint/2010/main" val="19970394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8DF311-1D0B-6AC8-F37E-640D9399B207}"/>
              </a:ext>
            </a:extLst>
          </p:cNvPr>
          <p:cNvSpPr>
            <a:spLocks noGrp="1"/>
          </p:cNvSpPr>
          <p:nvPr>
            <p:ph type="sldNum" idx="12"/>
          </p:nvPr>
        </p:nvSpPr>
        <p:spPr/>
        <p:txBody>
          <a:bodyPr/>
          <a:lstStyle/>
          <a:p>
            <a:fld id="{00000000-1234-1234-1234-123412341234}" type="slidenum">
              <a:rPr lang="lv-LV" smtClean="0"/>
              <a:pPr/>
              <a:t>35</a:t>
            </a:fld>
            <a:endParaRPr lang="lv-LV"/>
          </a:p>
        </p:txBody>
      </p:sp>
      <p:sp>
        <p:nvSpPr>
          <p:cNvPr id="3" name="Title 2">
            <a:extLst>
              <a:ext uri="{FF2B5EF4-FFF2-40B4-BE49-F238E27FC236}">
                <a16:creationId xmlns:a16="http://schemas.microsoft.com/office/drawing/2014/main" id="{EDE7B1E8-ACC3-5D18-8243-6F0E32B480F3}"/>
              </a:ext>
            </a:extLst>
          </p:cNvPr>
          <p:cNvSpPr>
            <a:spLocks noGrp="1"/>
          </p:cNvSpPr>
          <p:nvPr>
            <p:ph type="title"/>
          </p:nvPr>
        </p:nvSpPr>
        <p:spPr>
          <a:xfrm>
            <a:off x="908756" y="357248"/>
            <a:ext cx="5723068" cy="1142815"/>
          </a:xfrm>
        </p:spPr>
        <p:txBody>
          <a:bodyPr/>
          <a:lstStyle/>
          <a:p>
            <a:r>
              <a:rPr lang="en-US" sz="2400" err="1"/>
              <a:t>Tiešsaistes</a:t>
            </a:r>
            <a:r>
              <a:rPr lang="en-US" sz="2400"/>
              <a:t> </a:t>
            </a:r>
            <a:r>
              <a:rPr lang="en-US" sz="2400" err="1"/>
              <a:t>darbu</a:t>
            </a:r>
            <a:r>
              <a:rPr lang="en-US" sz="2400"/>
              <a:t> </a:t>
            </a:r>
            <a:r>
              <a:rPr lang="en-US" sz="2400" err="1"/>
              <a:t>izmēģinājumi</a:t>
            </a:r>
            <a:endParaRPr lang="en-US" sz="2400"/>
          </a:p>
        </p:txBody>
      </p:sp>
      <p:sp>
        <p:nvSpPr>
          <p:cNvPr id="4" name="TextBox 3">
            <a:extLst>
              <a:ext uri="{FF2B5EF4-FFF2-40B4-BE49-F238E27FC236}">
                <a16:creationId xmlns:a16="http://schemas.microsoft.com/office/drawing/2014/main" id="{B3E20316-4BE4-304E-2455-2F0B973A2217}"/>
              </a:ext>
            </a:extLst>
          </p:cNvPr>
          <p:cNvSpPr txBox="1"/>
          <p:nvPr/>
        </p:nvSpPr>
        <p:spPr>
          <a:xfrm>
            <a:off x="906507" y="3184198"/>
            <a:ext cx="10501833"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tx1"/>
                </a:solidFill>
                <a:latin typeface="Verdana"/>
                <a:ea typeface="Verdana"/>
              </a:rPr>
              <a:t>Izglītības </a:t>
            </a:r>
            <a:r>
              <a:rPr lang="en-US" sz="1600" err="1">
                <a:solidFill>
                  <a:schemeClr val="tx1"/>
                </a:solidFill>
                <a:latin typeface="Verdana"/>
                <a:ea typeface="Verdana"/>
              </a:rPr>
              <a:t>iestāde</a:t>
            </a:r>
            <a:r>
              <a:rPr lang="en-US" sz="1600">
                <a:solidFill>
                  <a:schemeClr val="tx1"/>
                </a:solidFill>
                <a:latin typeface="Verdana"/>
                <a:ea typeface="Verdana"/>
              </a:rPr>
              <a:t> </a:t>
            </a:r>
            <a:r>
              <a:rPr lang="en-US" sz="1600" err="1">
                <a:solidFill>
                  <a:schemeClr val="tx1"/>
                </a:solidFill>
                <a:latin typeface="Verdana"/>
                <a:ea typeface="Verdana"/>
              </a:rPr>
              <a:t>piesaka</a:t>
            </a:r>
            <a:r>
              <a:rPr lang="en-US" sz="1600">
                <a:solidFill>
                  <a:schemeClr val="tx1"/>
                </a:solidFill>
                <a:latin typeface="Verdana"/>
                <a:ea typeface="Verdana"/>
              </a:rPr>
              <a:t> </a:t>
            </a:r>
            <a:r>
              <a:rPr lang="en-US" sz="1600" err="1">
                <a:solidFill>
                  <a:schemeClr val="tx1"/>
                </a:solidFill>
                <a:latin typeface="Verdana"/>
                <a:ea typeface="Verdana"/>
              </a:rPr>
              <a:t>skolu</a:t>
            </a:r>
            <a:r>
              <a:rPr lang="en-US" sz="1600">
                <a:solidFill>
                  <a:schemeClr val="tx1"/>
                </a:solidFill>
                <a:latin typeface="Verdana"/>
                <a:ea typeface="Verdana"/>
              </a:rPr>
              <a:t> </a:t>
            </a:r>
            <a:r>
              <a:rPr lang="en-US" sz="1600" err="1">
                <a:solidFill>
                  <a:schemeClr val="tx1"/>
                </a:solidFill>
                <a:latin typeface="Verdana"/>
                <a:ea typeface="Verdana"/>
              </a:rPr>
              <a:t>dalībai</a:t>
            </a:r>
            <a:r>
              <a:rPr lang="en-US" sz="1600">
                <a:solidFill>
                  <a:schemeClr val="tx1"/>
                </a:solidFill>
                <a:latin typeface="Verdana"/>
                <a:ea typeface="Verdana"/>
              </a:rPr>
              <a:t> </a:t>
            </a:r>
            <a:r>
              <a:rPr lang="en-US" sz="1600" err="1">
                <a:solidFill>
                  <a:schemeClr val="tx1"/>
                </a:solidFill>
                <a:latin typeface="Verdana"/>
                <a:ea typeface="Verdana"/>
              </a:rPr>
              <a:t>izmēģinājuma</a:t>
            </a:r>
            <a:r>
              <a:rPr lang="en-US" sz="1600">
                <a:solidFill>
                  <a:schemeClr val="tx1"/>
                </a:solidFill>
                <a:latin typeface="Verdana"/>
                <a:ea typeface="Verdana"/>
              </a:rPr>
              <a:t> </a:t>
            </a:r>
            <a:r>
              <a:rPr lang="en-US" sz="1600" err="1">
                <a:solidFill>
                  <a:schemeClr val="tx1"/>
                </a:solidFill>
                <a:latin typeface="Verdana"/>
                <a:ea typeface="Verdana"/>
              </a:rPr>
              <a:t>darbam</a:t>
            </a:r>
            <a:r>
              <a:rPr lang="en-US" sz="1600">
                <a:solidFill>
                  <a:schemeClr val="tx1"/>
                </a:solidFill>
                <a:latin typeface="Verdana"/>
                <a:ea typeface="Verdana"/>
              </a:rPr>
              <a:t> (</a:t>
            </a:r>
            <a:r>
              <a:rPr lang="en-US" sz="1600" i="1" err="1">
                <a:solidFill>
                  <a:schemeClr val="tx1"/>
                </a:solidFill>
                <a:latin typeface="Verdana"/>
                <a:ea typeface="Verdana"/>
              </a:rPr>
              <a:t>Tiešsaistes</a:t>
            </a:r>
            <a:r>
              <a:rPr lang="en-US" sz="1600" i="1">
                <a:solidFill>
                  <a:schemeClr val="tx1"/>
                </a:solidFill>
                <a:latin typeface="Verdana"/>
                <a:ea typeface="Verdana"/>
              </a:rPr>
              <a:t> </a:t>
            </a:r>
            <a:r>
              <a:rPr lang="en-US" sz="1600" i="1" err="1">
                <a:solidFill>
                  <a:schemeClr val="tx1"/>
                </a:solidFill>
                <a:latin typeface="Verdana"/>
                <a:ea typeface="Verdana"/>
              </a:rPr>
              <a:t>izmēģinājuma</a:t>
            </a:r>
            <a:r>
              <a:rPr lang="en-US" sz="1600" i="1">
                <a:solidFill>
                  <a:schemeClr val="tx1"/>
                </a:solidFill>
                <a:latin typeface="Verdana"/>
                <a:ea typeface="Verdana"/>
              </a:rPr>
              <a:t> </a:t>
            </a:r>
            <a:r>
              <a:rPr lang="en-US" sz="1600" i="1" err="1">
                <a:solidFill>
                  <a:schemeClr val="tx1"/>
                </a:solidFill>
                <a:latin typeface="Verdana"/>
                <a:ea typeface="Verdana"/>
              </a:rPr>
              <a:t>darbs</a:t>
            </a:r>
            <a:r>
              <a:rPr lang="en-US" sz="1600" i="1">
                <a:solidFill>
                  <a:schemeClr val="tx1"/>
                </a:solidFill>
                <a:latin typeface="Verdana"/>
                <a:ea typeface="Verdana"/>
              </a:rPr>
              <a:t> 202</a:t>
            </a:r>
            <a:r>
              <a:rPr lang="lv-LV" sz="1600" i="1">
                <a:solidFill>
                  <a:schemeClr val="tx1"/>
                </a:solidFill>
                <a:latin typeface="Verdana"/>
                <a:ea typeface="Verdana"/>
              </a:rPr>
              <a:t>6</a:t>
            </a:r>
            <a:r>
              <a:rPr lang="en-US" sz="1600" i="1">
                <a:solidFill>
                  <a:schemeClr val="tx1"/>
                </a:solidFill>
                <a:latin typeface="Verdana"/>
                <a:ea typeface="Verdana"/>
              </a:rPr>
              <a:t>./202</a:t>
            </a:r>
            <a:r>
              <a:rPr lang="lv-LV" sz="1600" i="1">
                <a:solidFill>
                  <a:schemeClr val="tx1"/>
                </a:solidFill>
                <a:latin typeface="Verdana"/>
                <a:ea typeface="Verdana"/>
              </a:rPr>
              <a:t>7</a:t>
            </a:r>
            <a:r>
              <a:rPr lang="en-US" sz="1600" i="1">
                <a:solidFill>
                  <a:schemeClr val="tx1"/>
                </a:solidFill>
                <a:latin typeface="Verdana"/>
                <a:ea typeface="Verdana"/>
              </a:rPr>
              <a:t>.</a:t>
            </a:r>
            <a:r>
              <a:rPr lang="en-US" sz="1600" i="1" err="1">
                <a:solidFill>
                  <a:schemeClr val="tx1"/>
                </a:solidFill>
                <a:latin typeface="Verdana"/>
                <a:ea typeface="Verdana"/>
              </a:rPr>
              <a:t>m.g.</a:t>
            </a:r>
            <a:r>
              <a:rPr lang="en-US" sz="1600">
                <a:solidFill>
                  <a:schemeClr val="tx1"/>
                </a:solidFill>
                <a:latin typeface="Verdana"/>
                <a:ea typeface="Verdana"/>
              </a:rPr>
              <a:t>) </a:t>
            </a:r>
            <a:r>
              <a:rPr lang="en-US" sz="1600" err="1">
                <a:solidFill>
                  <a:schemeClr val="tx1"/>
                </a:solidFill>
                <a:latin typeface="Verdana"/>
                <a:ea typeface="Verdana"/>
              </a:rPr>
              <a:t>jebkurā</a:t>
            </a:r>
            <a:r>
              <a:rPr lang="en-US" sz="1600">
                <a:solidFill>
                  <a:schemeClr val="tx1"/>
                </a:solidFill>
                <a:latin typeface="Verdana"/>
                <a:ea typeface="Verdana"/>
              </a:rPr>
              <a:t> sev </a:t>
            </a:r>
            <a:r>
              <a:rPr lang="en-US" sz="1600" err="1">
                <a:solidFill>
                  <a:schemeClr val="tx1"/>
                </a:solidFill>
                <a:latin typeface="Verdana"/>
                <a:ea typeface="Verdana"/>
              </a:rPr>
              <a:t>vēlamā</a:t>
            </a:r>
            <a:r>
              <a:rPr lang="en-US" sz="1600">
                <a:solidFill>
                  <a:schemeClr val="tx1"/>
                </a:solidFill>
                <a:latin typeface="Verdana"/>
                <a:ea typeface="Verdana"/>
              </a:rPr>
              <a:t> </a:t>
            </a:r>
            <a:r>
              <a:rPr lang="en-US" sz="1600" err="1">
                <a:solidFill>
                  <a:schemeClr val="tx1"/>
                </a:solidFill>
                <a:latin typeface="Verdana"/>
                <a:ea typeface="Verdana"/>
              </a:rPr>
              <a:t>dienā</a:t>
            </a:r>
            <a:r>
              <a:rPr lang="en-US" sz="1600">
                <a:solidFill>
                  <a:schemeClr val="tx1"/>
                </a:solidFill>
                <a:latin typeface="Verdana"/>
                <a:ea typeface="Verdana"/>
              </a:rPr>
              <a:t> un </a:t>
            </a:r>
            <a:r>
              <a:rPr lang="en-US" sz="1600" err="1">
                <a:solidFill>
                  <a:schemeClr val="tx1"/>
                </a:solidFill>
                <a:latin typeface="Verdana"/>
                <a:ea typeface="Verdana"/>
              </a:rPr>
              <a:t>laikā</a:t>
            </a:r>
            <a:r>
              <a:rPr lang="en-US" sz="1600">
                <a:solidFill>
                  <a:schemeClr val="tx1"/>
                </a:solidFill>
                <a:latin typeface="Verdana"/>
                <a:ea typeface="Verdana"/>
              </a:rPr>
              <a:t> un par to </a:t>
            </a:r>
            <a:r>
              <a:rPr lang="en-US" sz="1600" err="1">
                <a:solidFill>
                  <a:schemeClr val="tx1"/>
                </a:solidFill>
                <a:latin typeface="Verdana"/>
                <a:ea typeface="Verdana"/>
              </a:rPr>
              <a:t>informē</a:t>
            </a:r>
            <a:r>
              <a:rPr lang="en-US" sz="1600">
                <a:solidFill>
                  <a:schemeClr val="tx1"/>
                </a:solidFill>
                <a:latin typeface="Verdana"/>
                <a:ea typeface="Verdana"/>
              </a:rPr>
              <a:t> </a:t>
            </a:r>
            <a:r>
              <a:rPr lang="en-US" sz="1600" err="1">
                <a:solidFill>
                  <a:schemeClr val="tx1"/>
                </a:solidFill>
                <a:latin typeface="Verdana"/>
                <a:ea typeface="Verdana"/>
              </a:rPr>
              <a:t>skolēnus</a:t>
            </a:r>
            <a:endParaRPr lang="en-US" sz="1600">
              <a:solidFill>
                <a:schemeClr val="tx1"/>
              </a:solidFill>
              <a:latin typeface="Verdana"/>
            </a:endParaRPr>
          </a:p>
          <a:p>
            <a:r>
              <a:rPr lang="en-US" sz="1600">
                <a:solidFill>
                  <a:schemeClr val="tx1"/>
                </a:solidFill>
                <a:latin typeface="Verdana"/>
              </a:rPr>
              <a:t>•</a:t>
            </a:r>
            <a:r>
              <a:rPr lang="en-US" sz="1600" err="1">
                <a:solidFill>
                  <a:schemeClr val="tx1"/>
                </a:solidFill>
                <a:latin typeface="Verdana"/>
                <a:ea typeface="Verdana"/>
              </a:rPr>
              <a:t>Piesaka</a:t>
            </a:r>
            <a:r>
              <a:rPr lang="en-US" sz="1600">
                <a:solidFill>
                  <a:schemeClr val="tx1"/>
                </a:solidFill>
                <a:latin typeface="Verdana"/>
                <a:ea typeface="Verdana"/>
              </a:rPr>
              <a:t> </a:t>
            </a:r>
            <a:r>
              <a:rPr lang="en-US" sz="1600" err="1">
                <a:solidFill>
                  <a:schemeClr val="tx1"/>
                </a:solidFill>
                <a:latin typeface="Verdana"/>
                <a:ea typeface="Verdana"/>
              </a:rPr>
              <a:t>skolēnus</a:t>
            </a:r>
            <a:r>
              <a:rPr lang="en-US" sz="1600">
                <a:solidFill>
                  <a:schemeClr val="tx1"/>
                </a:solidFill>
                <a:latin typeface="Verdana"/>
                <a:ea typeface="Verdana"/>
              </a:rPr>
              <a:t> </a:t>
            </a:r>
            <a:r>
              <a:rPr lang="en-US" sz="1600" err="1">
                <a:solidFill>
                  <a:schemeClr val="tx1"/>
                </a:solidFill>
                <a:latin typeface="Verdana"/>
                <a:ea typeface="Verdana"/>
              </a:rPr>
              <a:t>izmē</a:t>
            </a:r>
            <a:r>
              <a:rPr lang="lv-LV" sz="1600">
                <a:solidFill>
                  <a:schemeClr val="tx1"/>
                </a:solidFill>
                <a:latin typeface="Verdana"/>
                <a:ea typeface="Verdana"/>
              </a:rPr>
              <a:t>ģ</a:t>
            </a:r>
            <a:r>
              <a:rPr lang="en-US" sz="1600" err="1">
                <a:solidFill>
                  <a:schemeClr val="tx1"/>
                </a:solidFill>
                <a:latin typeface="Verdana"/>
                <a:ea typeface="Verdana"/>
              </a:rPr>
              <a:t>inājuma</a:t>
            </a:r>
            <a:r>
              <a:rPr lang="en-US" sz="1600">
                <a:solidFill>
                  <a:schemeClr val="tx1"/>
                </a:solidFill>
                <a:latin typeface="Verdana"/>
                <a:ea typeface="Verdana"/>
              </a:rPr>
              <a:t> </a:t>
            </a:r>
            <a:r>
              <a:rPr lang="en-US" sz="1600" err="1">
                <a:solidFill>
                  <a:schemeClr val="tx1"/>
                </a:solidFill>
                <a:latin typeface="Verdana"/>
                <a:ea typeface="Verdana"/>
              </a:rPr>
              <a:t>darbam</a:t>
            </a:r>
            <a:endParaRPr lang="en-US" sz="1600">
              <a:solidFill>
                <a:schemeClr val="tx1"/>
              </a:solidFill>
              <a:latin typeface="Verdana"/>
              <a:ea typeface="Verdana"/>
            </a:endParaRPr>
          </a:p>
          <a:p>
            <a:r>
              <a:rPr lang="en-US" sz="1600">
                <a:solidFill>
                  <a:schemeClr val="tx1"/>
                </a:solidFill>
                <a:latin typeface="Verdana"/>
              </a:rPr>
              <a:t>•</a:t>
            </a:r>
            <a:r>
              <a:rPr lang="en-US" sz="1600">
                <a:solidFill>
                  <a:schemeClr val="tx1"/>
                </a:solidFill>
                <a:latin typeface="Verdana"/>
                <a:ea typeface="Verdana"/>
              </a:rPr>
              <a:t>Skolēnus </a:t>
            </a:r>
            <a:r>
              <a:rPr lang="en-US" sz="1600" err="1">
                <a:solidFill>
                  <a:schemeClr val="tx1"/>
                </a:solidFill>
                <a:latin typeface="Verdana"/>
                <a:ea typeface="Verdana"/>
              </a:rPr>
              <a:t>reģistrē</a:t>
            </a:r>
            <a:r>
              <a:rPr lang="en-US" sz="1600">
                <a:solidFill>
                  <a:schemeClr val="tx1"/>
                </a:solidFill>
                <a:latin typeface="Verdana"/>
                <a:ea typeface="Verdana"/>
              </a:rPr>
              <a:t> (</a:t>
            </a:r>
            <a:r>
              <a:rPr lang="en-US" sz="1600" err="1">
                <a:solidFill>
                  <a:schemeClr val="tx1"/>
                </a:solidFill>
                <a:latin typeface="Verdana"/>
                <a:ea typeface="Verdana"/>
              </a:rPr>
              <a:t>apstiprina</a:t>
            </a:r>
            <a:r>
              <a:rPr lang="en-US" sz="1600">
                <a:solidFill>
                  <a:schemeClr val="tx1"/>
                </a:solidFill>
                <a:latin typeface="Verdana"/>
                <a:ea typeface="Verdana"/>
              </a:rPr>
              <a:t> </a:t>
            </a:r>
            <a:r>
              <a:rPr lang="en-US" sz="1600" err="1">
                <a:solidFill>
                  <a:schemeClr val="tx1"/>
                </a:solidFill>
                <a:latin typeface="Verdana"/>
                <a:ea typeface="Verdana"/>
              </a:rPr>
              <a:t>reizi</a:t>
            </a:r>
            <a:r>
              <a:rPr lang="en-US" sz="1600">
                <a:solidFill>
                  <a:schemeClr val="tx1"/>
                </a:solidFill>
                <a:latin typeface="Verdana"/>
                <a:ea typeface="Verdana"/>
              </a:rPr>
              <a:t> </a:t>
            </a:r>
            <a:r>
              <a:rPr lang="en-US" sz="1600" err="1">
                <a:solidFill>
                  <a:schemeClr val="tx1"/>
                </a:solidFill>
                <a:latin typeface="Verdana"/>
                <a:ea typeface="Verdana"/>
              </a:rPr>
              <a:t>dienā</a:t>
            </a:r>
            <a:r>
              <a:rPr lang="en-US" sz="1600">
                <a:solidFill>
                  <a:schemeClr val="tx1"/>
                </a:solidFill>
                <a:latin typeface="Verdana"/>
                <a:ea typeface="Verdana"/>
              </a:rPr>
              <a:t>) VIAA</a:t>
            </a:r>
            <a:endParaRPr lang="en-US" sz="1600">
              <a:solidFill>
                <a:schemeClr val="tx1"/>
              </a:solidFill>
              <a:latin typeface="Verdana"/>
            </a:endParaRPr>
          </a:p>
          <a:p>
            <a:r>
              <a:rPr lang="en-US" sz="1600">
                <a:solidFill>
                  <a:schemeClr val="tx1"/>
                </a:solidFill>
                <a:latin typeface="Verdana"/>
              </a:rPr>
              <a:t>•</a:t>
            </a:r>
            <a:r>
              <a:rPr lang="en-US" sz="1600" err="1">
                <a:solidFill>
                  <a:schemeClr val="tx1"/>
                </a:solidFill>
                <a:latin typeface="Verdana"/>
                <a:ea typeface="Verdana"/>
              </a:rPr>
              <a:t>Datoros</a:t>
            </a:r>
            <a:r>
              <a:rPr lang="en-US" sz="1600">
                <a:solidFill>
                  <a:schemeClr val="tx1"/>
                </a:solidFill>
                <a:latin typeface="Verdana"/>
                <a:ea typeface="Verdana"/>
              </a:rPr>
              <a:t> </a:t>
            </a:r>
            <a:r>
              <a:rPr lang="en-US" sz="1600" err="1">
                <a:solidFill>
                  <a:schemeClr val="tx1"/>
                </a:solidFill>
                <a:latin typeface="Verdana"/>
                <a:ea typeface="Verdana"/>
              </a:rPr>
              <a:t>nebūs</a:t>
            </a:r>
            <a:r>
              <a:rPr lang="en-US" sz="1600">
                <a:solidFill>
                  <a:schemeClr val="tx1"/>
                </a:solidFill>
                <a:latin typeface="Verdana"/>
                <a:ea typeface="Verdana"/>
              </a:rPr>
              <a:t> </a:t>
            </a:r>
            <a:r>
              <a:rPr lang="en-US" sz="1600" err="1">
                <a:solidFill>
                  <a:schemeClr val="tx1"/>
                </a:solidFill>
                <a:latin typeface="Verdana"/>
                <a:ea typeface="Verdana"/>
              </a:rPr>
              <a:t>jānodrošina</a:t>
            </a:r>
            <a:r>
              <a:rPr lang="en-US" sz="1600">
                <a:solidFill>
                  <a:schemeClr val="tx1"/>
                </a:solidFill>
                <a:latin typeface="Verdana"/>
                <a:ea typeface="Verdana"/>
              </a:rPr>
              <a:t> </a:t>
            </a:r>
            <a:r>
              <a:rPr lang="en-US" sz="1600" err="1">
                <a:solidFill>
                  <a:schemeClr val="tx1"/>
                </a:solidFill>
                <a:latin typeface="Verdana"/>
                <a:ea typeface="Verdana"/>
              </a:rPr>
              <a:t>drošais</a:t>
            </a:r>
            <a:r>
              <a:rPr lang="en-US" sz="1600">
                <a:solidFill>
                  <a:schemeClr val="tx1"/>
                </a:solidFill>
                <a:latin typeface="Verdana"/>
                <a:ea typeface="Verdana"/>
              </a:rPr>
              <a:t> </a:t>
            </a:r>
            <a:r>
              <a:rPr lang="en-US" sz="1600" err="1">
                <a:solidFill>
                  <a:schemeClr val="tx1"/>
                </a:solidFill>
                <a:latin typeface="Verdana"/>
                <a:ea typeface="Verdana"/>
              </a:rPr>
              <a:t>režīms</a:t>
            </a:r>
            <a:r>
              <a:rPr lang="en-US" sz="1600">
                <a:solidFill>
                  <a:schemeClr val="tx1"/>
                </a:solidFill>
                <a:latin typeface="Verdana"/>
                <a:ea typeface="Verdana"/>
              </a:rPr>
              <a:t>, kas </a:t>
            </a:r>
            <a:r>
              <a:rPr lang="en-US" sz="1600" err="1">
                <a:solidFill>
                  <a:schemeClr val="tx1"/>
                </a:solidFill>
                <a:latin typeface="Verdana"/>
                <a:ea typeface="Verdana"/>
              </a:rPr>
              <a:t>ierobežo</a:t>
            </a:r>
            <a:r>
              <a:rPr lang="en-US" sz="1600">
                <a:solidFill>
                  <a:schemeClr val="tx1"/>
                </a:solidFill>
                <a:latin typeface="Verdana"/>
                <a:ea typeface="Verdana"/>
              </a:rPr>
              <a:t> </a:t>
            </a:r>
            <a:r>
              <a:rPr lang="en-US" sz="1600" err="1">
                <a:solidFill>
                  <a:schemeClr val="tx1"/>
                </a:solidFill>
                <a:latin typeface="Verdana"/>
                <a:ea typeface="Verdana"/>
              </a:rPr>
              <a:t>piekļuvi</a:t>
            </a:r>
            <a:r>
              <a:rPr lang="en-US" sz="1600">
                <a:solidFill>
                  <a:schemeClr val="tx1"/>
                </a:solidFill>
                <a:latin typeface="Verdana"/>
                <a:ea typeface="Verdana"/>
              </a:rPr>
              <a:t> </a:t>
            </a:r>
            <a:r>
              <a:rPr lang="en-US" sz="1600" err="1">
                <a:solidFill>
                  <a:schemeClr val="tx1"/>
                </a:solidFill>
                <a:latin typeface="Verdana"/>
                <a:ea typeface="Verdana"/>
              </a:rPr>
              <a:t>aplikācijām</a:t>
            </a:r>
            <a:r>
              <a:rPr lang="en-US" sz="1600">
                <a:solidFill>
                  <a:schemeClr val="tx1"/>
                </a:solidFill>
                <a:latin typeface="Verdana"/>
                <a:ea typeface="Verdana"/>
              </a:rPr>
              <a:t>, </a:t>
            </a:r>
            <a:r>
              <a:rPr lang="en-US" sz="1600" err="1">
                <a:solidFill>
                  <a:schemeClr val="tx1"/>
                </a:solidFill>
                <a:latin typeface="Verdana"/>
                <a:ea typeface="Verdana"/>
              </a:rPr>
              <a:t>citām</a:t>
            </a:r>
            <a:r>
              <a:rPr lang="en-US" sz="1600">
                <a:solidFill>
                  <a:schemeClr val="tx1"/>
                </a:solidFill>
                <a:latin typeface="Verdana"/>
                <a:ea typeface="Verdana"/>
              </a:rPr>
              <a:t> </a:t>
            </a:r>
            <a:r>
              <a:rPr lang="en-US" sz="1600" err="1">
                <a:solidFill>
                  <a:schemeClr val="tx1"/>
                </a:solidFill>
                <a:latin typeface="Verdana"/>
                <a:ea typeface="Verdana"/>
              </a:rPr>
              <a:t>interneta</a:t>
            </a:r>
            <a:r>
              <a:rPr lang="en-US" sz="1600">
                <a:solidFill>
                  <a:schemeClr val="tx1"/>
                </a:solidFill>
                <a:latin typeface="Verdana"/>
                <a:ea typeface="Verdana"/>
              </a:rPr>
              <a:t> </a:t>
            </a:r>
            <a:r>
              <a:rPr lang="en-US" sz="1600" err="1">
                <a:solidFill>
                  <a:schemeClr val="tx1"/>
                </a:solidFill>
                <a:latin typeface="Verdana"/>
                <a:ea typeface="Verdana"/>
              </a:rPr>
              <a:t>vietnēm</a:t>
            </a:r>
            <a:r>
              <a:rPr lang="en-US" sz="1600">
                <a:solidFill>
                  <a:schemeClr val="tx1"/>
                </a:solidFill>
                <a:latin typeface="Verdana"/>
                <a:ea typeface="Verdana"/>
              </a:rPr>
              <a:t>.</a:t>
            </a:r>
            <a:endParaRPr lang="en-US" sz="1600">
              <a:solidFill>
                <a:schemeClr val="tx1"/>
              </a:solidFill>
              <a:latin typeface="Verdana"/>
            </a:endParaRPr>
          </a:p>
          <a:p>
            <a:r>
              <a:rPr lang="en-US" sz="1600">
                <a:solidFill>
                  <a:schemeClr val="tx1"/>
                </a:solidFill>
                <a:latin typeface="Verdana"/>
              </a:rPr>
              <a:t>•</a:t>
            </a:r>
            <a:r>
              <a:rPr lang="en-US" sz="1600" err="1">
                <a:solidFill>
                  <a:schemeClr val="tx1"/>
                </a:solidFill>
                <a:latin typeface="Verdana"/>
                <a:ea typeface="Verdana"/>
              </a:rPr>
              <a:t>Izmē</a:t>
            </a:r>
            <a:r>
              <a:rPr lang="lv-LV" sz="1600">
                <a:solidFill>
                  <a:schemeClr val="tx1"/>
                </a:solidFill>
                <a:latin typeface="Verdana"/>
                <a:ea typeface="Verdana"/>
              </a:rPr>
              <a:t>ģ</a:t>
            </a:r>
            <a:r>
              <a:rPr lang="en-US" sz="1600" err="1">
                <a:solidFill>
                  <a:schemeClr val="tx1"/>
                </a:solidFill>
                <a:latin typeface="Verdana"/>
                <a:ea typeface="Verdana"/>
              </a:rPr>
              <a:t>inājuma</a:t>
            </a:r>
            <a:r>
              <a:rPr lang="en-US" sz="1600">
                <a:solidFill>
                  <a:schemeClr val="tx1"/>
                </a:solidFill>
                <a:latin typeface="Verdana"/>
                <a:ea typeface="Verdana"/>
              </a:rPr>
              <a:t> </a:t>
            </a:r>
            <a:r>
              <a:rPr lang="en-US" sz="1600" err="1">
                <a:solidFill>
                  <a:schemeClr val="tx1"/>
                </a:solidFill>
                <a:latin typeface="Verdana"/>
                <a:ea typeface="Verdana"/>
              </a:rPr>
              <a:t>darba</a:t>
            </a:r>
            <a:r>
              <a:rPr lang="en-US" sz="1600">
                <a:solidFill>
                  <a:schemeClr val="tx1"/>
                </a:solidFill>
                <a:latin typeface="Verdana"/>
                <a:ea typeface="Verdana"/>
              </a:rPr>
              <a:t> </a:t>
            </a:r>
            <a:r>
              <a:rPr lang="en-US" sz="1600" err="1">
                <a:solidFill>
                  <a:schemeClr val="tx1"/>
                </a:solidFill>
                <a:latin typeface="Verdana"/>
                <a:ea typeface="Verdana"/>
              </a:rPr>
              <a:t>dienā</a:t>
            </a:r>
            <a:r>
              <a:rPr lang="en-US" sz="1600">
                <a:solidFill>
                  <a:schemeClr val="tx1"/>
                </a:solidFill>
                <a:latin typeface="Verdana"/>
                <a:ea typeface="Verdana"/>
              </a:rPr>
              <a:t> </a:t>
            </a:r>
            <a:r>
              <a:rPr lang="en-US" sz="1600" err="1">
                <a:solidFill>
                  <a:schemeClr val="tx1"/>
                </a:solidFill>
                <a:latin typeface="Verdana"/>
                <a:ea typeface="Verdana"/>
              </a:rPr>
              <a:t>izdrukā</a:t>
            </a:r>
            <a:r>
              <a:rPr lang="en-US" sz="1600">
                <a:solidFill>
                  <a:schemeClr val="tx1"/>
                </a:solidFill>
                <a:latin typeface="Verdana"/>
                <a:ea typeface="Verdana"/>
              </a:rPr>
              <a:t> </a:t>
            </a:r>
            <a:r>
              <a:rPr lang="en-US" sz="1600" err="1">
                <a:solidFill>
                  <a:schemeClr val="tx1"/>
                </a:solidFill>
                <a:latin typeface="Verdana"/>
                <a:ea typeface="Verdana"/>
              </a:rPr>
              <a:t>skolēnu</a:t>
            </a:r>
            <a:r>
              <a:rPr lang="en-US" sz="1600">
                <a:solidFill>
                  <a:schemeClr val="tx1"/>
                </a:solidFill>
                <a:latin typeface="Verdana"/>
                <a:ea typeface="Verdana"/>
              </a:rPr>
              <a:t> </a:t>
            </a:r>
            <a:r>
              <a:rPr lang="en-US" sz="1600" err="1">
                <a:solidFill>
                  <a:schemeClr val="tx1"/>
                </a:solidFill>
                <a:latin typeface="Verdana"/>
                <a:ea typeface="Verdana"/>
              </a:rPr>
              <a:t>sarakstu</a:t>
            </a:r>
            <a:r>
              <a:rPr lang="en-US" sz="1600">
                <a:solidFill>
                  <a:schemeClr val="tx1"/>
                </a:solidFill>
                <a:latin typeface="Verdana"/>
                <a:ea typeface="Verdana"/>
              </a:rPr>
              <a:t> </a:t>
            </a:r>
            <a:r>
              <a:rPr lang="en-US" sz="1600" err="1">
                <a:solidFill>
                  <a:schemeClr val="tx1"/>
                </a:solidFill>
                <a:latin typeface="Verdana"/>
                <a:ea typeface="Verdana"/>
              </a:rPr>
              <a:t>ar</a:t>
            </a:r>
            <a:r>
              <a:rPr lang="en-US" sz="1600">
                <a:solidFill>
                  <a:schemeClr val="tx1"/>
                </a:solidFill>
                <a:latin typeface="Verdana"/>
                <a:ea typeface="Verdana"/>
              </a:rPr>
              <a:t> </a:t>
            </a:r>
            <a:r>
              <a:rPr lang="en-US" sz="1600" err="1">
                <a:solidFill>
                  <a:schemeClr val="tx1"/>
                </a:solidFill>
                <a:latin typeface="Verdana"/>
                <a:ea typeface="Verdana"/>
              </a:rPr>
              <a:t>piekļuves</a:t>
            </a:r>
            <a:r>
              <a:rPr lang="en-US" sz="1600">
                <a:solidFill>
                  <a:schemeClr val="tx1"/>
                </a:solidFill>
                <a:latin typeface="Verdana"/>
                <a:ea typeface="Verdana"/>
              </a:rPr>
              <a:t> </a:t>
            </a:r>
            <a:r>
              <a:rPr lang="en-US" sz="1600" err="1">
                <a:solidFill>
                  <a:schemeClr val="tx1"/>
                </a:solidFill>
                <a:latin typeface="Verdana"/>
                <a:ea typeface="Verdana"/>
              </a:rPr>
              <a:t>kodiem</a:t>
            </a:r>
            <a:r>
              <a:rPr lang="en-US" sz="1600">
                <a:solidFill>
                  <a:schemeClr val="tx1"/>
                </a:solidFill>
                <a:latin typeface="Verdana"/>
                <a:ea typeface="Verdana"/>
              </a:rPr>
              <a:t>, </a:t>
            </a:r>
            <a:r>
              <a:rPr lang="en-US" sz="1600" err="1">
                <a:solidFill>
                  <a:schemeClr val="tx1"/>
                </a:solidFill>
                <a:latin typeface="Verdana"/>
                <a:ea typeface="Verdana"/>
              </a:rPr>
              <a:t>darba</a:t>
            </a:r>
            <a:r>
              <a:rPr lang="en-US" sz="1600">
                <a:solidFill>
                  <a:schemeClr val="tx1"/>
                </a:solidFill>
                <a:latin typeface="Verdana"/>
                <a:ea typeface="Verdana"/>
              </a:rPr>
              <a:t> </a:t>
            </a:r>
            <a:r>
              <a:rPr lang="en-US" sz="1600" err="1">
                <a:solidFill>
                  <a:schemeClr val="tx1"/>
                </a:solidFill>
                <a:latin typeface="Verdana"/>
                <a:ea typeface="Verdana"/>
              </a:rPr>
              <a:t>vadītājs</a:t>
            </a:r>
            <a:r>
              <a:rPr lang="en-US" sz="1600">
                <a:solidFill>
                  <a:schemeClr val="tx1"/>
                </a:solidFill>
                <a:latin typeface="Verdana"/>
                <a:ea typeface="Verdana"/>
              </a:rPr>
              <a:t> </a:t>
            </a:r>
            <a:r>
              <a:rPr lang="en-US" sz="1600" err="1">
                <a:solidFill>
                  <a:schemeClr val="tx1"/>
                </a:solidFill>
                <a:latin typeface="Verdana"/>
                <a:ea typeface="Verdana"/>
              </a:rPr>
              <a:t>izgūst</a:t>
            </a:r>
            <a:r>
              <a:rPr lang="en-US" sz="1600">
                <a:solidFill>
                  <a:schemeClr val="tx1"/>
                </a:solidFill>
                <a:latin typeface="Verdana"/>
                <a:ea typeface="Verdana"/>
              </a:rPr>
              <a:t> </a:t>
            </a:r>
            <a:r>
              <a:rPr lang="en-US" sz="1600" err="1">
                <a:solidFill>
                  <a:schemeClr val="tx1"/>
                </a:solidFill>
                <a:latin typeface="Verdana"/>
                <a:ea typeface="Verdana"/>
              </a:rPr>
              <a:t>uzsākšanas</a:t>
            </a:r>
            <a:r>
              <a:rPr lang="en-US" sz="1600">
                <a:solidFill>
                  <a:schemeClr val="tx1"/>
                </a:solidFill>
                <a:latin typeface="Verdana"/>
                <a:ea typeface="Verdana"/>
              </a:rPr>
              <a:t> </a:t>
            </a:r>
            <a:r>
              <a:rPr lang="en-US" sz="1600" err="1">
                <a:solidFill>
                  <a:schemeClr val="tx1"/>
                </a:solidFill>
                <a:latin typeface="Verdana"/>
                <a:ea typeface="Verdana"/>
              </a:rPr>
              <a:t>paroli</a:t>
            </a:r>
            <a:endParaRPr lang="en-US" sz="1600">
              <a:solidFill>
                <a:schemeClr val="tx1"/>
              </a:solidFill>
              <a:latin typeface="Verdana"/>
              <a:ea typeface="Verdana"/>
            </a:endParaRPr>
          </a:p>
          <a:p>
            <a:r>
              <a:rPr lang="en-US" sz="1600">
                <a:solidFill>
                  <a:schemeClr val="tx1"/>
                </a:solidFill>
                <a:latin typeface="Verdana"/>
              </a:rPr>
              <a:t>•</a:t>
            </a:r>
            <a:r>
              <a:rPr lang="en-US" sz="1600" err="1">
                <a:solidFill>
                  <a:schemeClr val="tx1"/>
                </a:solidFill>
                <a:latin typeface="Verdana"/>
                <a:ea typeface="Verdana"/>
              </a:rPr>
              <a:t>Skolēni</a:t>
            </a:r>
            <a:r>
              <a:rPr lang="en-US" sz="1600">
                <a:solidFill>
                  <a:schemeClr val="tx1"/>
                </a:solidFill>
                <a:latin typeface="Verdana"/>
                <a:ea typeface="Verdana"/>
              </a:rPr>
              <a:t> </a:t>
            </a:r>
            <a:r>
              <a:rPr lang="en-US" sz="1600" err="1">
                <a:solidFill>
                  <a:schemeClr val="tx1"/>
                </a:solidFill>
                <a:latin typeface="Verdana"/>
                <a:ea typeface="Verdana"/>
              </a:rPr>
              <a:t>izmē</a:t>
            </a:r>
            <a:r>
              <a:rPr lang="lv-LV" sz="1600">
                <a:solidFill>
                  <a:schemeClr val="tx1"/>
                </a:solidFill>
                <a:latin typeface="Verdana"/>
                <a:ea typeface="Verdana"/>
              </a:rPr>
              <a:t>ģ</a:t>
            </a:r>
            <a:r>
              <a:rPr lang="en-US" sz="1600" err="1">
                <a:solidFill>
                  <a:schemeClr val="tx1"/>
                </a:solidFill>
                <a:latin typeface="Verdana"/>
                <a:ea typeface="Verdana"/>
              </a:rPr>
              <a:t>ina</a:t>
            </a:r>
            <a:r>
              <a:rPr lang="en-US" sz="1600">
                <a:solidFill>
                  <a:schemeClr val="tx1"/>
                </a:solidFill>
                <a:latin typeface="Verdana"/>
                <a:ea typeface="Verdana"/>
              </a:rPr>
              <a:t> </a:t>
            </a:r>
            <a:r>
              <a:rPr lang="en-US" sz="1600" err="1">
                <a:solidFill>
                  <a:schemeClr val="tx1"/>
                </a:solidFill>
                <a:latin typeface="Verdana"/>
                <a:ea typeface="Verdana"/>
              </a:rPr>
              <a:t>darba</a:t>
            </a:r>
            <a:r>
              <a:rPr lang="en-US" sz="1600">
                <a:solidFill>
                  <a:schemeClr val="tx1"/>
                </a:solidFill>
                <a:latin typeface="Verdana"/>
                <a:ea typeface="Verdana"/>
              </a:rPr>
              <a:t> </a:t>
            </a:r>
            <a:r>
              <a:rPr lang="en-US" sz="1600" err="1">
                <a:solidFill>
                  <a:schemeClr val="tx1"/>
                </a:solidFill>
                <a:latin typeface="Verdana"/>
                <a:ea typeface="Verdana"/>
              </a:rPr>
              <a:t>norisi</a:t>
            </a:r>
            <a:endParaRPr lang="en-US" sz="1600">
              <a:solidFill>
                <a:schemeClr val="tx1"/>
              </a:solidFill>
              <a:latin typeface="Verdana"/>
              <a:ea typeface="Verdana"/>
            </a:endParaRPr>
          </a:p>
          <a:p>
            <a:r>
              <a:rPr lang="en-US" sz="1600">
                <a:solidFill>
                  <a:schemeClr val="tx1"/>
                </a:solidFill>
                <a:latin typeface="Verdana"/>
              </a:rPr>
              <a:t>•</a:t>
            </a:r>
            <a:r>
              <a:rPr lang="en-US" sz="1600" err="1">
                <a:solidFill>
                  <a:schemeClr val="tx1"/>
                </a:solidFill>
                <a:latin typeface="Verdana"/>
                <a:ea typeface="Verdana"/>
              </a:rPr>
              <a:t>Izmē</a:t>
            </a:r>
            <a:r>
              <a:rPr lang="lv-LV" sz="1600">
                <a:solidFill>
                  <a:schemeClr val="tx1"/>
                </a:solidFill>
                <a:latin typeface="Verdana"/>
                <a:ea typeface="Verdana"/>
              </a:rPr>
              <a:t>ģ</a:t>
            </a:r>
            <a:r>
              <a:rPr lang="en-US" sz="1600" err="1">
                <a:solidFill>
                  <a:schemeClr val="tx1"/>
                </a:solidFill>
                <a:latin typeface="Verdana"/>
                <a:ea typeface="Verdana"/>
              </a:rPr>
              <a:t>inājuma</a:t>
            </a:r>
            <a:r>
              <a:rPr lang="en-US" sz="1600">
                <a:solidFill>
                  <a:schemeClr val="tx1"/>
                </a:solidFill>
                <a:latin typeface="Verdana"/>
                <a:ea typeface="Verdana"/>
              </a:rPr>
              <a:t> </a:t>
            </a:r>
            <a:r>
              <a:rPr lang="en-US" sz="1600" err="1">
                <a:solidFill>
                  <a:schemeClr val="tx1"/>
                </a:solidFill>
                <a:latin typeface="Verdana"/>
                <a:ea typeface="Verdana"/>
              </a:rPr>
              <a:t>darbā</a:t>
            </a:r>
            <a:r>
              <a:rPr lang="en-US" sz="1600">
                <a:solidFill>
                  <a:schemeClr val="tx1"/>
                </a:solidFill>
                <a:latin typeface="Verdana"/>
                <a:ea typeface="Verdana"/>
              </a:rPr>
              <a:t> </a:t>
            </a:r>
            <a:r>
              <a:rPr lang="en-US" sz="1600" err="1">
                <a:solidFill>
                  <a:schemeClr val="tx1"/>
                </a:solidFill>
                <a:latin typeface="Verdana"/>
                <a:ea typeface="Verdana"/>
              </a:rPr>
              <a:t>būs</a:t>
            </a:r>
            <a:r>
              <a:rPr lang="en-US" sz="1600">
                <a:solidFill>
                  <a:schemeClr val="tx1"/>
                </a:solidFill>
                <a:latin typeface="Verdana"/>
                <a:ea typeface="Verdana"/>
              </a:rPr>
              <a:t> </a:t>
            </a:r>
            <a:r>
              <a:rPr lang="en-US" sz="1600" err="1">
                <a:solidFill>
                  <a:schemeClr val="tx1"/>
                </a:solidFill>
                <a:latin typeface="Verdana"/>
                <a:ea typeface="Verdana"/>
              </a:rPr>
              <a:t>dažāda</a:t>
            </a:r>
            <a:r>
              <a:rPr lang="en-US" sz="1600">
                <a:solidFill>
                  <a:schemeClr val="tx1"/>
                </a:solidFill>
                <a:latin typeface="Verdana"/>
                <a:ea typeface="Verdana"/>
              </a:rPr>
              <a:t> </a:t>
            </a:r>
            <a:r>
              <a:rPr lang="en-US" sz="1600" err="1">
                <a:solidFill>
                  <a:schemeClr val="tx1"/>
                </a:solidFill>
                <a:latin typeface="Verdana"/>
                <a:ea typeface="Verdana"/>
              </a:rPr>
              <a:t>veida</a:t>
            </a:r>
            <a:r>
              <a:rPr lang="en-US" sz="1600">
                <a:solidFill>
                  <a:schemeClr val="tx1"/>
                </a:solidFill>
                <a:latin typeface="Verdana"/>
                <a:ea typeface="Verdana"/>
              </a:rPr>
              <a:t> </a:t>
            </a:r>
            <a:r>
              <a:rPr lang="en-US" sz="1600" err="1">
                <a:solidFill>
                  <a:schemeClr val="tx1"/>
                </a:solidFill>
                <a:latin typeface="Verdana"/>
                <a:ea typeface="Verdana"/>
              </a:rPr>
              <a:t>uzdevumi</a:t>
            </a:r>
            <a:r>
              <a:rPr lang="en-US" sz="1600">
                <a:solidFill>
                  <a:schemeClr val="tx1"/>
                </a:solidFill>
                <a:latin typeface="Verdana"/>
                <a:ea typeface="Verdana"/>
              </a:rPr>
              <a:t>, </a:t>
            </a:r>
            <a:r>
              <a:rPr lang="en-US" sz="1600" err="1">
                <a:solidFill>
                  <a:schemeClr val="tx1"/>
                </a:solidFill>
                <a:latin typeface="Verdana"/>
                <a:ea typeface="Verdana"/>
              </a:rPr>
              <a:t>tajā</a:t>
            </a:r>
            <a:r>
              <a:rPr lang="en-US" sz="1600">
                <a:solidFill>
                  <a:schemeClr val="tx1"/>
                </a:solidFill>
                <a:latin typeface="Verdana"/>
                <a:ea typeface="Verdana"/>
              </a:rPr>
              <a:t> </a:t>
            </a:r>
            <a:r>
              <a:rPr lang="en-US" sz="1600" err="1">
                <a:solidFill>
                  <a:schemeClr val="tx1"/>
                </a:solidFill>
                <a:latin typeface="Verdana"/>
                <a:ea typeface="Verdana"/>
              </a:rPr>
              <a:t>skaitā</a:t>
            </a:r>
            <a:r>
              <a:rPr lang="en-US" sz="1600">
                <a:solidFill>
                  <a:schemeClr val="tx1"/>
                </a:solidFill>
                <a:latin typeface="Verdana"/>
                <a:ea typeface="Verdana"/>
              </a:rPr>
              <a:t> audio/video. (Ja </a:t>
            </a:r>
            <a:r>
              <a:rPr lang="en-US" sz="1600" err="1">
                <a:solidFill>
                  <a:schemeClr val="tx1"/>
                </a:solidFill>
                <a:latin typeface="Verdana"/>
                <a:ea typeface="Verdana"/>
              </a:rPr>
              <a:t>skolēni</a:t>
            </a:r>
            <a:r>
              <a:rPr lang="en-US" sz="1600">
                <a:solidFill>
                  <a:schemeClr val="tx1"/>
                </a:solidFill>
                <a:latin typeface="Verdana"/>
                <a:ea typeface="Verdana"/>
              </a:rPr>
              <a:t> </a:t>
            </a:r>
            <a:r>
              <a:rPr lang="en-US" sz="1600" err="1">
                <a:solidFill>
                  <a:schemeClr val="tx1"/>
                </a:solidFill>
                <a:latin typeface="Verdana"/>
                <a:ea typeface="Verdana"/>
              </a:rPr>
              <a:t>nepiedalās</a:t>
            </a:r>
            <a:r>
              <a:rPr lang="en-US" sz="1600">
                <a:solidFill>
                  <a:schemeClr val="tx1"/>
                </a:solidFill>
                <a:latin typeface="Verdana"/>
                <a:ea typeface="Verdana"/>
              </a:rPr>
              <a:t> </a:t>
            </a:r>
            <a:r>
              <a:rPr lang="en-US" sz="1600" err="1">
                <a:solidFill>
                  <a:schemeClr val="tx1"/>
                </a:solidFill>
                <a:latin typeface="Verdana"/>
                <a:ea typeface="Verdana"/>
              </a:rPr>
              <a:t>kultūras</a:t>
            </a:r>
            <a:r>
              <a:rPr lang="en-US" sz="1600">
                <a:solidFill>
                  <a:schemeClr val="tx1"/>
                </a:solidFill>
                <a:latin typeface="Verdana"/>
                <a:ea typeface="Verdana"/>
              </a:rPr>
              <a:t> un </a:t>
            </a:r>
            <a:r>
              <a:rPr lang="en-US" sz="1600" err="1">
                <a:solidFill>
                  <a:schemeClr val="tx1"/>
                </a:solidFill>
                <a:latin typeface="Verdana"/>
                <a:ea typeface="Verdana"/>
              </a:rPr>
              <a:t>mākslas</a:t>
            </a:r>
            <a:r>
              <a:rPr lang="en-US" sz="1600">
                <a:solidFill>
                  <a:schemeClr val="tx1"/>
                </a:solidFill>
                <a:latin typeface="Verdana"/>
                <a:ea typeface="Verdana"/>
              </a:rPr>
              <a:t> </a:t>
            </a:r>
            <a:r>
              <a:rPr lang="en-US" sz="1600" err="1">
                <a:solidFill>
                  <a:schemeClr val="tx1"/>
                </a:solidFill>
                <a:latin typeface="Verdana"/>
                <a:ea typeface="Verdana"/>
              </a:rPr>
              <a:t>eksāmenā</a:t>
            </a:r>
            <a:r>
              <a:rPr lang="en-US" sz="1600">
                <a:solidFill>
                  <a:schemeClr val="tx1"/>
                </a:solidFill>
                <a:latin typeface="Verdana"/>
                <a:ea typeface="Verdana"/>
              </a:rPr>
              <a:t>, </a:t>
            </a:r>
            <a:r>
              <a:rPr lang="en-US" sz="1600" err="1">
                <a:solidFill>
                  <a:schemeClr val="tx1"/>
                </a:solidFill>
                <a:latin typeface="Verdana"/>
                <a:ea typeface="Verdana"/>
              </a:rPr>
              <a:t>šos</a:t>
            </a:r>
            <a:r>
              <a:rPr lang="en-US" sz="1600">
                <a:solidFill>
                  <a:schemeClr val="tx1"/>
                </a:solidFill>
                <a:latin typeface="Verdana"/>
                <a:ea typeface="Verdana"/>
              </a:rPr>
              <a:t> </a:t>
            </a:r>
            <a:r>
              <a:rPr lang="en-US" sz="1600" err="1">
                <a:solidFill>
                  <a:schemeClr val="tx1"/>
                </a:solidFill>
                <a:latin typeface="Verdana"/>
                <a:ea typeface="Verdana"/>
              </a:rPr>
              <a:t>materiālus</a:t>
            </a:r>
            <a:r>
              <a:rPr lang="en-US" sz="1600">
                <a:solidFill>
                  <a:schemeClr val="tx1"/>
                </a:solidFill>
                <a:latin typeface="Verdana"/>
                <a:ea typeface="Verdana"/>
              </a:rPr>
              <a:t> var </a:t>
            </a:r>
            <a:r>
              <a:rPr lang="en-US" sz="1600" err="1">
                <a:solidFill>
                  <a:schemeClr val="tx1"/>
                </a:solidFill>
                <a:latin typeface="Verdana"/>
                <a:ea typeface="Verdana"/>
              </a:rPr>
              <a:t>neatvērt</a:t>
            </a:r>
            <a:r>
              <a:rPr lang="en-US" sz="1600">
                <a:solidFill>
                  <a:schemeClr val="tx1"/>
                </a:solidFill>
                <a:latin typeface="Verdana"/>
                <a:ea typeface="Verdana"/>
              </a:rPr>
              <a:t>)</a:t>
            </a:r>
          </a:p>
          <a:p>
            <a:r>
              <a:rPr lang="en-US" sz="1600">
                <a:solidFill>
                  <a:schemeClr val="tx1"/>
                </a:solidFill>
                <a:latin typeface="Verdana"/>
              </a:rPr>
              <a:t>•</a:t>
            </a:r>
            <a:r>
              <a:rPr lang="en-US" sz="1600">
                <a:solidFill>
                  <a:schemeClr val="tx1"/>
                </a:solidFill>
                <a:latin typeface="Verdana"/>
                <a:ea typeface="Verdana"/>
              </a:rPr>
              <a:t>Darbi </a:t>
            </a:r>
            <a:r>
              <a:rPr lang="en-US" sz="1600" err="1">
                <a:solidFill>
                  <a:schemeClr val="tx1"/>
                </a:solidFill>
                <a:latin typeface="Verdana"/>
                <a:ea typeface="Verdana"/>
              </a:rPr>
              <a:t>netiek</a:t>
            </a:r>
            <a:r>
              <a:rPr lang="en-US" sz="1600">
                <a:solidFill>
                  <a:schemeClr val="tx1"/>
                </a:solidFill>
                <a:latin typeface="Verdana"/>
                <a:ea typeface="Verdana"/>
              </a:rPr>
              <a:t> </a:t>
            </a:r>
            <a:r>
              <a:rPr lang="en-US" sz="1600" err="1">
                <a:solidFill>
                  <a:schemeClr val="tx1"/>
                </a:solidFill>
                <a:latin typeface="Verdana"/>
                <a:ea typeface="Verdana"/>
              </a:rPr>
              <a:t>vērtēti</a:t>
            </a:r>
            <a:endParaRPr lang="en-US" sz="1600">
              <a:solidFill>
                <a:schemeClr val="tx1"/>
              </a:solidFill>
              <a:latin typeface="Verdana"/>
              <a:ea typeface="Verdana"/>
            </a:endParaRPr>
          </a:p>
          <a:p>
            <a:endParaRPr lang="en-US" sz="1600" i="1">
              <a:solidFill>
                <a:schemeClr val="tx1"/>
              </a:solidFill>
              <a:latin typeface="Verdana"/>
              <a:ea typeface="Verdana"/>
            </a:endParaRPr>
          </a:p>
          <a:p>
            <a:r>
              <a:rPr lang="en-US" sz="1600" i="1" err="1">
                <a:solidFill>
                  <a:schemeClr val="tx1"/>
                </a:solidFill>
                <a:latin typeface="Verdana"/>
                <a:ea typeface="Verdana"/>
              </a:rPr>
              <a:t>Iepriekšējo</a:t>
            </a:r>
            <a:r>
              <a:rPr lang="en-US" sz="1600" i="1">
                <a:solidFill>
                  <a:schemeClr val="tx1"/>
                </a:solidFill>
                <a:latin typeface="Verdana"/>
                <a:ea typeface="Verdana"/>
              </a:rPr>
              <a:t> </a:t>
            </a:r>
            <a:r>
              <a:rPr lang="en-US" sz="1600" i="1" err="1">
                <a:solidFill>
                  <a:schemeClr val="tx1"/>
                </a:solidFill>
                <a:latin typeface="Verdana"/>
                <a:ea typeface="Verdana"/>
              </a:rPr>
              <a:t>gadu</a:t>
            </a:r>
            <a:r>
              <a:rPr lang="en-US" sz="1600" i="1">
                <a:solidFill>
                  <a:schemeClr val="tx1"/>
                </a:solidFill>
                <a:latin typeface="Verdana"/>
                <a:ea typeface="Verdana"/>
              </a:rPr>
              <a:t> </a:t>
            </a:r>
            <a:r>
              <a:rPr lang="en-US" sz="1600" i="1" err="1">
                <a:solidFill>
                  <a:schemeClr val="tx1"/>
                </a:solidFill>
                <a:latin typeface="Verdana"/>
                <a:ea typeface="Verdana"/>
              </a:rPr>
              <a:t>tiešsaistes</a:t>
            </a:r>
            <a:r>
              <a:rPr lang="en-US" sz="1600" i="1">
                <a:solidFill>
                  <a:schemeClr val="tx1"/>
                </a:solidFill>
                <a:latin typeface="Verdana"/>
                <a:ea typeface="Verdana"/>
              </a:rPr>
              <a:t> </a:t>
            </a:r>
            <a:r>
              <a:rPr lang="en-US" sz="1600" i="1" err="1">
                <a:solidFill>
                  <a:schemeClr val="tx1"/>
                </a:solidFill>
                <a:latin typeface="Verdana"/>
                <a:ea typeface="Verdana"/>
              </a:rPr>
              <a:t>darbi</a:t>
            </a:r>
            <a:r>
              <a:rPr lang="en-US" sz="1600" i="1">
                <a:solidFill>
                  <a:schemeClr val="tx1"/>
                </a:solidFill>
                <a:latin typeface="Verdana"/>
                <a:ea typeface="Verdana"/>
              </a:rPr>
              <a:t> </a:t>
            </a:r>
            <a:r>
              <a:rPr lang="en-US" sz="1600" i="1" err="1">
                <a:solidFill>
                  <a:schemeClr val="tx1"/>
                </a:solidFill>
                <a:latin typeface="Verdana"/>
                <a:ea typeface="Verdana"/>
              </a:rPr>
              <a:t>ievietoti</a:t>
            </a:r>
            <a:r>
              <a:rPr lang="en-US" sz="1600" i="1">
                <a:solidFill>
                  <a:schemeClr val="tx1"/>
                </a:solidFill>
                <a:latin typeface="Verdana"/>
                <a:ea typeface="Verdana"/>
              </a:rPr>
              <a:t>  skolo.lv</a:t>
            </a:r>
            <a:endParaRPr lang="en-US" sz="1600">
              <a:solidFill>
                <a:schemeClr val="tx1"/>
              </a:solidFill>
              <a:latin typeface="Verdana"/>
              <a:ea typeface="Verdana"/>
            </a:endParaRPr>
          </a:p>
        </p:txBody>
      </p:sp>
      <p:sp>
        <p:nvSpPr>
          <p:cNvPr id="5" name="TextBox 4">
            <a:extLst>
              <a:ext uri="{FF2B5EF4-FFF2-40B4-BE49-F238E27FC236}">
                <a16:creationId xmlns:a16="http://schemas.microsoft.com/office/drawing/2014/main" id="{6525CA4B-ABB8-A76E-321B-E20AC5083D05}"/>
              </a:ext>
            </a:extLst>
          </p:cNvPr>
          <p:cNvSpPr txBox="1"/>
          <p:nvPr/>
        </p:nvSpPr>
        <p:spPr>
          <a:xfrm>
            <a:off x="814192" y="1717110"/>
            <a:ext cx="9039616"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aseline="0" err="1">
                <a:solidFill>
                  <a:schemeClr val="bg2"/>
                </a:solidFill>
                <a:latin typeface="Verdana"/>
              </a:rPr>
              <a:t>Valsts</a:t>
            </a:r>
            <a:r>
              <a:rPr lang="en-US" sz="1600" baseline="0">
                <a:solidFill>
                  <a:schemeClr val="bg2"/>
                </a:solidFill>
                <a:latin typeface="Verdana"/>
              </a:rPr>
              <a:t> </a:t>
            </a:r>
            <a:r>
              <a:rPr lang="en-US" sz="1600" baseline="0" err="1">
                <a:solidFill>
                  <a:schemeClr val="bg2"/>
                </a:solidFill>
                <a:latin typeface="Verdana"/>
              </a:rPr>
              <a:t>pārbaudījumu</a:t>
            </a:r>
            <a:r>
              <a:rPr lang="en-US" sz="1600" baseline="0">
                <a:solidFill>
                  <a:schemeClr val="bg2"/>
                </a:solidFill>
                <a:latin typeface="Verdana"/>
              </a:rPr>
              <a:t> </a:t>
            </a:r>
            <a:r>
              <a:rPr lang="en-US" sz="1600" baseline="0" err="1">
                <a:solidFill>
                  <a:schemeClr val="bg2"/>
                </a:solidFill>
                <a:latin typeface="Verdana"/>
              </a:rPr>
              <a:t>informācijas</a:t>
            </a:r>
            <a:r>
              <a:rPr lang="en-US" sz="1600" baseline="0">
                <a:solidFill>
                  <a:schemeClr val="bg2"/>
                </a:solidFill>
                <a:latin typeface="Verdana"/>
              </a:rPr>
              <a:t> </a:t>
            </a:r>
            <a:r>
              <a:rPr lang="en-US" sz="1600" baseline="0" err="1">
                <a:solidFill>
                  <a:schemeClr val="bg2"/>
                </a:solidFill>
                <a:latin typeface="Verdana"/>
              </a:rPr>
              <a:t>sistēmas</a:t>
            </a:r>
            <a:r>
              <a:rPr lang="en-US" sz="1600" baseline="0">
                <a:solidFill>
                  <a:schemeClr val="bg2"/>
                </a:solidFill>
                <a:latin typeface="Verdana"/>
              </a:rPr>
              <a:t> </a:t>
            </a:r>
            <a:r>
              <a:rPr lang="en-US" sz="1600" baseline="0" err="1">
                <a:solidFill>
                  <a:schemeClr val="bg2"/>
                </a:solidFill>
                <a:latin typeface="Verdana"/>
              </a:rPr>
              <a:t>izmēģinājuma</a:t>
            </a:r>
            <a:r>
              <a:rPr lang="en-US" sz="1600" baseline="0">
                <a:solidFill>
                  <a:schemeClr val="bg2"/>
                </a:solidFill>
                <a:latin typeface="Verdana"/>
              </a:rPr>
              <a:t> </a:t>
            </a:r>
            <a:r>
              <a:rPr lang="en-US" sz="1600" baseline="0" err="1">
                <a:solidFill>
                  <a:schemeClr val="bg2"/>
                </a:solidFill>
                <a:latin typeface="Verdana"/>
              </a:rPr>
              <a:t>darbi</a:t>
            </a:r>
            <a:r>
              <a:rPr lang="en-US" sz="1600" baseline="0">
                <a:solidFill>
                  <a:schemeClr val="bg2"/>
                </a:solidFill>
                <a:latin typeface="Verdana"/>
              </a:rPr>
              <a:t> </a:t>
            </a:r>
            <a:r>
              <a:rPr lang="en-US" sz="1600" b="1" baseline="0" err="1">
                <a:solidFill>
                  <a:schemeClr val="bg2"/>
                </a:solidFill>
                <a:latin typeface="Verdana"/>
              </a:rPr>
              <a:t>februārī</a:t>
            </a:r>
            <a:r>
              <a:rPr lang="en-US" sz="1600" b="1" baseline="0">
                <a:solidFill>
                  <a:schemeClr val="bg2"/>
                </a:solidFill>
                <a:latin typeface="Verdana"/>
              </a:rPr>
              <a:t> - </a:t>
            </a:r>
            <a:r>
              <a:rPr lang="en-US" sz="1600" b="1" baseline="0" err="1">
                <a:solidFill>
                  <a:schemeClr val="bg2"/>
                </a:solidFill>
                <a:latin typeface="Verdana"/>
              </a:rPr>
              <a:t>martā</a:t>
            </a:r>
            <a:r>
              <a:rPr lang="en-US" sz="1600" b="1" baseline="0">
                <a:solidFill>
                  <a:schemeClr val="bg2"/>
                </a:solidFill>
                <a:latin typeface="Verdana"/>
              </a:rPr>
              <a:t> </a:t>
            </a:r>
            <a:endParaRPr lang="en-US" b="1">
              <a:solidFill>
                <a:schemeClr val="bg2"/>
              </a:solidFill>
            </a:endParaRPr>
          </a:p>
          <a:p>
            <a:pPr algn="ctr"/>
            <a:endParaRPr lang="en-US"/>
          </a:p>
        </p:txBody>
      </p:sp>
      <p:sp>
        <p:nvSpPr>
          <p:cNvPr id="6" name="TextBox 5">
            <a:extLst>
              <a:ext uri="{FF2B5EF4-FFF2-40B4-BE49-F238E27FC236}">
                <a16:creationId xmlns:a16="http://schemas.microsoft.com/office/drawing/2014/main" id="{FA765191-9F28-459D-A096-EDCCD0934936}"/>
              </a:ext>
            </a:extLst>
          </p:cNvPr>
          <p:cNvSpPr txBox="1"/>
          <p:nvPr/>
        </p:nvSpPr>
        <p:spPr>
          <a:xfrm>
            <a:off x="814192" y="2134643"/>
            <a:ext cx="7275534"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baseline="0" err="1">
                <a:solidFill>
                  <a:srgbClr val="664690"/>
                </a:solidFill>
                <a:latin typeface="Verdana"/>
                <a:ea typeface="Segoe UI"/>
                <a:cs typeface="Segoe UI"/>
              </a:rPr>
              <a:t>Piedalīšanās</a:t>
            </a:r>
            <a:r>
              <a:rPr lang="en-US" sz="1600" b="1" baseline="0">
                <a:solidFill>
                  <a:srgbClr val="664690"/>
                </a:solidFill>
                <a:latin typeface="Verdana"/>
                <a:ea typeface="Segoe UI"/>
                <a:cs typeface="Segoe UI"/>
              </a:rPr>
              <a:t> </a:t>
            </a:r>
            <a:r>
              <a:rPr lang="en-US" sz="1600" b="1" baseline="0" err="1">
                <a:solidFill>
                  <a:srgbClr val="664690"/>
                </a:solidFill>
                <a:latin typeface="Verdana"/>
                <a:ea typeface="Segoe UI"/>
                <a:cs typeface="Segoe UI"/>
              </a:rPr>
              <a:t>izmēģinājuma</a:t>
            </a:r>
            <a:r>
              <a:rPr lang="en-US" sz="1600" b="1" baseline="0">
                <a:solidFill>
                  <a:srgbClr val="664690"/>
                </a:solidFill>
                <a:latin typeface="Verdana"/>
                <a:ea typeface="Segoe UI"/>
                <a:cs typeface="Segoe UI"/>
              </a:rPr>
              <a:t> </a:t>
            </a:r>
            <a:r>
              <a:rPr lang="en-US" sz="1600" b="1" baseline="0" err="1">
                <a:solidFill>
                  <a:srgbClr val="664690"/>
                </a:solidFill>
                <a:latin typeface="Verdana"/>
                <a:ea typeface="Segoe UI"/>
                <a:cs typeface="Segoe UI"/>
              </a:rPr>
              <a:t>darbā</a:t>
            </a:r>
            <a:r>
              <a:rPr lang="en-US" sz="1600" b="1" baseline="0">
                <a:solidFill>
                  <a:srgbClr val="664690"/>
                </a:solidFill>
                <a:latin typeface="Verdana"/>
                <a:ea typeface="Segoe UI"/>
                <a:cs typeface="Segoe UI"/>
              </a:rPr>
              <a:t> </a:t>
            </a:r>
            <a:r>
              <a:rPr lang="en-US" sz="1600" b="1" baseline="0" err="1">
                <a:solidFill>
                  <a:srgbClr val="664690"/>
                </a:solidFill>
                <a:latin typeface="Verdana"/>
                <a:ea typeface="Segoe UI"/>
                <a:cs typeface="Segoe UI"/>
              </a:rPr>
              <a:t>vēlama</a:t>
            </a:r>
            <a:r>
              <a:rPr lang="en-US" sz="1600" b="1" baseline="0">
                <a:solidFill>
                  <a:srgbClr val="664690"/>
                </a:solidFill>
                <a:latin typeface="Verdana"/>
                <a:ea typeface="Segoe UI"/>
                <a:cs typeface="Segoe UI"/>
              </a:rPr>
              <a:t>,</a:t>
            </a:r>
            <a:r>
              <a:rPr lang="en-US" sz="1600" b="1">
                <a:solidFill>
                  <a:srgbClr val="664690"/>
                </a:solidFill>
                <a:latin typeface="Verdana"/>
                <a:ea typeface="Segoe UI"/>
                <a:cs typeface="Segoe UI"/>
              </a:rPr>
              <a:t> </a:t>
            </a:r>
            <a:r>
              <a:rPr lang="en-US" sz="1600" b="1" baseline="0">
                <a:solidFill>
                  <a:srgbClr val="664690"/>
                </a:solidFill>
                <a:latin typeface="Verdana"/>
                <a:ea typeface="Segoe UI"/>
                <a:cs typeface="Segoe UI"/>
              </a:rPr>
              <a:t>lai </a:t>
            </a:r>
            <a:r>
              <a:rPr lang="en-US" sz="1600" b="1">
                <a:solidFill>
                  <a:srgbClr val="664690"/>
                </a:solidFill>
                <a:latin typeface="Verdana"/>
                <a:ea typeface="Segoe UI"/>
                <a:cs typeface="Segoe UI"/>
              </a:rPr>
              <a:t>​</a:t>
            </a:r>
          </a:p>
          <a:p>
            <a:pPr marL="285750" lvl="0" indent="-285750" rtl="0">
              <a:buFont typeface="Arial,Sans-Serif"/>
              <a:buChar char="•"/>
            </a:pPr>
            <a:r>
              <a:rPr lang="en-US" sz="1600" baseline="0" err="1">
                <a:solidFill>
                  <a:srgbClr val="664690"/>
                </a:solidFill>
                <a:latin typeface="Verdana"/>
                <a:ea typeface="Arial"/>
                <a:cs typeface="Arial"/>
              </a:rPr>
              <a:t>pārbaudītu</a:t>
            </a:r>
            <a:r>
              <a:rPr lang="en-US" sz="1600" baseline="0">
                <a:solidFill>
                  <a:srgbClr val="664690"/>
                </a:solidFill>
                <a:latin typeface="Verdana"/>
                <a:ea typeface="Arial"/>
                <a:cs typeface="Arial"/>
              </a:rPr>
              <a:t> </a:t>
            </a:r>
            <a:r>
              <a:rPr lang="en-US" sz="1600" baseline="0" err="1">
                <a:solidFill>
                  <a:srgbClr val="664690"/>
                </a:solidFill>
                <a:latin typeface="Verdana"/>
                <a:ea typeface="Arial"/>
                <a:cs typeface="Arial"/>
              </a:rPr>
              <a:t>skolas</a:t>
            </a:r>
            <a:r>
              <a:rPr lang="en-US" sz="1600" baseline="0">
                <a:solidFill>
                  <a:srgbClr val="664690"/>
                </a:solidFill>
                <a:latin typeface="Verdana"/>
                <a:ea typeface="Arial"/>
                <a:cs typeface="Arial"/>
              </a:rPr>
              <a:t> </a:t>
            </a:r>
            <a:r>
              <a:rPr lang="en-US" sz="1600" err="1">
                <a:solidFill>
                  <a:srgbClr val="664690"/>
                </a:solidFill>
                <a:latin typeface="Verdana"/>
              </a:rPr>
              <a:t>infrastruktūru</a:t>
            </a:r>
            <a:r>
              <a:rPr lang="en-US" sz="1600" baseline="0">
                <a:solidFill>
                  <a:srgbClr val="664690"/>
                </a:solidFill>
                <a:latin typeface="Verdana"/>
                <a:ea typeface="Arial"/>
                <a:cs typeface="Arial"/>
              </a:rPr>
              <a:t>;</a:t>
            </a:r>
            <a:r>
              <a:rPr lang="en-US" sz="1600">
                <a:solidFill>
                  <a:srgbClr val="664690"/>
                </a:solidFill>
                <a:latin typeface="Verdana"/>
                <a:ea typeface="Arial"/>
                <a:cs typeface="Arial"/>
              </a:rPr>
              <a:t>​</a:t>
            </a:r>
          </a:p>
          <a:p>
            <a:pPr marL="285750" lvl="0" indent="-285750" rtl="0">
              <a:buFont typeface="Arial,Sans-Serif"/>
              <a:buChar char="•"/>
            </a:pPr>
            <a:r>
              <a:rPr lang="en-US" sz="1600" baseline="0" err="1">
                <a:solidFill>
                  <a:srgbClr val="664690"/>
                </a:solidFill>
                <a:latin typeface="Verdana"/>
                <a:ea typeface="Arial"/>
                <a:cs typeface="Arial"/>
              </a:rPr>
              <a:t>skolēni</a:t>
            </a:r>
            <a:r>
              <a:rPr lang="en-US" sz="1600" baseline="0">
                <a:solidFill>
                  <a:srgbClr val="664690"/>
                </a:solidFill>
                <a:latin typeface="Verdana"/>
                <a:ea typeface="Arial"/>
                <a:cs typeface="Arial"/>
              </a:rPr>
              <a:t> </a:t>
            </a:r>
            <a:r>
              <a:rPr lang="en-US" sz="1600" baseline="0" err="1">
                <a:solidFill>
                  <a:srgbClr val="664690"/>
                </a:solidFill>
                <a:latin typeface="Verdana"/>
                <a:ea typeface="Arial"/>
                <a:cs typeface="Arial"/>
              </a:rPr>
              <a:t>iepazītu</a:t>
            </a:r>
            <a:r>
              <a:rPr lang="en-US" sz="1600" baseline="0">
                <a:solidFill>
                  <a:srgbClr val="664690"/>
                </a:solidFill>
                <a:latin typeface="Verdana"/>
                <a:ea typeface="Arial"/>
                <a:cs typeface="Arial"/>
              </a:rPr>
              <a:t> eksameni.vps.gov.lv (</a:t>
            </a:r>
            <a:r>
              <a:rPr lang="en-US" sz="1600" baseline="0" err="1">
                <a:solidFill>
                  <a:srgbClr val="664690"/>
                </a:solidFill>
                <a:latin typeface="Verdana"/>
                <a:ea typeface="Arial"/>
                <a:cs typeface="Arial"/>
              </a:rPr>
              <a:t>tiešsaistes</a:t>
            </a:r>
            <a:r>
              <a:rPr lang="en-US" sz="1600" baseline="0">
                <a:solidFill>
                  <a:srgbClr val="664690"/>
                </a:solidFill>
                <a:latin typeface="Verdana"/>
                <a:ea typeface="Arial"/>
                <a:cs typeface="Arial"/>
              </a:rPr>
              <a:t>) </a:t>
            </a:r>
            <a:r>
              <a:rPr lang="en-US" sz="1600" baseline="0" err="1">
                <a:solidFill>
                  <a:srgbClr val="664690"/>
                </a:solidFill>
                <a:latin typeface="Verdana"/>
                <a:ea typeface="Arial"/>
                <a:cs typeface="Arial"/>
              </a:rPr>
              <a:t>vidi</a:t>
            </a:r>
            <a:r>
              <a:rPr lang="en-US" sz="1600" baseline="0">
                <a:solidFill>
                  <a:srgbClr val="664690"/>
                </a:solidFill>
                <a:latin typeface="Verdana"/>
                <a:ea typeface="Arial"/>
                <a:cs typeface="Arial"/>
              </a:rPr>
              <a:t>. </a:t>
            </a:r>
          </a:p>
          <a:p>
            <a:pPr algn="ctr"/>
            <a:endParaRPr lang="en-US"/>
          </a:p>
        </p:txBody>
      </p:sp>
    </p:spTree>
    <p:extLst>
      <p:ext uri="{BB962C8B-B14F-4D97-AF65-F5344CB8AC3E}">
        <p14:creationId xmlns:p14="http://schemas.microsoft.com/office/powerpoint/2010/main" val="31212175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A23DA-9F49-831F-B155-13632B1E6D16}"/>
              </a:ext>
            </a:extLst>
          </p:cNvPr>
          <p:cNvSpPr>
            <a:spLocks noGrp="1"/>
          </p:cNvSpPr>
          <p:nvPr>
            <p:ph type="title"/>
          </p:nvPr>
        </p:nvSpPr>
        <p:spPr>
          <a:xfrm>
            <a:off x="810504" y="490021"/>
            <a:ext cx="10273296" cy="671409"/>
          </a:xfrm>
        </p:spPr>
        <p:txBody>
          <a:bodyPr/>
          <a:lstStyle/>
          <a:p>
            <a:r>
              <a:rPr lang="en-US" sz="2400" err="1"/>
              <a:t>Valsts</a:t>
            </a:r>
            <a:r>
              <a:rPr lang="en-US" sz="2400"/>
              <a:t> </a:t>
            </a:r>
            <a:r>
              <a:rPr lang="en-US" sz="2400" err="1"/>
              <a:t>pārbaudes</a:t>
            </a:r>
            <a:r>
              <a:rPr lang="en-US" sz="2400"/>
              <a:t> </a:t>
            </a:r>
            <a:r>
              <a:rPr lang="en-US" sz="2400" err="1"/>
              <a:t>darbi</a:t>
            </a:r>
            <a:r>
              <a:rPr lang="en-US" sz="2400"/>
              <a:t> par </a:t>
            </a:r>
            <a:r>
              <a:rPr lang="en-US" sz="2400" err="1"/>
              <a:t>vispārējo</a:t>
            </a:r>
            <a:r>
              <a:rPr lang="en-US" sz="2400"/>
              <a:t> </a:t>
            </a:r>
            <a:r>
              <a:rPr lang="en-US" sz="2400" err="1"/>
              <a:t>vidējo</a:t>
            </a:r>
            <a:r>
              <a:rPr lang="en-US" sz="2400"/>
              <a:t> </a:t>
            </a:r>
            <a:r>
              <a:rPr lang="en-US" sz="2400" err="1"/>
              <a:t>izglītību</a:t>
            </a:r>
            <a:r>
              <a:rPr lang="en-US" sz="2400"/>
              <a:t> </a:t>
            </a:r>
            <a:endParaRPr lang="en-US"/>
          </a:p>
        </p:txBody>
      </p:sp>
      <p:sp>
        <p:nvSpPr>
          <p:cNvPr id="3" name="Text Placeholder 2">
            <a:extLst>
              <a:ext uri="{FF2B5EF4-FFF2-40B4-BE49-F238E27FC236}">
                <a16:creationId xmlns:a16="http://schemas.microsoft.com/office/drawing/2014/main" id="{7AE5EF78-6032-A07F-4128-6F3DAFC49EED}"/>
              </a:ext>
            </a:extLst>
          </p:cNvPr>
          <p:cNvSpPr>
            <a:spLocks noGrp="1"/>
          </p:cNvSpPr>
          <p:nvPr>
            <p:ph type="body" idx="1"/>
          </p:nvPr>
        </p:nvSpPr>
        <p:spPr>
          <a:xfrm>
            <a:off x="616775" y="1962242"/>
            <a:ext cx="10929767" cy="3932984"/>
          </a:xfrm>
        </p:spPr>
        <p:txBody>
          <a:bodyPr/>
          <a:lstStyle/>
          <a:p>
            <a:pPr algn="just"/>
            <a:endParaRPr lang="en-US" sz="1800"/>
          </a:p>
          <a:p>
            <a:pPr marL="228600" indent="0" algn="just"/>
            <a:r>
              <a:rPr lang="en-US" sz="1800"/>
              <a:t>13. </a:t>
            </a:r>
            <a:r>
              <a:rPr lang="en-US" sz="1800" err="1"/>
              <a:t>Izglītības</a:t>
            </a:r>
            <a:r>
              <a:rPr lang="en-US" sz="1800"/>
              <a:t> </a:t>
            </a:r>
            <a:r>
              <a:rPr lang="en-US" sz="1800" err="1"/>
              <a:t>iestādes</a:t>
            </a:r>
            <a:r>
              <a:rPr lang="en-US" sz="1800"/>
              <a:t> </a:t>
            </a:r>
            <a:r>
              <a:rPr lang="en-US" sz="1800" err="1"/>
              <a:t>vadītājs</a:t>
            </a:r>
            <a:r>
              <a:rPr lang="en-US" sz="1800"/>
              <a:t> </a:t>
            </a:r>
            <a:r>
              <a:rPr lang="en-US" sz="1800" err="1"/>
              <a:t>vai</a:t>
            </a:r>
            <a:r>
              <a:rPr lang="en-US" sz="1800"/>
              <a:t> </a:t>
            </a:r>
            <a:r>
              <a:rPr lang="en-US" sz="1800" err="1"/>
              <a:t>viņa</a:t>
            </a:r>
            <a:r>
              <a:rPr lang="en-US" sz="1800"/>
              <a:t> </a:t>
            </a:r>
            <a:r>
              <a:rPr lang="en-US" sz="1800" err="1"/>
              <a:t>pilnvarota</a:t>
            </a:r>
            <a:r>
              <a:rPr lang="en-US" sz="1800"/>
              <a:t> persona </a:t>
            </a:r>
            <a:r>
              <a:rPr lang="en-US" sz="1800" err="1"/>
              <a:t>nodrošina</a:t>
            </a:r>
            <a:r>
              <a:rPr lang="en-US" sz="1800"/>
              <a:t>, lai </a:t>
            </a:r>
            <a:r>
              <a:rPr lang="en-US" sz="1800" err="1"/>
              <a:t>izglītojamie</a:t>
            </a:r>
            <a:r>
              <a:rPr lang="en-US" sz="1800"/>
              <a:t> un </a:t>
            </a:r>
            <a:r>
              <a:rPr lang="en-US" sz="1800" err="1"/>
              <a:t>nepilngadīgo</a:t>
            </a:r>
            <a:r>
              <a:rPr lang="en-US" sz="1800"/>
              <a:t> </a:t>
            </a:r>
            <a:r>
              <a:rPr lang="en-US" sz="1800" err="1"/>
              <a:t>izglītojamo</a:t>
            </a:r>
            <a:r>
              <a:rPr lang="en-US" sz="1800"/>
              <a:t> </a:t>
            </a:r>
            <a:r>
              <a:rPr lang="en-US" sz="1800" err="1"/>
              <a:t>likumiskie</a:t>
            </a:r>
            <a:r>
              <a:rPr lang="en-US" sz="1800"/>
              <a:t> </a:t>
            </a:r>
            <a:r>
              <a:rPr lang="en-US" sz="1800" err="1"/>
              <a:t>pārstāvji</a:t>
            </a:r>
            <a:r>
              <a:rPr lang="en-US" sz="1800"/>
              <a:t> </a:t>
            </a:r>
            <a:r>
              <a:rPr lang="en-US" sz="1800" err="1"/>
              <a:t>vai</a:t>
            </a:r>
            <a:r>
              <a:rPr lang="en-US" sz="1800"/>
              <a:t> par </a:t>
            </a:r>
            <a:r>
              <a:rPr lang="en-US" sz="1800" err="1"/>
              <a:t>nepilngadīga</a:t>
            </a:r>
            <a:r>
              <a:rPr lang="en-US" sz="1800"/>
              <a:t> </a:t>
            </a:r>
            <a:r>
              <a:rPr lang="en-US" sz="1800" err="1"/>
              <a:t>izglītojamā</a:t>
            </a:r>
            <a:r>
              <a:rPr lang="en-US" sz="1800"/>
              <a:t> </a:t>
            </a:r>
            <a:r>
              <a:rPr lang="en-US" sz="1800" err="1"/>
              <a:t>resocializāciju</a:t>
            </a:r>
            <a:r>
              <a:rPr lang="en-US" sz="1800"/>
              <a:t> </a:t>
            </a:r>
            <a:r>
              <a:rPr lang="en-US" sz="1800" err="1"/>
              <a:t>atbildīgā</a:t>
            </a:r>
            <a:r>
              <a:rPr lang="en-US" sz="1800"/>
              <a:t> </a:t>
            </a:r>
            <a:r>
              <a:rPr lang="en-US" sz="1800" err="1"/>
              <a:t>amatpersona</a:t>
            </a:r>
            <a:r>
              <a:rPr lang="en-US" sz="1800"/>
              <a:t>, ja </a:t>
            </a:r>
            <a:r>
              <a:rPr lang="en-US" sz="1800" err="1"/>
              <a:t>izglītojamais</a:t>
            </a:r>
            <a:r>
              <a:rPr lang="en-US" sz="1800"/>
              <a:t> </a:t>
            </a:r>
            <a:r>
              <a:rPr lang="en-US" sz="1800" err="1"/>
              <a:t>atrodas</a:t>
            </a:r>
            <a:r>
              <a:rPr lang="en-US" sz="1800"/>
              <a:t> </a:t>
            </a:r>
            <a:r>
              <a:rPr lang="en-US" sz="1800" err="1"/>
              <a:t>ieslodzījuma</a:t>
            </a:r>
            <a:r>
              <a:rPr lang="en-US" sz="1800"/>
              <a:t> </a:t>
            </a:r>
            <a:r>
              <a:rPr lang="en-US" sz="1800" err="1"/>
              <a:t>vietā</a:t>
            </a:r>
            <a:r>
              <a:rPr lang="en-US" sz="1800"/>
              <a:t>, </a:t>
            </a:r>
            <a:r>
              <a:rPr lang="en-US" sz="1800" err="1">
                <a:solidFill>
                  <a:srgbClr val="C00000"/>
                </a:solidFill>
              </a:rPr>
              <a:t>līdz</a:t>
            </a:r>
            <a:r>
              <a:rPr lang="en-US" sz="1800">
                <a:solidFill>
                  <a:srgbClr val="C00000"/>
                </a:solidFill>
              </a:rPr>
              <a:t> </a:t>
            </a:r>
            <a:r>
              <a:rPr lang="en-US" sz="1800" err="1">
                <a:solidFill>
                  <a:srgbClr val="C00000"/>
                </a:solidFill>
              </a:rPr>
              <a:t>attiecīgā</a:t>
            </a:r>
            <a:r>
              <a:rPr lang="en-US" sz="1800">
                <a:solidFill>
                  <a:srgbClr val="C00000"/>
                </a:solidFill>
              </a:rPr>
              <a:t> </a:t>
            </a:r>
            <a:r>
              <a:rPr lang="en-US" sz="1800" err="1">
                <a:solidFill>
                  <a:srgbClr val="C00000"/>
                </a:solidFill>
              </a:rPr>
              <a:t>mācību</a:t>
            </a:r>
            <a:r>
              <a:rPr lang="en-US" sz="1800">
                <a:solidFill>
                  <a:srgbClr val="C00000"/>
                </a:solidFill>
              </a:rPr>
              <a:t> gada 1. </a:t>
            </a:r>
            <a:r>
              <a:rPr lang="en-US" sz="1800" err="1">
                <a:solidFill>
                  <a:srgbClr val="C00000"/>
                </a:solidFill>
              </a:rPr>
              <a:t>decembrim</a:t>
            </a:r>
            <a:r>
              <a:rPr lang="en-US" sz="1800"/>
              <a:t> un </a:t>
            </a:r>
            <a:r>
              <a:rPr lang="en-US" sz="1800" err="1"/>
              <a:t>atkārtoti</a:t>
            </a:r>
            <a:r>
              <a:rPr lang="en-US" sz="1800"/>
              <a:t> ne </a:t>
            </a:r>
            <a:r>
              <a:rPr lang="en-US" sz="1800" err="1"/>
              <a:t>vēlāk</a:t>
            </a:r>
            <a:r>
              <a:rPr lang="en-US" sz="1800"/>
              <a:t> </a:t>
            </a:r>
            <a:r>
              <a:rPr lang="en-US" sz="1800" err="1"/>
              <a:t>kā</a:t>
            </a:r>
            <a:r>
              <a:rPr lang="en-US" sz="1800"/>
              <a:t> </a:t>
            </a:r>
            <a:r>
              <a:rPr lang="en-US" sz="1800" err="1"/>
              <a:t>astoņas</a:t>
            </a:r>
            <a:r>
              <a:rPr lang="en-US" sz="1800"/>
              <a:t> </a:t>
            </a:r>
            <a:r>
              <a:rPr lang="en-US" sz="1800" err="1"/>
              <a:t>nedēļas</a:t>
            </a:r>
            <a:r>
              <a:rPr lang="en-US" sz="1800"/>
              <a:t> </a:t>
            </a:r>
            <a:r>
              <a:rPr lang="en-US" sz="1800" err="1"/>
              <a:t>līdz</a:t>
            </a:r>
            <a:r>
              <a:rPr lang="en-US" sz="1800"/>
              <a:t> </a:t>
            </a:r>
            <a:r>
              <a:rPr lang="en-US" sz="1800" err="1"/>
              <a:t>attiecīgā</a:t>
            </a:r>
            <a:r>
              <a:rPr lang="en-US" sz="1800"/>
              <a:t> </a:t>
            </a:r>
            <a:r>
              <a:rPr lang="en-US" sz="1800" err="1"/>
              <a:t>mācību</a:t>
            </a:r>
            <a:r>
              <a:rPr lang="en-US" sz="1800"/>
              <a:t> gada </a:t>
            </a:r>
            <a:r>
              <a:rPr lang="en-US" sz="1800" err="1"/>
              <a:t>pirmā</a:t>
            </a:r>
            <a:r>
              <a:rPr lang="en-US" sz="1800"/>
              <a:t> </a:t>
            </a:r>
            <a:r>
              <a:rPr lang="en-US" sz="1800" err="1"/>
              <a:t>eksāmena</a:t>
            </a:r>
            <a:r>
              <a:rPr lang="en-US" sz="1800"/>
              <a:t> </a:t>
            </a:r>
            <a:r>
              <a:rPr lang="en-US" sz="1800" err="1"/>
              <a:t>norises</a:t>
            </a:r>
            <a:r>
              <a:rPr lang="en-US" sz="1800"/>
              <a:t> </a:t>
            </a:r>
            <a:r>
              <a:rPr lang="en-US" sz="1800" err="1"/>
              <a:t>dienai</a:t>
            </a:r>
            <a:r>
              <a:rPr lang="en-US" sz="1800"/>
              <a:t> </a:t>
            </a:r>
            <a:r>
              <a:rPr lang="en-US" sz="1800" err="1"/>
              <a:t>tiktu</a:t>
            </a:r>
            <a:r>
              <a:rPr lang="en-US" sz="1800"/>
              <a:t> </a:t>
            </a:r>
            <a:r>
              <a:rPr lang="en-US" sz="1800" err="1"/>
              <a:t>informēti</a:t>
            </a:r>
            <a:r>
              <a:rPr lang="en-US" sz="1800"/>
              <a:t> par </a:t>
            </a:r>
            <a:r>
              <a:rPr lang="en-US" sz="1800" err="1"/>
              <a:t>šo</a:t>
            </a:r>
            <a:r>
              <a:rPr lang="en-US" sz="1800"/>
              <a:t> </a:t>
            </a:r>
            <a:r>
              <a:rPr lang="en-US" sz="1800" err="1"/>
              <a:t>noteikumu</a:t>
            </a:r>
            <a:r>
              <a:rPr lang="en-US" sz="1800"/>
              <a:t> </a:t>
            </a:r>
            <a:r>
              <a:rPr lang="en-US" sz="1800" err="1"/>
              <a:t>prasībām</a:t>
            </a:r>
            <a:r>
              <a:rPr lang="en-US" sz="1800"/>
              <a:t> un par </a:t>
            </a:r>
            <a:r>
              <a:rPr lang="en-US" sz="1800" err="1"/>
              <a:t>valsts</a:t>
            </a:r>
            <a:r>
              <a:rPr lang="en-US" sz="1800"/>
              <a:t> </a:t>
            </a:r>
            <a:r>
              <a:rPr lang="en-US" sz="1800" err="1"/>
              <a:t>pārbaudes</a:t>
            </a:r>
            <a:r>
              <a:rPr lang="en-US" sz="1800"/>
              <a:t> </a:t>
            </a:r>
            <a:r>
              <a:rPr lang="en-US" sz="1800" err="1"/>
              <a:t>darbu</a:t>
            </a:r>
            <a:r>
              <a:rPr lang="en-US" sz="1800"/>
              <a:t> </a:t>
            </a:r>
            <a:r>
              <a:rPr lang="en-US" sz="1800" err="1"/>
              <a:t>norises</a:t>
            </a:r>
            <a:r>
              <a:rPr lang="en-US" sz="1800"/>
              <a:t> </a:t>
            </a:r>
            <a:r>
              <a:rPr lang="en-US" sz="1800" err="1"/>
              <a:t>laiku</a:t>
            </a:r>
            <a:r>
              <a:rPr lang="en-US" sz="1800"/>
              <a:t> </a:t>
            </a:r>
            <a:r>
              <a:rPr lang="en-US" sz="1800" err="1"/>
              <a:t>attiecīgajā</a:t>
            </a:r>
            <a:r>
              <a:rPr lang="en-US" sz="1800"/>
              <a:t> </a:t>
            </a:r>
            <a:r>
              <a:rPr lang="en-US" sz="1800" err="1"/>
              <a:t>mācību</a:t>
            </a:r>
            <a:r>
              <a:rPr lang="en-US" sz="1800"/>
              <a:t> </a:t>
            </a:r>
            <a:r>
              <a:rPr lang="en-US" sz="1800" err="1"/>
              <a:t>gadā</a:t>
            </a:r>
            <a:r>
              <a:rPr lang="en-US" sz="1800"/>
              <a:t>. </a:t>
            </a:r>
            <a:r>
              <a:rPr lang="en-US" sz="1800" err="1"/>
              <a:t>Iepazīšanos</a:t>
            </a:r>
            <a:r>
              <a:rPr lang="en-US" sz="1800"/>
              <a:t> </a:t>
            </a:r>
            <a:r>
              <a:rPr lang="en-US" sz="1800" err="1"/>
              <a:t>ar</a:t>
            </a:r>
            <a:r>
              <a:rPr lang="en-US" sz="1800"/>
              <a:t> </a:t>
            </a:r>
            <a:r>
              <a:rPr lang="en-US" sz="1800" err="1"/>
              <a:t>šo</a:t>
            </a:r>
            <a:r>
              <a:rPr lang="en-US" sz="1800"/>
              <a:t> </a:t>
            </a:r>
            <a:r>
              <a:rPr lang="en-US" sz="1800" err="1"/>
              <a:t>noteikumu</a:t>
            </a:r>
            <a:r>
              <a:rPr lang="en-US" sz="1800"/>
              <a:t> </a:t>
            </a:r>
            <a:r>
              <a:rPr lang="en-US" sz="1800" err="1"/>
              <a:t>prasībām</a:t>
            </a:r>
            <a:r>
              <a:rPr lang="en-US" sz="1800"/>
              <a:t> un par </a:t>
            </a:r>
            <a:r>
              <a:rPr lang="en-US" sz="1800" err="1"/>
              <a:t>valsts</a:t>
            </a:r>
            <a:r>
              <a:rPr lang="en-US" sz="1800"/>
              <a:t> </a:t>
            </a:r>
            <a:r>
              <a:rPr lang="en-US" sz="1800" err="1"/>
              <a:t>pārbaudes</a:t>
            </a:r>
            <a:r>
              <a:rPr lang="en-US" sz="1800"/>
              <a:t> </a:t>
            </a:r>
            <a:r>
              <a:rPr lang="en-US" sz="1800" err="1"/>
              <a:t>darbu</a:t>
            </a:r>
            <a:r>
              <a:rPr lang="en-US" sz="1800"/>
              <a:t> </a:t>
            </a:r>
            <a:r>
              <a:rPr lang="en-US" sz="1800" err="1"/>
              <a:t>norises</a:t>
            </a:r>
            <a:r>
              <a:rPr lang="en-US" sz="1800"/>
              <a:t> </a:t>
            </a:r>
            <a:r>
              <a:rPr lang="en-US" sz="1800" err="1"/>
              <a:t>laiku</a:t>
            </a:r>
            <a:r>
              <a:rPr lang="en-US" sz="1800"/>
              <a:t> </a:t>
            </a:r>
            <a:r>
              <a:rPr lang="en-US" sz="1800" err="1"/>
              <a:t>attiecīgajā</a:t>
            </a:r>
            <a:r>
              <a:rPr lang="en-US" sz="1800"/>
              <a:t> </a:t>
            </a:r>
            <a:r>
              <a:rPr lang="en-US" sz="1800" err="1"/>
              <a:t>mācību</a:t>
            </a:r>
            <a:r>
              <a:rPr lang="en-US" sz="1800"/>
              <a:t> </a:t>
            </a:r>
            <a:r>
              <a:rPr lang="en-US" sz="1800" err="1"/>
              <a:t>gadā</a:t>
            </a:r>
            <a:r>
              <a:rPr lang="en-US" sz="1800"/>
              <a:t>:</a:t>
            </a:r>
            <a:endParaRPr lang="en-US"/>
          </a:p>
          <a:p>
            <a:pPr algn="just"/>
            <a:r>
              <a:rPr lang="en-US" sz="1800"/>
              <a:t>13.1. </a:t>
            </a:r>
            <a:r>
              <a:rPr lang="en-US" sz="1800" err="1"/>
              <a:t>izglītojamie</a:t>
            </a:r>
            <a:r>
              <a:rPr lang="en-US" sz="1800"/>
              <a:t>, kas </a:t>
            </a:r>
            <a:r>
              <a:rPr lang="en-US" sz="1800" err="1"/>
              <a:t>atrodas</a:t>
            </a:r>
            <a:r>
              <a:rPr lang="en-US" sz="1800"/>
              <a:t> </a:t>
            </a:r>
            <a:r>
              <a:rPr lang="en-US" sz="1800" err="1"/>
              <a:t>ieslodzījuma</a:t>
            </a:r>
            <a:r>
              <a:rPr lang="en-US" sz="1800"/>
              <a:t> </a:t>
            </a:r>
            <a:r>
              <a:rPr lang="en-US" sz="1800" err="1"/>
              <a:t>vietā</a:t>
            </a:r>
            <a:r>
              <a:rPr lang="en-US" sz="1800"/>
              <a:t>, un 9. </a:t>
            </a:r>
            <a:r>
              <a:rPr lang="en-US" sz="1800" err="1"/>
              <a:t>klases</a:t>
            </a:r>
            <a:r>
              <a:rPr lang="en-US" sz="1800"/>
              <a:t> </a:t>
            </a:r>
            <a:r>
              <a:rPr lang="en-US" sz="1800" err="1"/>
              <a:t>izglītojamie</a:t>
            </a:r>
            <a:r>
              <a:rPr lang="en-US" sz="1800"/>
              <a:t> </a:t>
            </a:r>
            <a:r>
              <a:rPr lang="en-US" sz="1800" err="1"/>
              <a:t>apliecina</a:t>
            </a:r>
            <a:r>
              <a:rPr lang="en-US" sz="1800"/>
              <a:t> </a:t>
            </a:r>
            <a:r>
              <a:rPr lang="en-US" sz="1800" err="1"/>
              <a:t>ar</a:t>
            </a:r>
            <a:r>
              <a:rPr lang="en-US" sz="1800"/>
              <a:t> </a:t>
            </a:r>
            <a:r>
              <a:rPr lang="en-US" sz="1800" err="1"/>
              <a:t>parakstu</a:t>
            </a:r>
            <a:r>
              <a:rPr lang="en-US" sz="1800"/>
              <a:t> </a:t>
            </a:r>
            <a:r>
              <a:rPr lang="en-US" sz="1800" err="1"/>
              <a:t>klases</a:t>
            </a:r>
            <a:r>
              <a:rPr lang="en-US" sz="1800"/>
              <a:t> </a:t>
            </a:r>
            <a:r>
              <a:rPr lang="en-US" sz="1800" err="1"/>
              <a:t>vai</a:t>
            </a:r>
            <a:r>
              <a:rPr lang="en-US" sz="1800"/>
              <a:t> </a:t>
            </a:r>
            <a:r>
              <a:rPr lang="en-US" sz="1800" err="1"/>
              <a:t>grupas</a:t>
            </a:r>
            <a:r>
              <a:rPr lang="en-US" sz="1800"/>
              <a:t> </a:t>
            </a:r>
            <a:r>
              <a:rPr lang="en-US" sz="1800" err="1"/>
              <a:t>žurnālā</a:t>
            </a:r>
            <a:r>
              <a:rPr lang="en-US" sz="1800"/>
              <a:t> </a:t>
            </a:r>
            <a:r>
              <a:rPr lang="en-US" sz="1800" err="1"/>
              <a:t>vai</a:t>
            </a:r>
            <a:r>
              <a:rPr lang="en-US" sz="1800"/>
              <a:t> </a:t>
            </a:r>
            <a:r>
              <a:rPr lang="en-US" sz="1800" err="1"/>
              <a:t>ar</a:t>
            </a:r>
            <a:r>
              <a:rPr lang="en-US" sz="1800"/>
              <a:t> </a:t>
            </a:r>
            <a:r>
              <a:rPr lang="en-US" sz="1800" err="1"/>
              <a:t>identifikāciju</a:t>
            </a:r>
            <a:r>
              <a:rPr lang="en-US" sz="1800"/>
              <a:t> </a:t>
            </a:r>
            <a:r>
              <a:rPr lang="en-US" sz="1800" err="1"/>
              <a:t>elektroniskajā</a:t>
            </a:r>
            <a:r>
              <a:rPr lang="en-US" sz="1800"/>
              <a:t> </a:t>
            </a:r>
            <a:r>
              <a:rPr lang="en-US" sz="1800" err="1"/>
              <a:t>žurnālā</a:t>
            </a:r>
            <a:r>
              <a:rPr lang="en-US" sz="1800"/>
              <a:t>;</a:t>
            </a:r>
          </a:p>
          <a:p>
            <a:pPr algn="just"/>
            <a:r>
              <a:rPr lang="en-US" sz="1800"/>
              <a:t>13.2. </a:t>
            </a:r>
            <a:r>
              <a:rPr lang="en-US" sz="1800" err="1"/>
              <a:t>izglītojamie</a:t>
            </a:r>
            <a:r>
              <a:rPr lang="en-US" sz="1800"/>
              <a:t> </a:t>
            </a:r>
            <a:r>
              <a:rPr lang="en-US" sz="1800" err="1"/>
              <a:t>vidējās</a:t>
            </a:r>
            <a:r>
              <a:rPr lang="en-US" sz="1800"/>
              <a:t> </a:t>
            </a:r>
            <a:r>
              <a:rPr lang="en-US" sz="1800" err="1"/>
              <a:t>izglītības</a:t>
            </a:r>
            <a:r>
              <a:rPr lang="en-US" sz="1800"/>
              <a:t> </a:t>
            </a:r>
            <a:r>
              <a:rPr lang="en-US" sz="1800" err="1"/>
              <a:t>pakāpē</a:t>
            </a:r>
            <a:r>
              <a:rPr lang="en-US" sz="1800"/>
              <a:t> </a:t>
            </a:r>
            <a:r>
              <a:rPr lang="en-US" sz="1800" err="1"/>
              <a:t>apliecina</a:t>
            </a:r>
            <a:r>
              <a:rPr lang="en-US" sz="1800"/>
              <a:t>, </a:t>
            </a:r>
            <a:r>
              <a:rPr lang="en-US" sz="1800" err="1"/>
              <a:t>veicot</a:t>
            </a:r>
            <a:r>
              <a:rPr lang="en-US" sz="1800"/>
              <a:t> </a:t>
            </a:r>
            <a:r>
              <a:rPr lang="en-US" sz="1800" err="1"/>
              <a:t>atzīmi</a:t>
            </a:r>
            <a:r>
              <a:rPr lang="en-US" sz="1800"/>
              <a:t> </a:t>
            </a:r>
            <a:r>
              <a:rPr lang="en-US" sz="1800" err="1"/>
              <a:t>informācijas</a:t>
            </a:r>
            <a:r>
              <a:rPr lang="en-US" sz="1800"/>
              <a:t> </a:t>
            </a:r>
            <a:r>
              <a:rPr lang="en-US" sz="1800" err="1"/>
              <a:t>sistēmā</a:t>
            </a:r>
            <a:r>
              <a:rPr lang="en-US" sz="1800"/>
              <a:t>, </a:t>
            </a:r>
            <a:r>
              <a:rPr lang="en-US" sz="1800" err="1"/>
              <a:t>piesakoties</a:t>
            </a:r>
            <a:r>
              <a:rPr lang="en-US" sz="1800"/>
              <a:t> </a:t>
            </a:r>
            <a:r>
              <a:rPr lang="en-US" sz="1800" err="1"/>
              <a:t>valsts</a:t>
            </a:r>
            <a:r>
              <a:rPr lang="en-US" sz="1800"/>
              <a:t> </a:t>
            </a:r>
            <a:r>
              <a:rPr lang="en-US" sz="1800" err="1"/>
              <a:t>pārbaudījumiem</a:t>
            </a:r>
            <a:r>
              <a:rPr lang="en-US" sz="1800"/>
              <a:t>.</a:t>
            </a:r>
          </a:p>
          <a:p>
            <a:endParaRPr lang="en-US" sz="1800">
              <a:latin typeface="Calibri"/>
            </a:endParaRPr>
          </a:p>
        </p:txBody>
      </p:sp>
      <p:sp>
        <p:nvSpPr>
          <p:cNvPr id="4" name="Slide Number Placeholder 3">
            <a:extLst>
              <a:ext uri="{FF2B5EF4-FFF2-40B4-BE49-F238E27FC236}">
                <a16:creationId xmlns:a16="http://schemas.microsoft.com/office/drawing/2014/main" id="{F8EC00EC-7E38-163C-1804-15A8F9B853C1}"/>
              </a:ext>
            </a:extLst>
          </p:cNvPr>
          <p:cNvSpPr>
            <a:spLocks noGrp="1"/>
          </p:cNvSpPr>
          <p:nvPr>
            <p:ph type="sldNum" idx="12"/>
          </p:nvPr>
        </p:nvSpPr>
        <p:spPr/>
        <p:txBody>
          <a:bodyPr/>
          <a:lstStyle/>
          <a:p>
            <a:fld id="{00000000-1234-1234-1234-123412341234}" type="slidenum">
              <a:rPr lang="lv-LV" smtClean="0"/>
              <a:pPr/>
              <a:t>36</a:t>
            </a:fld>
            <a:endParaRPr lang="lv-LV"/>
          </a:p>
        </p:txBody>
      </p:sp>
      <p:sp>
        <p:nvSpPr>
          <p:cNvPr id="5" name="TextBox 4">
            <a:extLst>
              <a:ext uri="{FF2B5EF4-FFF2-40B4-BE49-F238E27FC236}">
                <a16:creationId xmlns:a16="http://schemas.microsoft.com/office/drawing/2014/main" id="{529F18D8-D3AC-4459-28CA-AB8632410765}"/>
              </a:ext>
            </a:extLst>
          </p:cNvPr>
          <p:cNvSpPr txBox="1"/>
          <p:nvPr/>
        </p:nvSpPr>
        <p:spPr>
          <a:xfrm>
            <a:off x="758310" y="1100195"/>
            <a:ext cx="60960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0" i="1" u="none" strike="noStrike" baseline="0" err="1">
                <a:solidFill>
                  <a:schemeClr val="bg2"/>
                </a:solidFill>
                <a:latin typeface="Verdana"/>
                <a:ea typeface="Verdana"/>
                <a:cs typeface="Verdana"/>
              </a:rPr>
              <a:t>Ministru</a:t>
            </a:r>
            <a:r>
              <a:rPr lang="en-US" sz="1600" b="0" i="1" u="none" strike="noStrike" baseline="0">
                <a:solidFill>
                  <a:schemeClr val="bg2"/>
                </a:solidFill>
                <a:latin typeface="Verdana"/>
                <a:ea typeface="Verdana"/>
                <a:cs typeface="Verdana"/>
              </a:rPr>
              <a:t> </a:t>
            </a:r>
            <a:r>
              <a:rPr lang="en-US" sz="1600" b="0" i="1" u="none" strike="noStrike" baseline="0" err="1">
                <a:solidFill>
                  <a:schemeClr val="bg2"/>
                </a:solidFill>
                <a:latin typeface="Verdana"/>
                <a:ea typeface="Verdana"/>
                <a:cs typeface="Verdana"/>
              </a:rPr>
              <a:t>kabineta</a:t>
            </a:r>
            <a:r>
              <a:rPr lang="en-US" sz="1600" b="0" i="1" u="none" strike="noStrike" baseline="0">
                <a:solidFill>
                  <a:schemeClr val="bg2"/>
                </a:solidFill>
                <a:latin typeface="Verdana"/>
                <a:ea typeface="Verdana"/>
                <a:cs typeface="Verdana"/>
              </a:rPr>
              <a:t> </a:t>
            </a:r>
            <a:r>
              <a:rPr lang="en-US" sz="1600" i="1" err="1">
                <a:solidFill>
                  <a:schemeClr val="bg2"/>
                </a:solidFill>
                <a:latin typeface="Verdana"/>
                <a:ea typeface="Verdana"/>
                <a:cs typeface="Verdana"/>
              </a:rPr>
              <a:t>noteikumi</a:t>
            </a:r>
            <a:r>
              <a:rPr lang="en-US" sz="1600" b="0" i="1" u="none" strike="noStrike" baseline="0">
                <a:solidFill>
                  <a:schemeClr val="bg2"/>
                </a:solidFill>
                <a:latin typeface="Verdana"/>
                <a:ea typeface="Verdana"/>
                <a:cs typeface="Verdana"/>
              </a:rPr>
              <a:t> Nr. 398</a:t>
            </a:r>
            <a:r>
              <a:rPr lang="en-US" sz="1600" b="0" i="1" u="none" strike="noStrike" baseline="0">
                <a:solidFill>
                  <a:srgbClr val="664790"/>
                </a:solidFill>
                <a:latin typeface="Verdana"/>
                <a:ea typeface="Verdana"/>
                <a:cs typeface="Verdana"/>
              </a:rPr>
              <a:t> </a:t>
            </a:r>
            <a:endParaRPr lang="en-US"/>
          </a:p>
        </p:txBody>
      </p:sp>
    </p:spTree>
    <p:extLst>
      <p:ext uri="{BB962C8B-B14F-4D97-AF65-F5344CB8AC3E}">
        <p14:creationId xmlns:p14="http://schemas.microsoft.com/office/powerpoint/2010/main" val="912749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5A2EA887-A258-FC1D-38E4-C3A8F4275C1F}"/>
              </a:ext>
            </a:extLst>
          </p:cNvPr>
          <p:cNvSpPr/>
          <p:nvPr/>
        </p:nvSpPr>
        <p:spPr>
          <a:xfrm>
            <a:off x="676541" y="2070304"/>
            <a:ext cx="10645187" cy="56721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8B8E79AF-E255-2E02-E264-E264907685EB}"/>
              </a:ext>
            </a:extLst>
          </p:cNvPr>
          <p:cNvSpPr>
            <a:spLocks noGrp="1"/>
          </p:cNvSpPr>
          <p:nvPr>
            <p:ph type="sldNum" idx="12"/>
          </p:nvPr>
        </p:nvSpPr>
        <p:spPr>
          <a:xfrm>
            <a:off x="559803" y="6623042"/>
            <a:ext cx="391296" cy="291513"/>
          </a:xfrm>
        </p:spPr>
        <p:txBody>
          <a:bodyPr/>
          <a:lstStyle/>
          <a:p>
            <a:fld id="{00000000-1234-1234-1234-123412341234}" type="slidenum">
              <a:rPr lang="lv-LV" smtClean="0"/>
              <a:pPr/>
              <a:t>37</a:t>
            </a:fld>
            <a:endParaRPr lang="lv-LV"/>
          </a:p>
        </p:txBody>
      </p:sp>
      <p:sp>
        <p:nvSpPr>
          <p:cNvPr id="3" name="Title 2">
            <a:extLst>
              <a:ext uri="{FF2B5EF4-FFF2-40B4-BE49-F238E27FC236}">
                <a16:creationId xmlns:a16="http://schemas.microsoft.com/office/drawing/2014/main" id="{7F6BDA9F-FD50-3C2D-86A4-3EACC09F383E}"/>
              </a:ext>
            </a:extLst>
          </p:cNvPr>
          <p:cNvSpPr>
            <a:spLocks noGrp="1"/>
          </p:cNvSpPr>
          <p:nvPr>
            <p:ph type="title"/>
          </p:nvPr>
        </p:nvSpPr>
        <p:spPr>
          <a:xfrm>
            <a:off x="856069" y="538906"/>
            <a:ext cx="8337190" cy="722647"/>
          </a:xfrm>
        </p:spPr>
        <p:txBody>
          <a:bodyPr/>
          <a:lstStyle/>
          <a:p>
            <a:r>
              <a:rPr lang="en-US" sz="2400" err="1"/>
              <a:t>Valsts</a:t>
            </a:r>
            <a:r>
              <a:rPr lang="en-US" sz="2400"/>
              <a:t> </a:t>
            </a:r>
            <a:r>
              <a:rPr lang="en-US" sz="2400" err="1"/>
              <a:t>pārbaudes</a:t>
            </a:r>
            <a:r>
              <a:rPr lang="en-US" sz="2400"/>
              <a:t> </a:t>
            </a:r>
            <a:r>
              <a:rPr lang="en-US" sz="2400" err="1"/>
              <a:t>darbi</a:t>
            </a:r>
            <a:r>
              <a:rPr lang="en-US" sz="2400"/>
              <a:t> par </a:t>
            </a:r>
            <a:r>
              <a:rPr lang="en-US" sz="2400" err="1"/>
              <a:t>vispārējo</a:t>
            </a:r>
            <a:r>
              <a:rPr lang="en-US" sz="2400"/>
              <a:t> </a:t>
            </a:r>
            <a:r>
              <a:rPr lang="en-US" sz="2400" err="1"/>
              <a:t>vidējo</a:t>
            </a:r>
            <a:r>
              <a:rPr lang="en-US" sz="2400"/>
              <a:t> </a:t>
            </a:r>
            <a:r>
              <a:rPr lang="en-US" sz="2400" err="1"/>
              <a:t>izglītību</a:t>
            </a:r>
            <a:r>
              <a:rPr lang="en-US" sz="2400"/>
              <a:t>                                                                                    </a:t>
            </a:r>
          </a:p>
        </p:txBody>
      </p:sp>
      <p:sp>
        <p:nvSpPr>
          <p:cNvPr id="4" name="TextBox 3">
            <a:extLst>
              <a:ext uri="{FF2B5EF4-FFF2-40B4-BE49-F238E27FC236}">
                <a16:creationId xmlns:a16="http://schemas.microsoft.com/office/drawing/2014/main" id="{FBB74556-15F6-7682-993C-CBE22F226D25}"/>
              </a:ext>
            </a:extLst>
          </p:cNvPr>
          <p:cNvSpPr txBox="1"/>
          <p:nvPr/>
        </p:nvSpPr>
        <p:spPr>
          <a:xfrm>
            <a:off x="756522" y="2073108"/>
            <a:ext cx="8689981"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500" kern="1200">
                <a:solidFill>
                  <a:schemeClr val="tx1"/>
                </a:solidFill>
                <a:latin typeface="Verdana"/>
                <a:ea typeface="Verdana"/>
                <a:cs typeface="+mn-cs"/>
              </a:rPr>
              <a:t>10.3. kārto attiecīgā mācību priekšmeta kursa apguves noslēgumā vai </a:t>
            </a:r>
            <a:r>
              <a:rPr lang="lv-LV" sz="1500" kern="1200">
                <a:solidFill>
                  <a:srgbClr val="C00000"/>
                </a:solidFill>
                <a:latin typeface="Verdana"/>
                <a:ea typeface="Verdana"/>
                <a:cs typeface="+mn-cs"/>
              </a:rPr>
              <a:t>vidējās izglītības posma pēdējā mācību gadā</a:t>
            </a:r>
            <a:r>
              <a:rPr lang="lv-LV" sz="1500" kern="1200">
                <a:latin typeface="Verdana"/>
                <a:ea typeface="Verdana"/>
                <a:cs typeface="+mn-cs"/>
              </a:rPr>
              <a:t>.</a:t>
            </a:r>
            <a:endParaRPr lang="lv-LV" sz="1600" kern="1200">
              <a:latin typeface="Verdana"/>
              <a:ea typeface="Verdana"/>
              <a:cs typeface="Calibri"/>
            </a:endParaRPr>
          </a:p>
        </p:txBody>
      </p:sp>
      <p:sp>
        <p:nvSpPr>
          <p:cNvPr id="13" name="TextBox 12">
            <a:extLst>
              <a:ext uri="{FF2B5EF4-FFF2-40B4-BE49-F238E27FC236}">
                <a16:creationId xmlns:a16="http://schemas.microsoft.com/office/drawing/2014/main" id="{B0DB8D26-D275-E22A-7A23-02B405616F3D}"/>
              </a:ext>
            </a:extLst>
          </p:cNvPr>
          <p:cNvSpPr txBox="1"/>
          <p:nvPr/>
        </p:nvSpPr>
        <p:spPr>
          <a:xfrm>
            <a:off x="750761" y="1178294"/>
            <a:ext cx="702891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err="1">
                <a:solidFill>
                  <a:schemeClr val="bg2"/>
                </a:solidFill>
                <a:latin typeface="Verdana"/>
              </a:rPr>
              <a:t>Ministru</a:t>
            </a:r>
            <a:r>
              <a:rPr lang="en-US" sz="1600" i="1">
                <a:solidFill>
                  <a:schemeClr val="bg2"/>
                </a:solidFill>
                <a:latin typeface="Verdana"/>
              </a:rPr>
              <a:t> </a:t>
            </a:r>
            <a:r>
              <a:rPr lang="en-US" sz="1600" i="1" err="1">
                <a:solidFill>
                  <a:schemeClr val="bg2"/>
                </a:solidFill>
                <a:latin typeface="Verdana"/>
              </a:rPr>
              <a:t>kabineta</a:t>
            </a:r>
            <a:r>
              <a:rPr lang="en-US" sz="1600" i="1">
                <a:solidFill>
                  <a:schemeClr val="bg2"/>
                </a:solidFill>
                <a:latin typeface="Verdana"/>
              </a:rPr>
              <a:t> </a:t>
            </a:r>
            <a:r>
              <a:rPr lang="en-US" sz="1600" i="1" err="1">
                <a:solidFill>
                  <a:schemeClr val="bg2"/>
                </a:solidFill>
                <a:latin typeface="Verdana"/>
              </a:rPr>
              <a:t>noteikumos</a:t>
            </a:r>
            <a:r>
              <a:rPr lang="en-US" sz="1600" i="1">
                <a:solidFill>
                  <a:schemeClr val="bg2"/>
                </a:solidFill>
                <a:latin typeface="Verdana"/>
              </a:rPr>
              <a:t> Nr. 398 </a:t>
            </a:r>
          </a:p>
        </p:txBody>
      </p:sp>
      <p:sp>
        <p:nvSpPr>
          <p:cNvPr id="6" name="Rectangle: Rounded Corners 5">
            <a:extLst>
              <a:ext uri="{FF2B5EF4-FFF2-40B4-BE49-F238E27FC236}">
                <a16:creationId xmlns:a16="http://schemas.microsoft.com/office/drawing/2014/main" id="{6EBFEC7D-BDCE-158D-8EBB-6C80E9B139A7}"/>
              </a:ext>
            </a:extLst>
          </p:cNvPr>
          <p:cNvSpPr/>
          <p:nvPr/>
        </p:nvSpPr>
        <p:spPr>
          <a:xfrm>
            <a:off x="676541" y="3016407"/>
            <a:ext cx="10646634" cy="88306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r>
              <a:rPr lang="lv-LV" kern="1200">
                <a:solidFill>
                  <a:schemeClr val="tx1"/>
                </a:solidFill>
                <a:ea typeface="Verdana"/>
              </a:rPr>
              <a:t>30.</a:t>
            </a:r>
            <a:r>
              <a:rPr lang="lv-LV" kern="1200" baseline="30000">
                <a:solidFill>
                  <a:schemeClr val="tx1"/>
                </a:solidFill>
                <a:ea typeface="Verdana"/>
              </a:rPr>
              <a:t>1</a:t>
            </a:r>
            <a:r>
              <a:rPr lang="lv-LV" kern="1200">
                <a:solidFill>
                  <a:schemeClr val="tx1"/>
                </a:solidFill>
                <a:ea typeface="Verdana"/>
              </a:rPr>
              <a:t> Izglītības iestāde informācijas sistēmā </a:t>
            </a:r>
            <a:r>
              <a:rPr lang="lv-LV" kern="1200">
                <a:solidFill>
                  <a:srgbClr val="C00000"/>
                </a:solidFill>
                <a:ea typeface="Verdana"/>
              </a:rPr>
              <a:t>ne vēlāk kā sešas</a:t>
            </a:r>
            <a:r>
              <a:rPr lang="lv-LV" kern="1200">
                <a:solidFill>
                  <a:schemeClr val="tx1"/>
                </a:solidFill>
                <a:ea typeface="Verdana"/>
              </a:rPr>
              <a:t> nedēļas pirms attiecīgā eksāmena norises dienas ieraksta izglītojamam piemērojamos </a:t>
            </a:r>
            <a:r>
              <a:rPr lang="lv-LV" kern="1200">
                <a:solidFill>
                  <a:srgbClr val="C00000"/>
                </a:solidFill>
                <a:ea typeface="Verdana"/>
              </a:rPr>
              <a:t>atbalsta pasākumus</a:t>
            </a:r>
            <a:r>
              <a:rPr lang="lv-LV" kern="1200">
                <a:solidFill>
                  <a:schemeClr val="tx1"/>
                </a:solidFill>
                <a:ea typeface="Verdana"/>
              </a:rPr>
              <a:t>.</a:t>
            </a:r>
          </a:p>
        </p:txBody>
      </p:sp>
    </p:spTree>
    <p:extLst>
      <p:ext uri="{BB962C8B-B14F-4D97-AF65-F5344CB8AC3E}">
        <p14:creationId xmlns:p14="http://schemas.microsoft.com/office/powerpoint/2010/main" val="13992813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B6C47B8D-496C-98EF-58AE-DD531B7E5A24}"/>
              </a:ext>
            </a:extLst>
          </p:cNvPr>
          <p:cNvSpPr/>
          <p:nvPr/>
        </p:nvSpPr>
        <p:spPr>
          <a:xfrm>
            <a:off x="616775" y="2022205"/>
            <a:ext cx="10646635" cy="37917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endParaRPr lang="en-US"/>
          </a:p>
        </p:txBody>
      </p:sp>
      <p:sp>
        <p:nvSpPr>
          <p:cNvPr id="2" name="Slide Number Placeholder 1">
            <a:extLst>
              <a:ext uri="{FF2B5EF4-FFF2-40B4-BE49-F238E27FC236}">
                <a16:creationId xmlns:a16="http://schemas.microsoft.com/office/drawing/2014/main" id="{225349B9-D407-F8AA-1CA2-6EFE96ABE858}"/>
              </a:ext>
            </a:extLst>
          </p:cNvPr>
          <p:cNvSpPr>
            <a:spLocks noGrp="1"/>
          </p:cNvSpPr>
          <p:nvPr>
            <p:ph type="sldNum" idx="12"/>
          </p:nvPr>
        </p:nvSpPr>
        <p:spPr/>
        <p:txBody>
          <a:bodyPr/>
          <a:lstStyle/>
          <a:p>
            <a:fld id="{00000000-1234-1234-1234-123412341234}" type="slidenum">
              <a:rPr lang="lv-LV" smtClean="0"/>
              <a:pPr/>
              <a:t>38</a:t>
            </a:fld>
            <a:endParaRPr lang="lv-LV"/>
          </a:p>
        </p:txBody>
      </p:sp>
      <p:sp>
        <p:nvSpPr>
          <p:cNvPr id="3" name="Title 2">
            <a:extLst>
              <a:ext uri="{FF2B5EF4-FFF2-40B4-BE49-F238E27FC236}">
                <a16:creationId xmlns:a16="http://schemas.microsoft.com/office/drawing/2014/main" id="{725DD76F-03D9-1F5E-BE38-7F177FB6DF1C}"/>
              </a:ext>
            </a:extLst>
          </p:cNvPr>
          <p:cNvSpPr>
            <a:spLocks noGrp="1"/>
          </p:cNvSpPr>
          <p:nvPr>
            <p:ph type="title"/>
          </p:nvPr>
        </p:nvSpPr>
        <p:spPr>
          <a:xfrm>
            <a:off x="809718" y="621526"/>
            <a:ext cx="11049947" cy="800984"/>
          </a:xfrm>
        </p:spPr>
        <p:txBody>
          <a:bodyPr/>
          <a:lstStyle/>
          <a:p>
            <a:r>
              <a:rPr lang="en-US" sz="2400" err="1"/>
              <a:t>Valsts</a:t>
            </a:r>
            <a:r>
              <a:rPr lang="en-US" sz="2400"/>
              <a:t> </a:t>
            </a:r>
            <a:r>
              <a:rPr lang="en-US" sz="2400" err="1"/>
              <a:t>pārbaudes</a:t>
            </a:r>
            <a:r>
              <a:rPr lang="en-US" sz="2400"/>
              <a:t> </a:t>
            </a:r>
            <a:r>
              <a:rPr lang="en-US" sz="2400" err="1"/>
              <a:t>darbi</a:t>
            </a:r>
            <a:r>
              <a:rPr lang="en-US" sz="2400"/>
              <a:t> par </a:t>
            </a:r>
            <a:r>
              <a:rPr lang="en-US" sz="2400" err="1"/>
              <a:t>vispārējo</a:t>
            </a:r>
            <a:r>
              <a:rPr lang="en-US" sz="2400"/>
              <a:t> </a:t>
            </a:r>
            <a:r>
              <a:rPr lang="en-US" sz="2400" err="1"/>
              <a:t>vidējo</a:t>
            </a:r>
            <a:r>
              <a:rPr lang="en-US" sz="2400"/>
              <a:t> </a:t>
            </a:r>
            <a:r>
              <a:rPr lang="en-US" sz="2400" err="1"/>
              <a:t>izglītību</a:t>
            </a:r>
            <a:r>
              <a:rPr lang="en-US" sz="2400"/>
              <a:t> </a:t>
            </a:r>
            <a:r>
              <a:rPr lang="en-US"/>
              <a:t>                                                      </a:t>
            </a:r>
            <a:endParaRPr lang="en-US" b="0"/>
          </a:p>
        </p:txBody>
      </p:sp>
      <p:sp>
        <p:nvSpPr>
          <p:cNvPr id="5" name="TextBox 4">
            <a:extLst>
              <a:ext uri="{FF2B5EF4-FFF2-40B4-BE49-F238E27FC236}">
                <a16:creationId xmlns:a16="http://schemas.microsoft.com/office/drawing/2014/main" id="{A03BA93E-BBF8-D80E-4DAD-712128B4ABA0}"/>
              </a:ext>
            </a:extLst>
          </p:cNvPr>
          <p:cNvSpPr txBox="1"/>
          <p:nvPr/>
        </p:nvSpPr>
        <p:spPr>
          <a:xfrm>
            <a:off x="928590" y="2290899"/>
            <a:ext cx="10580914" cy="32316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700" kern="1200">
                <a:solidFill>
                  <a:schemeClr val="tx1"/>
                </a:solidFill>
                <a:latin typeface="Verdana"/>
                <a:ea typeface="Verdana"/>
                <a:cs typeface="+mn-cs"/>
              </a:rPr>
              <a:t>31. No attiecīgā mācību gada 1. novembra </a:t>
            </a:r>
            <a:r>
              <a:rPr lang="lv-LV" sz="1700" kern="1200">
                <a:solidFill>
                  <a:srgbClr val="C00000"/>
                </a:solidFill>
                <a:latin typeface="Verdana"/>
                <a:ea typeface="Verdana"/>
                <a:cs typeface="+mn-cs"/>
              </a:rPr>
              <a:t>līdz 15. janvārim</a:t>
            </a:r>
            <a:r>
              <a:rPr lang="lv-LV" sz="1700" kern="1200">
                <a:solidFill>
                  <a:schemeClr val="tx1"/>
                </a:solidFill>
                <a:latin typeface="Verdana"/>
                <a:ea typeface="Verdana"/>
                <a:cs typeface="+mn-cs"/>
              </a:rPr>
              <a:t> informācijas sistēmā:</a:t>
            </a:r>
            <a:endParaRPr lang="lv-LV" sz="1700" kern="1200">
              <a:solidFill>
                <a:schemeClr val="tx1"/>
              </a:solidFill>
              <a:latin typeface="Verdana"/>
              <a:ea typeface="Verdana"/>
              <a:cs typeface="Calibri"/>
            </a:endParaRPr>
          </a:p>
          <a:p>
            <a:r>
              <a:rPr lang="lv-LV" sz="1700" kern="1200">
                <a:solidFill>
                  <a:schemeClr val="tx1"/>
                </a:solidFill>
                <a:latin typeface="Verdana"/>
                <a:ea typeface="Calibri"/>
                <a:cs typeface="Calibri"/>
              </a:rPr>
              <a:t>       31.1. izglītības iestāde </a:t>
            </a:r>
            <a:r>
              <a:rPr lang="lv-LV" sz="1700" kern="1200">
                <a:solidFill>
                  <a:srgbClr val="C00000"/>
                </a:solidFill>
                <a:latin typeface="Verdana"/>
                <a:ea typeface="Calibri"/>
                <a:cs typeface="Calibri"/>
              </a:rPr>
              <a:t>piesaka visus 9. klases izglītojamos</a:t>
            </a:r>
            <a:r>
              <a:rPr lang="lv-LV" sz="1700" kern="1200">
                <a:solidFill>
                  <a:schemeClr val="tx1"/>
                </a:solidFill>
                <a:latin typeface="Verdana"/>
                <a:ea typeface="Calibri"/>
                <a:cs typeface="Calibri"/>
              </a:rPr>
              <a:t> vispārējās pamatizglītības eksāmeniem;</a:t>
            </a:r>
            <a:br>
              <a:rPr lang="lv-LV" sz="1700" kern="1200">
                <a:latin typeface="Verdana"/>
                <a:ea typeface="Calibri"/>
                <a:cs typeface="Calibri"/>
              </a:rPr>
            </a:br>
            <a:r>
              <a:rPr lang="lv-LV" sz="1700" kern="1200">
                <a:solidFill>
                  <a:schemeClr val="tx1"/>
                </a:solidFill>
                <a:latin typeface="Verdana"/>
                <a:ea typeface="Calibri"/>
                <a:cs typeface="Calibri"/>
              </a:rPr>
              <a:t>       31.2. izglītojamais vispārējās vidējās izglītības eksāmeniem piesakās, atzīmējot, kurus eksāmenus un kādā mācību satura apguves līmenī kārtos;</a:t>
            </a:r>
            <a:br>
              <a:rPr lang="lv-LV" sz="1700" kern="1200">
                <a:latin typeface="Verdana"/>
                <a:ea typeface="Calibri"/>
                <a:cs typeface="Calibri"/>
              </a:rPr>
            </a:br>
            <a:r>
              <a:rPr lang="lv-LV" sz="1700" kern="1200">
                <a:solidFill>
                  <a:schemeClr val="tx1"/>
                </a:solidFill>
                <a:latin typeface="Verdana"/>
                <a:ea typeface="Calibri"/>
                <a:cs typeface="Calibri"/>
              </a:rPr>
              <a:t>       31.3. izglītības iestādes vadītāja norīkotais informācijas sistēmas lietotājs, pamatojoties uz tā izglītojamā iesniegumu, kas atrodas ieslodzījuma vietā vai kuram nav subjekta identitātes pārbaudes iespēju informācijas sistēmā, atzīmē, kurus eksāmenus un kādā mācību satura apguves līmenī vidējās izglītības iegūšanai izglītojamais kārtos;</a:t>
            </a:r>
            <a:br>
              <a:rPr lang="lv-LV" sz="1700" kern="1200">
                <a:latin typeface="Verdana"/>
                <a:ea typeface="Calibri"/>
                <a:cs typeface="Calibri"/>
              </a:rPr>
            </a:br>
            <a:r>
              <a:rPr lang="lv-LV" sz="1700" kern="1200">
                <a:solidFill>
                  <a:schemeClr val="tx1"/>
                </a:solidFill>
                <a:latin typeface="Verdana"/>
                <a:ea typeface="Calibri"/>
                <a:cs typeface="Calibri"/>
              </a:rPr>
              <a:t>       31.4. izglītības iestāde pārliecinās, vai visi izglītojamie ir pieteikušies minimāli nepieciešamajam eksāmenu skaitam vidējās izglītības iegūšanai un, ja nepieciešams, sazinās ar izglītojamo, lai precizētu vai papildinātu ierakstus informācijas sistēmā.</a:t>
            </a:r>
            <a:endParaRPr lang="lv-LV" sz="1700">
              <a:solidFill>
                <a:schemeClr val="tx1"/>
              </a:solidFill>
              <a:latin typeface="Verdana"/>
            </a:endParaRPr>
          </a:p>
        </p:txBody>
      </p:sp>
      <p:sp>
        <p:nvSpPr>
          <p:cNvPr id="8" name="TextBox 7">
            <a:extLst>
              <a:ext uri="{FF2B5EF4-FFF2-40B4-BE49-F238E27FC236}">
                <a16:creationId xmlns:a16="http://schemas.microsoft.com/office/drawing/2014/main" id="{EB631BCC-6F5B-6515-ACB8-4BB2AAA85B6C}"/>
              </a:ext>
            </a:extLst>
          </p:cNvPr>
          <p:cNvSpPr txBox="1"/>
          <p:nvPr/>
        </p:nvSpPr>
        <p:spPr>
          <a:xfrm>
            <a:off x="757219" y="1152464"/>
            <a:ext cx="702891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err="1">
                <a:solidFill>
                  <a:schemeClr val="bg2"/>
                </a:solidFill>
                <a:latin typeface="Verdana"/>
              </a:rPr>
              <a:t>Ministru</a:t>
            </a:r>
            <a:r>
              <a:rPr lang="en-US" sz="1600" i="1">
                <a:solidFill>
                  <a:schemeClr val="bg2"/>
                </a:solidFill>
                <a:latin typeface="Verdana"/>
              </a:rPr>
              <a:t> </a:t>
            </a:r>
            <a:r>
              <a:rPr lang="en-US" sz="1600" i="1" err="1">
                <a:solidFill>
                  <a:schemeClr val="bg2"/>
                </a:solidFill>
                <a:latin typeface="Verdana"/>
              </a:rPr>
              <a:t>kabineta</a:t>
            </a:r>
            <a:r>
              <a:rPr lang="en-US" sz="1600" i="1">
                <a:solidFill>
                  <a:schemeClr val="bg2"/>
                </a:solidFill>
                <a:latin typeface="Verdana"/>
              </a:rPr>
              <a:t> </a:t>
            </a:r>
            <a:r>
              <a:rPr lang="en-US" sz="1600" i="1" err="1">
                <a:solidFill>
                  <a:schemeClr val="bg2"/>
                </a:solidFill>
                <a:latin typeface="Verdana"/>
              </a:rPr>
              <a:t>noteikumos</a:t>
            </a:r>
            <a:r>
              <a:rPr lang="en-US" sz="1600" i="1">
                <a:solidFill>
                  <a:schemeClr val="bg2"/>
                </a:solidFill>
                <a:latin typeface="Verdana"/>
              </a:rPr>
              <a:t> Nr. 398 </a:t>
            </a:r>
          </a:p>
        </p:txBody>
      </p:sp>
    </p:spTree>
    <p:extLst>
      <p:ext uri="{BB962C8B-B14F-4D97-AF65-F5344CB8AC3E}">
        <p14:creationId xmlns:p14="http://schemas.microsoft.com/office/powerpoint/2010/main" val="368780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F1914FA7-8B46-01CA-7096-2B2B545F95EE}"/>
              </a:ext>
            </a:extLst>
          </p:cNvPr>
          <p:cNvSpPr/>
          <p:nvPr/>
        </p:nvSpPr>
        <p:spPr>
          <a:xfrm>
            <a:off x="826091" y="1915682"/>
            <a:ext cx="10646635" cy="384399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endParaRPr lang="en-US"/>
          </a:p>
        </p:txBody>
      </p:sp>
      <p:sp>
        <p:nvSpPr>
          <p:cNvPr id="2" name="Slide Number Placeholder 1">
            <a:extLst>
              <a:ext uri="{FF2B5EF4-FFF2-40B4-BE49-F238E27FC236}">
                <a16:creationId xmlns:a16="http://schemas.microsoft.com/office/drawing/2014/main" id="{DA9DE618-E0D7-AE66-685A-1F7E0520ACD9}"/>
              </a:ext>
            </a:extLst>
          </p:cNvPr>
          <p:cNvSpPr>
            <a:spLocks noGrp="1"/>
          </p:cNvSpPr>
          <p:nvPr>
            <p:ph type="sldNum" idx="12"/>
          </p:nvPr>
        </p:nvSpPr>
        <p:spPr/>
        <p:txBody>
          <a:bodyPr/>
          <a:lstStyle/>
          <a:p>
            <a:fld id="{00000000-1234-1234-1234-123412341234}" type="slidenum">
              <a:rPr lang="lv-LV" smtClean="0"/>
              <a:pPr/>
              <a:t>39</a:t>
            </a:fld>
            <a:endParaRPr lang="lv-LV"/>
          </a:p>
        </p:txBody>
      </p:sp>
      <p:sp>
        <p:nvSpPr>
          <p:cNvPr id="3" name="Title 2">
            <a:extLst>
              <a:ext uri="{FF2B5EF4-FFF2-40B4-BE49-F238E27FC236}">
                <a16:creationId xmlns:a16="http://schemas.microsoft.com/office/drawing/2014/main" id="{5B683E46-1B97-930F-DEDC-73698898FE73}"/>
              </a:ext>
            </a:extLst>
          </p:cNvPr>
          <p:cNvSpPr>
            <a:spLocks noGrp="1"/>
          </p:cNvSpPr>
          <p:nvPr>
            <p:ph type="title"/>
          </p:nvPr>
        </p:nvSpPr>
        <p:spPr>
          <a:xfrm>
            <a:off x="832149" y="663710"/>
            <a:ext cx="10828467" cy="733532"/>
          </a:xfrm>
        </p:spPr>
        <p:txBody>
          <a:bodyPr/>
          <a:lstStyle/>
          <a:p>
            <a:r>
              <a:rPr lang="en-US" sz="2400" err="1"/>
              <a:t>Valsts</a:t>
            </a:r>
            <a:r>
              <a:rPr lang="en-US" sz="2400"/>
              <a:t> </a:t>
            </a:r>
            <a:r>
              <a:rPr lang="en-US" sz="2400" err="1"/>
              <a:t>pārbaudes</a:t>
            </a:r>
            <a:r>
              <a:rPr lang="en-US" sz="2400"/>
              <a:t> </a:t>
            </a:r>
            <a:r>
              <a:rPr lang="en-US" sz="2400" err="1"/>
              <a:t>darbi</a:t>
            </a:r>
            <a:r>
              <a:rPr lang="en-US" sz="2400"/>
              <a:t> par </a:t>
            </a:r>
            <a:r>
              <a:rPr lang="en-US" sz="2400" err="1"/>
              <a:t>vispārējo</a:t>
            </a:r>
            <a:r>
              <a:rPr lang="en-US" sz="2400"/>
              <a:t> </a:t>
            </a:r>
            <a:r>
              <a:rPr lang="en-US" sz="2400" err="1"/>
              <a:t>vidējo</a:t>
            </a:r>
            <a:r>
              <a:rPr lang="en-US" sz="2400"/>
              <a:t> </a:t>
            </a:r>
            <a:r>
              <a:rPr lang="en-US" sz="2400" err="1"/>
              <a:t>izglītību</a:t>
            </a:r>
            <a:r>
              <a:rPr lang="en-US" sz="2400"/>
              <a:t> </a:t>
            </a:r>
            <a:r>
              <a:rPr lang="en-US"/>
              <a:t>                                                                                      </a:t>
            </a:r>
            <a:endParaRPr lang="en-US" b="0"/>
          </a:p>
        </p:txBody>
      </p:sp>
      <p:sp>
        <p:nvSpPr>
          <p:cNvPr id="4" name="TextBox 3">
            <a:extLst>
              <a:ext uri="{FF2B5EF4-FFF2-40B4-BE49-F238E27FC236}">
                <a16:creationId xmlns:a16="http://schemas.microsoft.com/office/drawing/2014/main" id="{735247D4-9E30-6EE7-3031-019FF980E5E0}"/>
              </a:ext>
            </a:extLst>
          </p:cNvPr>
          <p:cNvSpPr txBox="1"/>
          <p:nvPr/>
        </p:nvSpPr>
        <p:spPr>
          <a:xfrm>
            <a:off x="959548" y="2303601"/>
            <a:ext cx="10333515"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v-LV" sz="1800" kern="1200">
                <a:solidFill>
                  <a:schemeClr val="tx1"/>
                </a:solidFill>
                <a:latin typeface="Verdana"/>
                <a:ea typeface="Verdana"/>
                <a:cs typeface="+mn-cs"/>
              </a:rPr>
              <a:t>32.</a:t>
            </a:r>
            <a:r>
              <a:rPr lang="lv-LV" sz="1800" kern="1200">
                <a:latin typeface="Verdana"/>
                <a:ea typeface="Verdana"/>
                <a:cs typeface="+mn-cs"/>
              </a:rPr>
              <a:t> </a:t>
            </a:r>
            <a:r>
              <a:rPr lang="lv-LV" sz="1800" kern="1200">
                <a:solidFill>
                  <a:srgbClr val="C00000"/>
                </a:solidFill>
                <a:latin typeface="Verdana"/>
                <a:ea typeface="Verdana"/>
                <a:cs typeface="+mn-cs"/>
              </a:rPr>
              <a:t>Ne vēlāk kā astoņas nedēļas</a:t>
            </a:r>
            <a:r>
              <a:rPr lang="lv-LV" sz="1800" kern="1200">
                <a:solidFill>
                  <a:srgbClr val="FF0000"/>
                </a:solidFill>
                <a:latin typeface="Verdana"/>
                <a:ea typeface="Verdana"/>
                <a:cs typeface="+mn-cs"/>
              </a:rPr>
              <a:t> </a:t>
            </a:r>
            <a:r>
              <a:rPr lang="lv-LV" sz="1800" kern="1200">
                <a:solidFill>
                  <a:schemeClr val="tx1"/>
                </a:solidFill>
                <a:latin typeface="Verdana"/>
                <a:ea typeface="Verdana"/>
                <a:cs typeface="+mn-cs"/>
              </a:rPr>
              <a:t>pirms attiecīgā eksāmena norises dienas izglītojamie vidējās izglītības pakāpē, ja nepieciešams (piemēram, izglītojamais </a:t>
            </a:r>
            <a:r>
              <a:rPr lang="lv-LV" sz="1800" kern="1200">
                <a:solidFill>
                  <a:srgbClr val="C00000"/>
                </a:solidFill>
                <a:latin typeface="Verdana"/>
                <a:ea typeface="Verdana"/>
                <a:cs typeface="+mn-cs"/>
              </a:rPr>
              <a:t>vēlas mainīt iepriekš izvēlētos eksāmenus vai kārtot papildu eksāmenu</a:t>
            </a:r>
            <a:r>
              <a:rPr lang="lv-LV" sz="1800" kern="1200">
                <a:solidFill>
                  <a:schemeClr val="tx1"/>
                </a:solidFill>
                <a:latin typeface="Verdana"/>
                <a:ea typeface="Verdana"/>
                <a:cs typeface="+mn-cs"/>
              </a:rPr>
              <a:t>), veic izmaiņas informācijas sistēmā un apstiprina pieteikumus eksāmeniem, kā arī iepazīstas ar eksāmenu norises kārtību, veicot par to atzīmi informācijas sistēmā. Ja izvēlētos eksāmenus</a:t>
            </a:r>
            <a:r>
              <a:rPr lang="lv-LV" sz="1800" kern="1200">
                <a:latin typeface="Verdana"/>
                <a:ea typeface="Verdana"/>
                <a:cs typeface="+mn-cs"/>
              </a:rPr>
              <a:t> </a:t>
            </a:r>
            <a:r>
              <a:rPr lang="lv-LV" sz="1800" kern="1200">
                <a:solidFill>
                  <a:srgbClr val="C00000"/>
                </a:solidFill>
                <a:latin typeface="Verdana"/>
                <a:ea typeface="Verdana"/>
                <a:cs typeface="+mn-cs"/>
              </a:rPr>
              <a:t>vēlas mainīt 9. klases izglītojamais</a:t>
            </a:r>
            <a:r>
              <a:rPr lang="lv-LV" sz="1800" kern="1200">
                <a:solidFill>
                  <a:srgbClr val="FF0000"/>
                </a:solidFill>
                <a:latin typeface="Verdana"/>
                <a:ea typeface="Verdana"/>
                <a:cs typeface="+mn-cs"/>
              </a:rPr>
              <a:t> </a:t>
            </a:r>
            <a:r>
              <a:rPr lang="lv-LV" sz="1800" kern="1200">
                <a:solidFill>
                  <a:schemeClr val="tx1"/>
                </a:solidFill>
                <a:latin typeface="Verdana"/>
                <a:ea typeface="Verdana"/>
                <a:cs typeface="+mn-cs"/>
              </a:rPr>
              <a:t>vai izglītojamais, kurš atrodas ieslodzījuma vietā vai kuram nav subjekta identitātes pārbaudes iespēju informācijas sistēmā, izmaiņas informācijas sistēmā veic izglītības iestādes vadītāja norīkotais informācijas sistēmas lietotājs,</a:t>
            </a:r>
            <a:r>
              <a:rPr lang="lv-LV" sz="1800" kern="1200">
                <a:latin typeface="Verdana"/>
                <a:ea typeface="Verdana"/>
                <a:cs typeface="+mn-cs"/>
              </a:rPr>
              <a:t> </a:t>
            </a:r>
            <a:r>
              <a:rPr lang="lv-LV" sz="1800" kern="1200">
                <a:solidFill>
                  <a:srgbClr val="C00000"/>
                </a:solidFill>
                <a:latin typeface="Verdana"/>
                <a:ea typeface="Verdana"/>
                <a:cs typeface="+mn-cs"/>
              </a:rPr>
              <a:t>pamatojoties uz pilngadīga izglītojamā vai nepilngadīga izglītojamā likumiskā pārstāvja</a:t>
            </a:r>
            <a:r>
              <a:rPr lang="lv-LV" sz="1800" kern="1200">
                <a:latin typeface="Verdana"/>
                <a:ea typeface="Verdana"/>
                <a:cs typeface="+mn-cs"/>
              </a:rPr>
              <a:t>, </a:t>
            </a:r>
            <a:r>
              <a:rPr lang="lv-LV" sz="1800" kern="1200">
                <a:solidFill>
                  <a:schemeClr val="tx1"/>
                </a:solidFill>
                <a:latin typeface="Verdana"/>
                <a:ea typeface="Verdana"/>
                <a:cs typeface="+mn-cs"/>
              </a:rPr>
              <a:t>vai par nepilngadīga izglītojamā </a:t>
            </a:r>
            <a:r>
              <a:rPr lang="lv-LV" sz="1800" kern="1200" err="1">
                <a:solidFill>
                  <a:schemeClr val="tx1"/>
                </a:solidFill>
                <a:latin typeface="Verdana"/>
                <a:ea typeface="Verdana"/>
                <a:cs typeface="+mn-cs"/>
              </a:rPr>
              <a:t>resocializāciju</a:t>
            </a:r>
            <a:r>
              <a:rPr lang="lv-LV" sz="1800" kern="1200">
                <a:solidFill>
                  <a:schemeClr val="tx1"/>
                </a:solidFill>
                <a:latin typeface="Verdana"/>
                <a:ea typeface="Verdana"/>
                <a:cs typeface="+mn-cs"/>
              </a:rPr>
              <a:t> atbildīgās amatpersonas, ja izglītojamais atrodas ieslodzījuma vietā,</a:t>
            </a:r>
            <a:r>
              <a:rPr lang="lv-LV" sz="1800" kern="1200">
                <a:latin typeface="Verdana"/>
                <a:ea typeface="Verdana"/>
                <a:cs typeface="+mn-cs"/>
              </a:rPr>
              <a:t> </a:t>
            </a:r>
            <a:r>
              <a:rPr lang="lv-LV" sz="1800" kern="1200">
                <a:solidFill>
                  <a:srgbClr val="C00000"/>
                </a:solidFill>
                <a:latin typeface="Verdana"/>
                <a:ea typeface="Verdana"/>
                <a:cs typeface="+mn-cs"/>
              </a:rPr>
              <a:t>iesniegumu.</a:t>
            </a:r>
            <a:endParaRPr lang="lv-LV" sz="1800" kern="1200">
              <a:solidFill>
                <a:srgbClr val="C00000"/>
              </a:solidFill>
              <a:latin typeface="Verdana"/>
              <a:ea typeface="Verdana"/>
              <a:cs typeface="Calibri"/>
            </a:endParaRPr>
          </a:p>
        </p:txBody>
      </p:sp>
      <p:sp>
        <p:nvSpPr>
          <p:cNvPr id="6" name="TextBox 5">
            <a:extLst>
              <a:ext uri="{FF2B5EF4-FFF2-40B4-BE49-F238E27FC236}">
                <a16:creationId xmlns:a16="http://schemas.microsoft.com/office/drawing/2014/main" id="{69A4B2C5-C17C-B81F-1C6D-841A1754C612}"/>
              </a:ext>
            </a:extLst>
          </p:cNvPr>
          <p:cNvSpPr txBox="1"/>
          <p:nvPr/>
        </p:nvSpPr>
        <p:spPr>
          <a:xfrm>
            <a:off x="831349" y="1115753"/>
            <a:ext cx="702891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err="1">
                <a:solidFill>
                  <a:schemeClr val="bg2"/>
                </a:solidFill>
                <a:latin typeface="Verdana"/>
              </a:rPr>
              <a:t>Ministru</a:t>
            </a:r>
            <a:r>
              <a:rPr lang="en-US" sz="1600" i="1">
                <a:solidFill>
                  <a:schemeClr val="bg2"/>
                </a:solidFill>
                <a:latin typeface="Verdana"/>
              </a:rPr>
              <a:t> </a:t>
            </a:r>
            <a:r>
              <a:rPr lang="en-US" sz="1600" i="1" err="1">
                <a:solidFill>
                  <a:schemeClr val="bg2"/>
                </a:solidFill>
                <a:latin typeface="Verdana"/>
              </a:rPr>
              <a:t>kabineta</a:t>
            </a:r>
            <a:r>
              <a:rPr lang="en-US" sz="1600" i="1">
                <a:solidFill>
                  <a:schemeClr val="bg2"/>
                </a:solidFill>
                <a:latin typeface="Verdana"/>
              </a:rPr>
              <a:t> </a:t>
            </a:r>
            <a:r>
              <a:rPr lang="en-US" sz="1600" i="1" err="1">
                <a:solidFill>
                  <a:schemeClr val="bg2"/>
                </a:solidFill>
                <a:latin typeface="Verdana"/>
              </a:rPr>
              <a:t>noteikumos</a:t>
            </a:r>
            <a:r>
              <a:rPr lang="en-US" sz="1600" i="1">
                <a:solidFill>
                  <a:schemeClr val="bg2"/>
                </a:solidFill>
                <a:latin typeface="Verdana"/>
              </a:rPr>
              <a:t> Nr. 398 </a:t>
            </a:r>
          </a:p>
        </p:txBody>
      </p:sp>
    </p:spTree>
    <p:extLst>
      <p:ext uri="{BB962C8B-B14F-4D97-AF65-F5344CB8AC3E}">
        <p14:creationId xmlns:p14="http://schemas.microsoft.com/office/powerpoint/2010/main" val="9104310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17C4D9D0-4AC2-F8FD-4133-CA463EEAF656}"/>
              </a:ext>
            </a:extLst>
          </p:cNvPr>
          <p:cNvSpPr/>
          <p:nvPr/>
        </p:nvSpPr>
        <p:spPr>
          <a:xfrm>
            <a:off x="811849" y="1915682"/>
            <a:ext cx="10660877" cy="178749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endParaRPr lang="en-US"/>
          </a:p>
        </p:txBody>
      </p:sp>
      <p:sp>
        <p:nvSpPr>
          <p:cNvPr id="8" name="Rectangle: Rounded Corners 7">
            <a:extLst>
              <a:ext uri="{FF2B5EF4-FFF2-40B4-BE49-F238E27FC236}">
                <a16:creationId xmlns:a16="http://schemas.microsoft.com/office/drawing/2014/main" id="{73A57462-1883-0F97-B3E0-8C93FE0781F3}"/>
              </a:ext>
            </a:extLst>
          </p:cNvPr>
          <p:cNvSpPr/>
          <p:nvPr/>
        </p:nvSpPr>
        <p:spPr>
          <a:xfrm>
            <a:off x="811848" y="3809998"/>
            <a:ext cx="10667334" cy="232172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endParaRPr lang="en-US"/>
          </a:p>
        </p:txBody>
      </p:sp>
      <p:sp>
        <p:nvSpPr>
          <p:cNvPr id="2" name="Slide Number Placeholder 1">
            <a:extLst>
              <a:ext uri="{FF2B5EF4-FFF2-40B4-BE49-F238E27FC236}">
                <a16:creationId xmlns:a16="http://schemas.microsoft.com/office/drawing/2014/main" id="{1D13B0C4-F671-1DA6-37FD-D79C8B688E0C}"/>
              </a:ext>
            </a:extLst>
          </p:cNvPr>
          <p:cNvSpPr>
            <a:spLocks noGrp="1"/>
          </p:cNvSpPr>
          <p:nvPr>
            <p:ph type="sldNum" idx="12"/>
          </p:nvPr>
        </p:nvSpPr>
        <p:spPr/>
        <p:txBody>
          <a:bodyPr/>
          <a:lstStyle/>
          <a:p>
            <a:fld id="{00000000-1234-1234-1234-123412341234}" type="slidenum">
              <a:rPr lang="lv-LV" smtClean="0"/>
              <a:pPr/>
              <a:t>40</a:t>
            </a:fld>
            <a:endParaRPr lang="lv-LV"/>
          </a:p>
        </p:txBody>
      </p:sp>
      <p:sp>
        <p:nvSpPr>
          <p:cNvPr id="3" name="Title 2">
            <a:extLst>
              <a:ext uri="{FF2B5EF4-FFF2-40B4-BE49-F238E27FC236}">
                <a16:creationId xmlns:a16="http://schemas.microsoft.com/office/drawing/2014/main" id="{3E6B6994-811B-2EF0-73CC-4DD9B867E126}"/>
              </a:ext>
            </a:extLst>
          </p:cNvPr>
          <p:cNvSpPr>
            <a:spLocks noGrp="1"/>
          </p:cNvSpPr>
          <p:nvPr>
            <p:ph type="title"/>
          </p:nvPr>
        </p:nvSpPr>
        <p:spPr>
          <a:xfrm>
            <a:off x="815104" y="566970"/>
            <a:ext cx="10665182" cy="1142815"/>
          </a:xfrm>
        </p:spPr>
        <p:txBody>
          <a:bodyPr/>
          <a:lstStyle/>
          <a:p>
            <a:r>
              <a:rPr lang="en-US" err="1"/>
              <a:t>Valsts</a:t>
            </a:r>
            <a:r>
              <a:rPr lang="en-US"/>
              <a:t> </a:t>
            </a:r>
            <a:r>
              <a:rPr lang="en-US" err="1"/>
              <a:t>pārbaudes</a:t>
            </a:r>
            <a:r>
              <a:rPr lang="en-US"/>
              <a:t> </a:t>
            </a:r>
            <a:r>
              <a:rPr lang="en-US" err="1"/>
              <a:t>darbi</a:t>
            </a:r>
            <a:r>
              <a:rPr lang="en-US"/>
              <a:t> par </a:t>
            </a:r>
            <a:r>
              <a:rPr lang="en-US" err="1"/>
              <a:t>vispārējo</a:t>
            </a:r>
            <a:r>
              <a:rPr lang="en-US"/>
              <a:t> </a:t>
            </a:r>
            <a:r>
              <a:rPr lang="en-US" err="1"/>
              <a:t>vidējo</a:t>
            </a:r>
            <a:r>
              <a:rPr lang="en-US"/>
              <a:t> </a:t>
            </a:r>
            <a:r>
              <a:rPr lang="en-US" err="1"/>
              <a:t>izglītību</a:t>
            </a:r>
            <a:br>
              <a:rPr lang="en-US"/>
            </a:br>
            <a:r>
              <a:rPr lang="en-US"/>
              <a:t>                                                                                       </a:t>
            </a:r>
            <a:endParaRPr lang="en-US" b="0"/>
          </a:p>
        </p:txBody>
      </p:sp>
      <p:sp>
        <p:nvSpPr>
          <p:cNvPr id="4" name="TextBox 3">
            <a:extLst>
              <a:ext uri="{FF2B5EF4-FFF2-40B4-BE49-F238E27FC236}">
                <a16:creationId xmlns:a16="http://schemas.microsoft.com/office/drawing/2014/main" id="{E53CB337-FA70-060A-AD5D-14199F2012B6}"/>
              </a:ext>
            </a:extLst>
          </p:cNvPr>
          <p:cNvSpPr txBox="1"/>
          <p:nvPr/>
        </p:nvSpPr>
        <p:spPr>
          <a:xfrm>
            <a:off x="1005046" y="2007721"/>
            <a:ext cx="10008856" cy="16619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v-LV" sz="1700" kern="1200">
                <a:solidFill>
                  <a:schemeClr val="tx1"/>
                </a:solidFill>
                <a:latin typeface="Verdana"/>
                <a:ea typeface="Verdana"/>
                <a:cs typeface="+mn-cs"/>
              </a:rPr>
              <a:t>69. Izglītības iestādes vadītājs</a:t>
            </a:r>
            <a:r>
              <a:rPr lang="lv-LV" sz="1700" kern="1200">
                <a:latin typeface="Verdana"/>
                <a:ea typeface="Verdana"/>
                <a:cs typeface="+mn-cs"/>
              </a:rPr>
              <a:t> </a:t>
            </a:r>
            <a:r>
              <a:rPr lang="lv-LV" sz="1700" kern="1200">
                <a:solidFill>
                  <a:srgbClr val="C00000"/>
                </a:solidFill>
                <a:latin typeface="Verdana"/>
                <a:ea typeface="Verdana"/>
                <a:cs typeface="+mn-cs"/>
              </a:rPr>
              <a:t>visas neizdalītās eksāmena materiālu lapas </a:t>
            </a:r>
            <a:r>
              <a:rPr lang="lv-LV" sz="1700" kern="1200">
                <a:solidFill>
                  <a:schemeClr val="tx1"/>
                </a:solidFill>
                <a:latin typeface="Verdana"/>
                <a:ea typeface="Verdana"/>
                <a:cs typeface="+mn-cs"/>
              </a:rPr>
              <a:t>apzīmogo ar izglītības iestādes zīmogu, uz katra eksāmena materiālu eksemplāra pirmās lapas uzraksta "ANULĒTS" un paraksta to. Ja eksāmena telpā paliek kāds neizdalīts eksāmena materiāls, eksāmena vadītājs uz pirmās lapas uzraksta "ANULĒTS" un paraksta to. Neizdalītās un anulētās eksāmena materiālu lapas metodiskajiem nolūkiem</a:t>
            </a:r>
            <a:r>
              <a:rPr lang="lv-LV" sz="1700" kern="1200">
                <a:latin typeface="Verdana"/>
                <a:ea typeface="Verdana"/>
                <a:cs typeface="+mn-cs"/>
              </a:rPr>
              <a:t> </a:t>
            </a:r>
            <a:r>
              <a:rPr lang="lv-LV" sz="1700" kern="1200">
                <a:solidFill>
                  <a:srgbClr val="C00000"/>
                </a:solidFill>
                <a:latin typeface="Verdana"/>
                <a:ea typeface="Verdana"/>
                <a:cs typeface="+mn-cs"/>
              </a:rPr>
              <a:t>var izmantot ne ātrāk kā nākamajā dienā pēc eksāmena norises beigām."</a:t>
            </a:r>
          </a:p>
        </p:txBody>
      </p:sp>
      <p:sp>
        <p:nvSpPr>
          <p:cNvPr id="5" name="TextBox 4">
            <a:extLst>
              <a:ext uri="{FF2B5EF4-FFF2-40B4-BE49-F238E27FC236}">
                <a16:creationId xmlns:a16="http://schemas.microsoft.com/office/drawing/2014/main" id="{0B0CEAC6-EAB1-F31E-5DF4-5AF121C2F263}"/>
              </a:ext>
            </a:extLst>
          </p:cNvPr>
          <p:cNvSpPr txBox="1"/>
          <p:nvPr/>
        </p:nvSpPr>
        <p:spPr>
          <a:xfrm>
            <a:off x="912468" y="3871014"/>
            <a:ext cx="10392295" cy="21852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700" kern="1200">
                <a:solidFill>
                  <a:schemeClr val="tx1"/>
                </a:solidFill>
                <a:latin typeface="Verdana"/>
                <a:ea typeface="Verdana"/>
                <a:cs typeface="+mn-cs"/>
              </a:rPr>
              <a:t>118. Izglītības iestādes vadītāja norīkotais informācijas sistēmas lietotājs:</a:t>
            </a:r>
            <a:br>
              <a:rPr lang="lv-LV" sz="1700" kern="1200">
                <a:latin typeface="Verdana"/>
                <a:ea typeface="+mn-ea"/>
                <a:cs typeface="+mn-cs"/>
              </a:rPr>
            </a:br>
            <a:r>
              <a:rPr lang="lv-LV" sz="1700" kern="1200">
                <a:solidFill>
                  <a:schemeClr val="tx1"/>
                </a:solidFill>
                <a:latin typeface="Verdana"/>
                <a:ea typeface="Verdana"/>
                <a:cs typeface="+mn-cs"/>
              </a:rPr>
              <a:t>118.1.</a:t>
            </a:r>
            <a:r>
              <a:rPr lang="lv-LV" sz="1700" kern="1200">
                <a:latin typeface="Verdana"/>
                <a:ea typeface="Verdana"/>
                <a:cs typeface="+mn-cs"/>
              </a:rPr>
              <a:t> </a:t>
            </a:r>
            <a:r>
              <a:rPr lang="lv-LV" sz="1700" kern="1200">
                <a:solidFill>
                  <a:srgbClr val="C00000"/>
                </a:solidFill>
                <a:latin typeface="Verdana"/>
                <a:ea typeface="Verdana"/>
                <a:cs typeface="+mn-cs"/>
              </a:rPr>
              <a:t>uzreiz pēc eksāmena norises </a:t>
            </a:r>
            <a:r>
              <a:rPr lang="lv-LV" sz="1700" kern="1200">
                <a:solidFill>
                  <a:schemeClr val="tx1"/>
                </a:solidFill>
                <a:latin typeface="Verdana"/>
                <a:ea typeface="Verdana"/>
                <a:cs typeface="+mn-cs"/>
              </a:rPr>
              <a:t>pārbauda, vai informācijas sistēmā atzīmēti visi izglītojamie, kuri piedalījušies eksāmenā,</a:t>
            </a:r>
            <a:r>
              <a:rPr lang="lv-LV" sz="1700" kern="1200">
                <a:latin typeface="Verdana"/>
                <a:ea typeface="Verdana"/>
                <a:cs typeface="+mn-cs"/>
              </a:rPr>
              <a:t> </a:t>
            </a:r>
            <a:r>
              <a:rPr lang="lv-LV" sz="1700" kern="1200">
                <a:solidFill>
                  <a:srgbClr val="C00000"/>
                </a:solidFill>
                <a:latin typeface="Verdana"/>
                <a:ea typeface="Verdana"/>
                <a:cs typeface="+mn-cs"/>
              </a:rPr>
              <a:t>izdrukā no informācijas sistēmas skolēnu dalības sarakstu</a:t>
            </a:r>
            <a:r>
              <a:rPr lang="lv-LV" sz="1700" kern="1200">
                <a:solidFill>
                  <a:schemeClr val="tx1"/>
                </a:solidFill>
                <a:latin typeface="Verdana"/>
                <a:ea typeface="Verdana"/>
                <a:cs typeface="+mn-cs"/>
              </a:rPr>
              <a:t>, parakstās un pievieno uz aģentūru nogādājamajām aploksnēm ar eksāmena darbiem;</a:t>
            </a:r>
            <a:br>
              <a:rPr lang="lv-LV" sz="1700" kern="1200">
                <a:latin typeface="Verdana"/>
                <a:ea typeface="+mn-ea"/>
                <a:cs typeface="+mn-cs"/>
              </a:rPr>
            </a:br>
            <a:r>
              <a:rPr lang="lv-LV" sz="1700" kern="1200">
                <a:solidFill>
                  <a:schemeClr val="tx1"/>
                </a:solidFill>
                <a:latin typeface="Verdana"/>
                <a:ea typeface="Verdana"/>
                <a:cs typeface="+mn-cs"/>
              </a:rPr>
              <a:t>118.2. ne vēlāk kā nākamajā darbdienā pēc eksāmena norises piesaka informācijas sistēmā tos izglītojamos,  kuri attaisnojošu iemeslu dēļ nav ieradušies uz eksāmenu noteiktajā laikā un kuriem nepieciešams kārtot attiecīgo eksāmenu vai tā daļu.</a:t>
            </a:r>
            <a:endParaRPr lang="lv-LV" sz="1700" kern="1200">
              <a:solidFill>
                <a:schemeClr val="tx1"/>
              </a:solidFill>
              <a:latin typeface="Verdana"/>
              <a:ea typeface="Verdana"/>
              <a:cs typeface="Calibri"/>
            </a:endParaRPr>
          </a:p>
        </p:txBody>
      </p:sp>
      <p:sp>
        <p:nvSpPr>
          <p:cNvPr id="10" name="TextBox 9">
            <a:extLst>
              <a:ext uri="{FF2B5EF4-FFF2-40B4-BE49-F238E27FC236}">
                <a16:creationId xmlns:a16="http://schemas.microsoft.com/office/drawing/2014/main" id="{2B6F1BA2-B2D0-E4A5-29F9-61E18FEC7EA3}"/>
              </a:ext>
            </a:extLst>
          </p:cNvPr>
          <p:cNvSpPr txBox="1"/>
          <p:nvPr/>
        </p:nvSpPr>
        <p:spPr>
          <a:xfrm>
            <a:off x="809411" y="1235971"/>
            <a:ext cx="702891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err="1">
                <a:solidFill>
                  <a:schemeClr val="bg2"/>
                </a:solidFill>
                <a:latin typeface="Verdana"/>
              </a:rPr>
              <a:t>Ministru</a:t>
            </a:r>
            <a:r>
              <a:rPr lang="en-US" sz="1600" i="1">
                <a:solidFill>
                  <a:schemeClr val="bg2"/>
                </a:solidFill>
                <a:latin typeface="Verdana"/>
              </a:rPr>
              <a:t> </a:t>
            </a:r>
            <a:r>
              <a:rPr lang="en-US" sz="1600" i="1" err="1">
                <a:solidFill>
                  <a:schemeClr val="bg2"/>
                </a:solidFill>
                <a:latin typeface="Verdana"/>
              </a:rPr>
              <a:t>kabineta</a:t>
            </a:r>
            <a:r>
              <a:rPr lang="en-US" sz="1600" i="1">
                <a:solidFill>
                  <a:schemeClr val="bg2"/>
                </a:solidFill>
                <a:latin typeface="Verdana"/>
              </a:rPr>
              <a:t> </a:t>
            </a:r>
            <a:r>
              <a:rPr lang="en-US" sz="1600" i="1" err="1">
                <a:solidFill>
                  <a:schemeClr val="bg2"/>
                </a:solidFill>
                <a:latin typeface="Verdana"/>
              </a:rPr>
              <a:t>noteikumos</a:t>
            </a:r>
            <a:r>
              <a:rPr lang="en-US" sz="1600" i="1">
                <a:solidFill>
                  <a:schemeClr val="bg2"/>
                </a:solidFill>
                <a:latin typeface="Verdana"/>
              </a:rPr>
              <a:t> Nr. 398 </a:t>
            </a:r>
          </a:p>
        </p:txBody>
      </p:sp>
    </p:spTree>
    <p:extLst>
      <p:ext uri="{BB962C8B-B14F-4D97-AF65-F5344CB8AC3E}">
        <p14:creationId xmlns:p14="http://schemas.microsoft.com/office/powerpoint/2010/main" val="1483867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809A92-9B83-3BB7-003C-C028974CAF4A}"/>
              </a:ext>
            </a:extLst>
          </p:cNvPr>
          <p:cNvSpPr>
            <a:spLocks noGrp="1"/>
          </p:cNvSpPr>
          <p:nvPr>
            <p:ph type="sldNum" idx="12"/>
          </p:nvPr>
        </p:nvSpPr>
        <p:spPr/>
        <p:txBody>
          <a:bodyPr/>
          <a:lstStyle/>
          <a:p>
            <a:fld id="{00000000-1234-1234-1234-123412341234}" type="slidenum">
              <a:rPr lang="lv-LV" smtClean="0"/>
              <a:pPr/>
              <a:t>41</a:t>
            </a:fld>
            <a:endParaRPr lang="lv-LV"/>
          </a:p>
        </p:txBody>
      </p:sp>
      <p:sp>
        <p:nvSpPr>
          <p:cNvPr id="3" name="Title 2">
            <a:extLst>
              <a:ext uri="{FF2B5EF4-FFF2-40B4-BE49-F238E27FC236}">
                <a16:creationId xmlns:a16="http://schemas.microsoft.com/office/drawing/2014/main" id="{EFE95DA6-DEE3-F80F-E3C5-2FC15D3A6DFE}"/>
              </a:ext>
            </a:extLst>
          </p:cNvPr>
          <p:cNvSpPr>
            <a:spLocks noGrp="1"/>
          </p:cNvSpPr>
          <p:nvPr>
            <p:ph type="title"/>
          </p:nvPr>
        </p:nvSpPr>
        <p:spPr>
          <a:xfrm>
            <a:off x="818481" y="347194"/>
            <a:ext cx="10697839" cy="1142815"/>
          </a:xfrm>
        </p:spPr>
        <p:txBody>
          <a:bodyPr/>
          <a:lstStyle/>
          <a:p>
            <a:r>
              <a:rPr lang="en-US" err="1"/>
              <a:t>Noteikumi</a:t>
            </a:r>
            <a:r>
              <a:rPr lang="en-US"/>
              <a:t> par </a:t>
            </a:r>
            <a:r>
              <a:rPr lang="en-US" err="1"/>
              <a:t>svešvalodas</a:t>
            </a:r>
            <a:r>
              <a:rPr lang="en-US"/>
              <a:t> </a:t>
            </a:r>
            <a:r>
              <a:rPr lang="en-US" err="1"/>
              <a:t>centralizētā</a:t>
            </a:r>
            <a:r>
              <a:rPr lang="en-US"/>
              <a:t> </a:t>
            </a:r>
            <a:r>
              <a:rPr lang="en-US" err="1"/>
              <a:t>eksāmena</a:t>
            </a:r>
            <a:r>
              <a:rPr lang="en-US"/>
              <a:t> </a:t>
            </a:r>
            <a:r>
              <a:rPr lang="en-US" err="1"/>
              <a:t>vispārējās</a:t>
            </a:r>
            <a:r>
              <a:rPr lang="en-US"/>
              <a:t> </a:t>
            </a:r>
            <a:r>
              <a:rPr lang="en-US" err="1"/>
              <a:t>vidējās</a:t>
            </a:r>
            <a:r>
              <a:rPr lang="en-US"/>
              <a:t> </a:t>
            </a:r>
            <a:r>
              <a:rPr lang="en-US" err="1"/>
              <a:t>izglītības</a:t>
            </a:r>
            <a:r>
              <a:rPr lang="en-US"/>
              <a:t> </a:t>
            </a:r>
            <a:r>
              <a:rPr lang="en-US" err="1"/>
              <a:t>programmā</a:t>
            </a:r>
            <a:r>
              <a:rPr lang="en-US"/>
              <a:t> </a:t>
            </a:r>
            <a:r>
              <a:rPr lang="en-US" err="1"/>
              <a:t>aizstāšanu</a:t>
            </a:r>
            <a:r>
              <a:rPr lang="en-US"/>
              <a:t> </a:t>
            </a:r>
            <a:r>
              <a:rPr lang="en-US" err="1"/>
              <a:t>ar</a:t>
            </a:r>
            <a:r>
              <a:rPr lang="en-US"/>
              <a:t> </a:t>
            </a:r>
            <a:r>
              <a:rPr lang="en-US" err="1"/>
              <a:t>starptautiskas</a:t>
            </a:r>
            <a:r>
              <a:rPr lang="en-US"/>
              <a:t> </a:t>
            </a:r>
            <a:r>
              <a:rPr lang="en-US" err="1"/>
              <a:t>testēšanas</a:t>
            </a:r>
            <a:r>
              <a:rPr lang="en-US"/>
              <a:t> </a:t>
            </a:r>
            <a:r>
              <a:rPr lang="en-US" err="1"/>
              <a:t>institūcijas</a:t>
            </a:r>
            <a:r>
              <a:rPr lang="en-US"/>
              <a:t> </a:t>
            </a:r>
            <a:r>
              <a:rPr lang="en-US" err="1"/>
              <a:t>pārbaudījumu</a:t>
            </a:r>
            <a:r>
              <a:rPr lang="en-US"/>
              <a:t> </a:t>
            </a:r>
            <a:r>
              <a:rPr lang="en-US" err="1"/>
              <a:t>svešvalodā</a:t>
            </a:r>
            <a:endParaRPr lang="en-US"/>
          </a:p>
        </p:txBody>
      </p:sp>
      <p:sp>
        <p:nvSpPr>
          <p:cNvPr id="4" name="TextBox 3">
            <a:extLst>
              <a:ext uri="{FF2B5EF4-FFF2-40B4-BE49-F238E27FC236}">
                <a16:creationId xmlns:a16="http://schemas.microsoft.com/office/drawing/2014/main" id="{73CDCA2E-586E-3E87-70EB-0980A546D953}"/>
              </a:ext>
            </a:extLst>
          </p:cNvPr>
          <p:cNvSpPr txBox="1"/>
          <p:nvPr/>
        </p:nvSpPr>
        <p:spPr>
          <a:xfrm>
            <a:off x="816429" y="1719943"/>
            <a:ext cx="10287000" cy="30162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err="1">
                <a:solidFill>
                  <a:schemeClr val="accent1"/>
                </a:solidFill>
                <a:latin typeface="Verdana"/>
              </a:rPr>
              <a:t>Svešvalodas</a:t>
            </a:r>
            <a:r>
              <a:rPr lang="en-US" sz="1600">
                <a:solidFill>
                  <a:schemeClr val="accent1"/>
                </a:solidFill>
                <a:latin typeface="Verdana"/>
              </a:rPr>
              <a:t> </a:t>
            </a:r>
            <a:r>
              <a:rPr lang="en-US" sz="1600" err="1">
                <a:solidFill>
                  <a:schemeClr val="accent1"/>
                </a:solidFill>
                <a:latin typeface="Verdana"/>
              </a:rPr>
              <a:t>eksāmenu</a:t>
            </a:r>
            <a:r>
              <a:rPr lang="en-US" sz="1600">
                <a:solidFill>
                  <a:schemeClr val="accent1"/>
                </a:solidFill>
                <a:latin typeface="Verdana"/>
              </a:rPr>
              <a:t> </a:t>
            </a:r>
            <a:r>
              <a:rPr lang="en-US" sz="1600" err="1">
                <a:solidFill>
                  <a:schemeClr val="accent1"/>
                </a:solidFill>
                <a:latin typeface="Verdana"/>
              </a:rPr>
              <a:t>optimālajā</a:t>
            </a:r>
            <a:r>
              <a:rPr lang="en-US" sz="1600">
                <a:solidFill>
                  <a:schemeClr val="accent1"/>
                </a:solidFill>
                <a:latin typeface="Verdana"/>
              </a:rPr>
              <a:t> </a:t>
            </a:r>
            <a:r>
              <a:rPr lang="en-US" sz="1600" err="1">
                <a:solidFill>
                  <a:schemeClr val="accent1"/>
                </a:solidFill>
                <a:latin typeface="Verdana"/>
              </a:rPr>
              <a:t>vai</a:t>
            </a:r>
            <a:r>
              <a:rPr lang="en-US" sz="1600">
                <a:solidFill>
                  <a:schemeClr val="accent1"/>
                </a:solidFill>
                <a:latin typeface="Verdana"/>
              </a:rPr>
              <a:t> </a:t>
            </a:r>
            <a:r>
              <a:rPr lang="en-US" sz="1600" err="1">
                <a:solidFill>
                  <a:schemeClr val="accent1"/>
                </a:solidFill>
                <a:latin typeface="Verdana"/>
              </a:rPr>
              <a:t>augstākajā</a:t>
            </a:r>
            <a:r>
              <a:rPr lang="en-US" sz="1600">
                <a:solidFill>
                  <a:schemeClr val="accent1"/>
                </a:solidFill>
                <a:latin typeface="Verdana"/>
              </a:rPr>
              <a:t> </a:t>
            </a:r>
            <a:r>
              <a:rPr lang="en-US" sz="1600" err="1">
                <a:solidFill>
                  <a:schemeClr val="accent1"/>
                </a:solidFill>
                <a:latin typeface="Verdana"/>
              </a:rPr>
              <a:t>mācību</a:t>
            </a:r>
            <a:r>
              <a:rPr lang="en-US" sz="1600">
                <a:solidFill>
                  <a:schemeClr val="accent1"/>
                </a:solidFill>
                <a:latin typeface="Verdana"/>
              </a:rPr>
              <a:t> </a:t>
            </a:r>
            <a:r>
              <a:rPr lang="en-US" sz="1600" err="1">
                <a:solidFill>
                  <a:schemeClr val="accent1"/>
                </a:solidFill>
                <a:latin typeface="Verdana"/>
              </a:rPr>
              <a:t>satura</a:t>
            </a:r>
            <a:r>
              <a:rPr lang="en-US" sz="1600">
                <a:solidFill>
                  <a:schemeClr val="accent1"/>
                </a:solidFill>
                <a:latin typeface="Verdana"/>
              </a:rPr>
              <a:t> </a:t>
            </a:r>
            <a:r>
              <a:rPr lang="en-US" sz="1600" err="1">
                <a:solidFill>
                  <a:schemeClr val="accent1"/>
                </a:solidFill>
                <a:latin typeface="Verdana"/>
              </a:rPr>
              <a:t>apguves</a:t>
            </a:r>
            <a:r>
              <a:rPr lang="en-US" sz="1600">
                <a:solidFill>
                  <a:schemeClr val="accent1"/>
                </a:solidFill>
                <a:latin typeface="Verdana"/>
              </a:rPr>
              <a:t> </a:t>
            </a:r>
            <a:r>
              <a:rPr lang="en-US" sz="1600" err="1">
                <a:solidFill>
                  <a:schemeClr val="accent1"/>
                </a:solidFill>
                <a:latin typeface="Verdana"/>
              </a:rPr>
              <a:t>līmenī</a:t>
            </a:r>
            <a:r>
              <a:rPr lang="en-US" sz="1600">
                <a:solidFill>
                  <a:schemeClr val="accent1"/>
                </a:solidFill>
                <a:latin typeface="Verdana"/>
              </a:rPr>
              <a:t> </a:t>
            </a:r>
            <a:r>
              <a:rPr lang="en-US" sz="1600" err="1">
                <a:solidFill>
                  <a:schemeClr val="accent1"/>
                </a:solidFill>
                <a:latin typeface="Verdana"/>
              </a:rPr>
              <a:t>ir</a:t>
            </a:r>
            <a:r>
              <a:rPr lang="en-US" sz="1600">
                <a:solidFill>
                  <a:schemeClr val="accent1"/>
                </a:solidFill>
                <a:latin typeface="Verdana"/>
              </a:rPr>
              <a:t> </a:t>
            </a:r>
            <a:r>
              <a:rPr lang="en-US" sz="1600" err="1">
                <a:solidFill>
                  <a:schemeClr val="accent1"/>
                </a:solidFill>
                <a:latin typeface="Verdana"/>
              </a:rPr>
              <a:t>tiesības</a:t>
            </a:r>
            <a:r>
              <a:rPr lang="en-US" sz="1600">
                <a:solidFill>
                  <a:schemeClr val="accent1"/>
                </a:solidFill>
                <a:latin typeface="Verdana"/>
              </a:rPr>
              <a:t> </a:t>
            </a:r>
            <a:r>
              <a:rPr lang="en-US" sz="1600" err="1">
                <a:solidFill>
                  <a:schemeClr val="accent1"/>
                </a:solidFill>
                <a:latin typeface="Verdana"/>
              </a:rPr>
              <a:t>aizstāt</a:t>
            </a:r>
            <a:r>
              <a:rPr lang="en-US" sz="1600">
                <a:solidFill>
                  <a:schemeClr val="accent1"/>
                </a:solidFill>
                <a:latin typeface="Verdana"/>
              </a:rPr>
              <a:t> </a:t>
            </a:r>
            <a:r>
              <a:rPr lang="en-US" sz="1600" err="1">
                <a:solidFill>
                  <a:schemeClr val="accent1"/>
                </a:solidFill>
                <a:latin typeface="Verdana"/>
              </a:rPr>
              <a:t>ar</a:t>
            </a:r>
            <a:r>
              <a:rPr lang="en-US" sz="1600">
                <a:solidFill>
                  <a:schemeClr val="accent1"/>
                </a:solidFill>
                <a:latin typeface="Verdana"/>
              </a:rPr>
              <a:t> </a:t>
            </a:r>
            <a:r>
              <a:rPr lang="en-US" sz="1600" err="1">
                <a:solidFill>
                  <a:schemeClr val="accent1"/>
                </a:solidFill>
                <a:latin typeface="Verdana"/>
              </a:rPr>
              <a:t>institūcijas</a:t>
            </a:r>
            <a:r>
              <a:rPr lang="en-US" sz="1600">
                <a:solidFill>
                  <a:schemeClr val="accent1"/>
                </a:solidFill>
                <a:latin typeface="Verdana"/>
              </a:rPr>
              <a:t> </a:t>
            </a:r>
            <a:r>
              <a:rPr lang="en-US" sz="1600" err="1">
                <a:solidFill>
                  <a:schemeClr val="accent1"/>
                </a:solidFill>
                <a:latin typeface="Verdana"/>
              </a:rPr>
              <a:t>pārbaudījumu</a:t>
            </a:r>
            <a:r>
              <a:rPr lang="en-US" sz="1600">
                <a:solidFill>
                  <a:schemeClr val="accent1"/>
                </a:solidFill>
                <a:latin typeface="Verdana"/>
              </a:rPr>
              <a:t>, ja:</a:t>
            </a:r>
          </a:p>
          <a:p>
            <a:endParaRPr lang="en-US" sz="1600">
              <a:latin typeface="Verdana"/>
            </a:endParaRPr>
          </a:p>
          <a:p>
            <a:r>
              <a:rPr lang="en-US" sz="1600">
                <a:solidFill>
                  <a:schemeClr val="accent1"/>
                </a:solidFill>
                <a:latin typeface="Verdana"/>
              </a:rPr>
              <a:t>2.1. </a:t>
            </a:r>
            <a:r>
              <a:rPr lang="en-US" sz="1600" err="1">
                <a:solidFill>
                  <a:schemeClr val="accent1"/>
                </a:solidFill>
                <a:latin typeface="Verdana"/>
              </a:rPr>
              <a:t>ir</a:t>
            </a:r>
            <a:r>
              <a:rPr lang="en-US" sz="1600">
                <a:solidFill>
                  <a:schemeClr val="accent1"/>
                </a:solidFill>
                <a:latin typeface="Verdana"/>
              </a:rPr>
              <a:t> </a:t>
            </a:r>
            <a:r>
              <a:rPr lang="en-US" sz="1600" err="1">
                <a:solidFill>
                  <a:schemeClr val="accent1"/>
                </a:solidFill>
                <a:latin typeface="Verdana"/>
              </a:rPr>
              <a:t>nokārtots</a:t>
            </a:r>
            <a:r>
              <a:rPr lang="en-US" sz="1600">
                <a:solidFill>
                  <a:schemeClr val="accent1"/>
                </a:solidFill>
                <a:latin typeface="Verdana"/>
              </a:rPr>
              <a:t> </a:t>
            </a:r>
            <a:r>
              <a:rPr lang="en-US" sz="1600" err="1">
                <a:solidFill>
                  <a:schemeClr val="accent1"/>
                </a:solidFill>
                <a:latin typeface="Verdana"/>
              </a:rPr>
              <a:t>šo</a:t>
            </a:r>
            <a:r>
              <a:rPr lang="en-US" sz="1600">
                <a:solidFill>
                  <a:schemeClr val="accent1"/>
                </a:solidFill>
                <a:latin typeface="Verdana"/>
              </a:rPr>
              <a:t> </a:t>
            </a:r>
            <a:r>
              <a:rPr lang="en-US" sz="1600" err="1">
                <a:solidFill>
                  <a:schemeClr val="accent1"/>
                </a:solidFill>
                <a:latin typeface="Verdana"/>
              </a:rPr>
              <a:t>noteikumu</a:t>
            </a:r>
            <a:r>
              <a:rPr lang="en-US" sz="1600">
                <a:latin typeface="Verdana"/>
              </a:rPr>
              <a:t> ​</a:t>
            </a:r>
            <a:r>
              <a:rPr lang="en-US" sz="1600">
                <a:latin typeface="Verdana"/>
                <a:hlinkClick r:id="rId2"/>
              </a:rPr>
              <a:t>​pielikumā</a:t>
            </a:r>
            <a:r>
              <a:rPr lang="en-US" sz="1600">
                <a:latin typeface="Verdana"/>
              </a:rPr>
              <a:t> </a:t>
            </a:r>
            <a:r>
              <a:rPr lang="en-US" sz="1600" err="1">
                <a:solidFill>
                  <a:srgbClr val="604A7B"/>
                </a:solidFill>
                <a:latin typeface="Verdana"/>
                <a:ea typeface="Open Sans"/>
                <a:cs typeface="Open Sans"/>
              </a:rPr>
              <a:t>minētās</a:t>
            </a:r>
            <a:r>
              <a:rPr lang="en-US" sz="1600">
                <a:solidFill>
                  <a:srgbClr val="604A7B"/>
                </a:solidFill>
                <a:latin typeface="Verdana"/>
                <a:ea typeface="Open Sans"/>
                <a:cs typeface="Open Sans"/>
              </a:rPr>
              <a:t> </a:t>
            </a:r>
            <a:r>
              <a:rPr lang="en-US" sz="1600" err="1">
                <a:solidFill>
                  <a:srgbClr val="604A7B"/>
                </a:solidFill>
                <a:latin typeface="Verdana"/>
                <a:ea typeface="Open Sans"/>
                <a:cs typeface="Open Sans"/>
              </a:rPr>
              <a:t>institūcijas</a:t>
            </a:r>
            <a:r>
              <a:rPr lang="en-US" sz="1600">
                <a:solidFill>
                  <a:srgbClr val="604A7B"/>
                </a:solidFill>
                <a:latin typeface="Verdana"/>
                <a:ea typeface="Open Sans"/>
                <a:cs typeface="Open Sans"/>
              </a:rPr>
              <a:t> </a:t>
            </a:r>
            <a:r>
              <a:rPr lang="en-US" sz="1600" err="1">
                <a:solidFill>
                  <a:srgbClr val="604A7B"/>
                </a:solidFill>
                <a:latin typeface="Verdana"/>
                <a:ea typeface="Open Sans"/>
                <a:cs typeface="Open Sans"/>
              </a:rPr>
              <a:t>pārbaudījums</a:t>
            </a:r>
            <a:r>
              <a:rPr lang="en-US" sz="1600">
                <a:solidFill>
                  <a:srgbClr val="604A7B"/>
                </a:solidFill>
                <a:latin typeface="Verdana"/>
                <a:ea typeface="Open Sans"/>
                <a:cs typeface="Open Sans"/>
              </a:rPr>
              <a:t> un </a:t>
            </a:r>
            <a:r>
              <a:rPr lang="en-US" sz="1600" err="1">
                <a:solidFill>
                  <a:srgbClr val="604A7B"/>
                </a:solidFill>
                <a:latin typeface="Verdana"/>
                <a:ea typeface="Open Sans"/>
                <a:cs typeface="Open Sans"/>
              </a:rPr>
              <a:t>ir</a:t>
            </a:r>
            <a:r>
              <a:rPr lang="en-US" sz="1600">
                <a:solidFill>
                  <a:srgbClr val="604A7B"/>
                </a:solidFill>
                <a:latin typeface="Verdana"/>
                <a:ea typeface="Open Sans"/>
                <a:cs typeface="Open Sans"/>
              </a:rPr>
              <a:t> </a:t>
            </a:r>
            <a:r>
              <a:rPr lang="en-US" sz="1600" err="1">
                <a:solidFill>
                  <a:srgbClr val="604A7B"/>
                </a:solidFill>
                <a:latin typeface="Verdana"/>
                <a:ea typeface="Open Sans"/>
                <a:cs typeface="Open Sans"/>
              </a:rPr>
              <a:t>izpildītas</a:t>
            </a:r>
            <a:r>
              <a:rPr lang="en-US" sz="1600">
                <a:solidFill>
                  <a:srgbClr val="604A7B"/>
                </a:solidFill>
                <a:latin typeface="Verdana"/>
                <a:ea typeface="Open Sans"/>
                <a:cs typeface="Open Sans"/>
              </a:rPr>
              <a:t> </a:t>
            </a:r>
            <a:r>
              <a:rPr lang="en-US" sz="1600" err="1">
                <a:solidFill>
                  <a:srgbClr val="604A7B"/>
                </a:solidFill>
                <a:latin typeface="Verdana"/>
                <a:ea typeface="Open Sans"/>
                <a:cs typeface="Open Sans"/>
              </a:rPr>
              <a:t>šo</a:t>
            </a:r>
            <a:r>
              <a:rPr lang="en-US" sz="1600">
                <a:solidFill>
                  <a:srgbClr val="604A7B"/>
                </a:solidFill>
                <a:latin typeface="Verdana"/>
                <a:ea typeface="Open Sans"/>
                <a:cs typeface="Open Sans"/>
              </a:rPr>
              <a:t> </a:t>
            </a:r>
            <a:r>
              <a:rPr lang="en-US" sz="1600" err="1">
                <a:solidFill>
                  <a:srgbClr val="604A7B"/>
                </a:solidFill>
                <a:latin typeface="Verdana"/>
                <a:ea typeface="Open Sans"/>
                <a:cs typeface="Open Sans"/>
              </a:rPr>
              <a:t>noteikumu</a:t>
            </a:r>
            <a:r>
              <a:rPr lang="en-US" sz="1600">
                <a:latin typeface="Verdana"/>
              </a:rPr>
              <a:t> </a:t>
            </a:r>
            <a:r>
              <a:rPr lang="en-US" sz="1600">
                <a:latin typeface="Verdana"/>
                <a:hlinkClick r:id="rId2"/>
              </a:rPr>
              <a:t>​pielikumā</a:t>
            </a:r>
            <a:r>
              <a:rPr lang="en-US" sz="1600">
                <a:latin typeface="Verdana"/>
              </a:rPr>
              <a:t> </a:t>
            </a:r>
            <a:r>
              <a:rPr lang="en-US" sz="1600" err="1">
                <a:solidFill>
                  <a:schemeClr val="accent1"/>
                </a:solidFill>
                <a:latin typeface="Verdana"/>
              </a:rPr>
              <a:t>attiecīgajam</a:t>
            </a:r>
            <a:r>
              <a:rPr lang="en-US" sz="1600">
                <a:solidFill>
                  <a:schemeClr val="accent1"/>
                </a:solidFill>
                <a:latin typeface="Verdana"/>
              </a:rPr>
              <a:t> </a:t>
            </a:r>
            <a:r>
              <a:rPr lang="en-US" sz="1600" err="1">
                <a:solidFill>
                  <a:schemeClr val="accent1"/>
                </a:solidFill>
                <a:latin typeface="Verdana"/>
              </a:rPr>
              <a:t>mācību</a:t>
            </a:r>
            <a:r>
              <a:rPr lang="en-US" sz="1600">
                <a:solidFill>
                  <a:schemeClr val="accent1"/>
                </a:solidFill>
                <a:latin typeface="Verdana"/>
              </a:rPr>
              <a:t> </a:t>
            </a:r>
            <a:r>
              <a:rPr lang="en-US" sz="1600" err="1">
                <a:solidFill>
                  <a:schemeClr val="accent1"/>
                </a:solidFill>
                <a:latin typeface="Verdana"/>
              </a:rPr>
              <a:t>satura</a:t>
            </a:r>
            <a:r>
              <a:rPr lang="en-US" sz="1600">
                <a:solidFill>
                  <a:schemeClr val="accent1"/>
                </a:solidFill>
                <a:latin typeface="Verdana"/>
              </a:rPr>
              <a:t> </a:t>
            </a:r>
            <a:r>
              <a:rPr lang="en-US" sz="1600" err="1">
                <a:solidFill>
                  <a:schemeClr val="accent1"/>
                </a:solidFill>
                <a:latin typeface="Verdana"/>
              </a:rPr>
              <a:t>apguves</a:t>
            </a:r>
            <a:r>
              <a:rPr lang="en-US" sz="1600">
                <a:solidFill>
                  <a:schemeClr val="accent1"/>
                </a:solidFill>
                <a:latin typeface="Verdana"/>
              </a:rPr>
              <a:t> </a:t>
            </a:r>
            <a:r>
              <a:rPr lang="en-US" sz="1600" err="1">
                <a:solidFill>
                  <a:schemeClr val="accent1"/>
                </a:solidFill>
                <a:latin typeface="Verdana"/>
              </a:rPr>
              <a:t>līmenim</a:t>
            </a:r>
            <a:r>
              <a:rPr lang="en-US" sz="1600">
                <a:solidFill>
                  <a:schemeClr val="accent1"/>
                </a:solidFill>
                <a:latin typeface="Verdana"/>
              </a:rPr>
              <a:t> </a:t>
            </a:r>
            <a:r>
              <a:rPr lang="en-US" sz="1600" err="1">
                <a:solidFill>
                  <a:schemeClr val="accent1"/>
                </a:solidFill>
                <a:latin typeface="Verdana"/>
              </a:rPr>
              <a:t>noteiktās</a:t>
            </a:r>
            <a:r>
              <a:rPr lang="en-US" sz="1600">
                <a:solidFill>
                  <a:schemeClr val="accent1"/>
                </a:solidFill>
                <a:latin typeface="Verdana"/>
              </a:rPr>
              <a:t> </a:t>
            </a:r>
            <a:r>
              <a:rPr lang="en-US" sz="1600" err="1">
                <a:solidFill>
                  <a:schemeClr val="accent1"/>
                </a:solidFill>
                <a:latin typeface="Verdana"/>
              </a:rPr>
              <a:t>minimālās</a:t>
            </a:r>
            <a:r>
              <a:rPr lang="en-US" sz="1600">
                <a:solidFill>
                  <a:schemeClr val="accent1"/>
                </a:solidFill>
                <a:latin typeface="Verdana"/>
              </a:rPr>
              <a:t> </a:t>
            </a:r>
            <a:r>
              <a:rPr lang="en-US" sz="1600" err="1">
                <a:solidFill>
                  <a:schemeClr val="accent1"/>
                </a:solidFill>
                <a:latin typeface="Verdana"/>
              </a:rPr>
              <a:t>prasības</a:t>
            </a:r>
            <a:r>
              <a:rPr lang="en-US" sz="1600">
                <a:solidFill>
                  <a:schemeClr val="accent1"/>
                </a:solidFill>
                <a:latin typeface="Verdana"/>
              </a:rPr>
              <a:t> </a:t>
            </a:r>
            <a:r>
              <a:rPr lang="en-US" sz="1600" err="1">
                <a:solidFill>
                  <a:schemeClr val="accent1"/>
                </a:solidFill>
                <a:latin typeface="Verdana"/>
              </a:rPr>
              <a:t>iegūtajam</a:t>
            </a:r>
            <a:r>
              <a:rPr lang="en-US" sz="1600">
                <a:solidFill>
                  <a:schemeClr val="accent1"/>
                </a:solidFill>
                <a:latin typeface="Verdana"/>
              </a:rPr>
              <a:t> </a:t>
            </a:r>
            <a:r>
              <a:rPr lang="en-US" sz="1600" err="1">
                <a:solidFill>
                  <a:schemeClr val="accent1"/>
                </a:solidFill>
                <a:latin typeface="Verdana"/>
              </a:rPr>
              <a:t>vērtējumam</a:t>
            </a:r>
            <a:r>
              <a:rPr lang="en-US" sz="1600">
                <a:solidFill>
                  <a:schemeClr val="accent1"/>
                </a:solidFill>
                <a:latin typeface="Verdana"/>
              </a:rPr>
              <a:t>;</a:t>
            </a:r>
          </a:p>
          <a:p>
            <a:endParaRPr lang="en-US" sz="1600">
              <a:latin typeface="Verdana"/>
            </a:endParaRPr>
          </a:p>
          <a:p>
            <a:r>
              <a:rPr lang="en-US" sz="1600">
                <a:solidFill>
                  <a:srgbClr val="604A7B"/>
                </a:solidFill>
                <a:latin typeface="Verdana"/>
                <a:ea typeface="Open Sans"/>
                <a:cs typeface="Open Sans"/>
                <a:sym typeface="Verdana"/>
              </a:rPr>
              <a:t>2.2. </a:t>
            </a:r>
            <a:r>
              <a:rPr lang="en-US" sz="1600" err="1">
                <a:solidFill>
                  <a:srgbClr val="604A7B"/>
                </a:solidFill>
                <a:latin typeface="Verdana"/>
                <a:ea typeface="Open Sans"/>
                <a:cs typeface="Open Sans"/>
                <a:sym typeface="Verdana"/>
              </a:rPr>
              <a:t>pārbaudījumā</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iegūtais</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vērtējums</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atbilstoši</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Eiropas</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kopīgajās</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pamatnostādnēs</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valodu</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apguvei</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noteiktajiem</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valodas</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prasmes</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līmeņiem</a:t>
            </a:r>
            <a:r>
              <a:rPr lang="en-US" sz="1600">
                <a:solidFill>
                  <a:srgbClr val="604A7B"/>
                </a:solidFill>
                <a:latin typeface="Verdana"/>
                <a:ea typeface="Open Sans"/>
                <a:cs typeface="Open Sans"/>
                <a:sym typeface="Verdana"/>
              </a:rPr>
              <a:t> nav </a:t>
            </a:r>
            <a:r>
              <a:rPr lang="en-US" sz="1600" err="1">
                <a:solidFill>
                  <a:srgbClr val="604A7B"/>
                </a:solidFill>
                <a:latin typeface="Verdana"/>
                <a:ea typeface="Open Sans"/>
                <a:cs typeface="Open Sans"/>
                <a:sym typeface="Verdana"/>
              </a:rPr>
              <a:t>zemāks</a:t>
            </a:r>
            <a:r>
              <a:rPr lang="en-US" sz="1600">
                <a:solidFill>
                  <a:srgbClr val="604A7B"/>
                </a:solidFill>
                <a:latin typeface="Verdana"/>
                <a:ea typeface="Open Sans"/>
                <a:cs typeface="Open Sans"/>
                <a:sym typeface="Verdana"/>
              </a:rPr>
              <a:t> par B2 </a:t>
            </a:r>
            <a:r>
              <a:rPr lang="en-US" sz="1600" err="1">
                <a:solidFill>
                  <a:srgbClr val="604A7B"/>
                </a:solidFill>
                <a:latin typeface="Verdana"/>
                <a:ea typeface="Open Sans"/>
                <a:cs typeface="Open Sans"/>
                <a:sym typeface="Verdana"/>
              </a:rPr>
              <a:t>līmeni</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aizstājot</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optimālā</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mācību</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satura</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apguves</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līmeņa</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eksāmenu</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vai</a:t>
            </a:r>
            <a:r>
              <a:rPr lang="en-US" sz="1600">
                <a:solidFill>
                  <a:srgbClr val="604A7B"/>
                </a:solidFill>
                <a:latin typeface="Verdana"/>
                <a:ea typeface="Open Sans"/>
                <a:cs typeface="Open Sans"/>
                <a:sym typeface="Verdana"/>
              </a:rPr>
              <a:t> C1, </a:t>
            </a:r>
            <a:r>
              <a:rPr lang="en-US" sz="1600" err="1">
                <a:solidFill>
                  <a:srgbClr val="604A7B"/>
                </a:solidFill>
                <a:latin typeface="Verdana"/>
                <a:ea typeface="Open Sans"/>
                <a:cs typeface="Open Sans"/>
                <a:sym typeface="Verdana"/>
              </a:rPr>
              <a:t>aizstājot</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augstākā</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mācību</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satura</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apguves</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līmeņa</a:t>
            </a:r>
            <a:r>
              <a:rPr lang="en-US" sz="1600">
                <a:solidFill>
                  <a:srgbClr val="604A7B"/>
                </a:solidFill>
                <a:latin typeface="Verdana"/>
                <a:ea typeface="Open Sans"/>
                <a:cs typeface="Open Sans"/>
                <a:sym typeface="Verdana"/>
              </a:rPr>
              <a:t> </a:t>
            </a:r>
            <a:r>
              <a:rPr lang="en-US" sz="1600" err="1">
                <a:solidFill>
                  <a:srgbClr val="604A7B"/>
                </a:solidFill>
                <a:latin typeface="Verdana"/>
                <a:ea typeface="Open Sans"/>
                <a:cs typeface="Open Sans"/>
                <a:sym typeface="Verdana"/>
              </a:rPr>
              <a:t>eksāmenu</a:t>
            </a:r>
            <a:r>
              <a:rPr lang="en-US" sz="1600">
                <a:solidFill>
                  <a:srgbClr val="604A7B"/>
                </a:solidFill>
                <a:latin typeface="Verdana"/>
                <a:ea typeface="Open Sans"/>
                <a:cs typeface="Open Sans"/>
                <a:sym typeface="Verdana"/>
              </a:rPr>
              <a:t>;</a:t>
            </a:r>
          </a:p>
          <a:p>
            <a:pPr algn="ctr"/>
            <a:endParaRPr lang="en-US"/>
          </a:p>
        </p:txBody>
      </p:sp>
      <p:sp>
        <p:nvSpPr>
          <p:cNvPr id="5" name="Rectangle 4">
            <a:extLst>
              <a:ext uri="{FF2B5EF4-FFF2-40B4-BE49-F238E27FC236}">
                <a16:creationId xmlns:a16="http://schemas.microsoft.com/office/drawing/2014/main" id="{E62E9651-1CC9-288D-95A5-CF5F9E38C995}"/>
              </a:ext>
            </a:extLst>
          </p:cNvPr>
          <p:cNvSpPr/>
          <p:nvPr/>
        </p:nvSpPr>
        <p:spPr>
          <a:xfrm>
            <a:off x="3293987" y="4678169"/>
            <a:ext cx="1502865" cy="72459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err="1">
                <a:ea typeface="Verdana"/>
              </a:rPr>
              <a:t>Optimālais</a:t>
            </a:r>
            <a:r>
              <a:rPr lang="en-US">
                <a:ea typeface="Verdana"/>
              </a:rPr>
              <a:t> </a:t>
            </a:r>
            <a:r>
              <a:rPr lang="en-US" err="1">
                <a:ea typeface="Verdana"/>
              </a:rPr>
              <a:t>līmenis</a:t>
            </a:r>
            <a:endParaRPr lang="en-US"/>
          </a:p>
        </p:txBody>
      </p:sp>
      <p:sp>
        <p:nvSpPr>
          <p:cNvPr id="8" name="Rectangle 7">
            <a:extLst>
              <a:ext uri="{FF2B5EF4-FFF2-40B4-BE49-F238E27FC236}">
                <a16:creationId xmlns:a16="http://schemas.microsoft.com/office/drawing/2014/main" id="{57DD0D47-EFF8-71FA-C1A1-25C452A2ACCD}"/>
              </a:ext>
            </a:extLst>
          </p:cNvPr>
          <p:cNvSpPr/>
          <p:nvPr/>
        </p:nvSpPr>
        <p:spPr>
          <a:xfrm>
            <a:off x="6766530" y="4678167"/>
            <a:ext cx="1502865" cy="72459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Verdana"/>
              </a:rPr>
              <a:t>B2</a:t>
            </a:r>
            <a:endParaRPr lang="en-US"/>
          </a:p>
        </p:txBody>
      </p:sp>
      <p:sp>
        <p:nvSpPr>
          <p:cNvPr id="9" name="Rectangle 8">
            <a:extLst>
              <a:ext uri="{FF2B5EF4-FFF2-40B4-BE49-F238E27FC236}">
                <a16:creationId xmlns:a16="http://schemas.microsoft.com/office/drawing/2014/main" id="{652C916E-B0A2-2AA0-6373-399BEA0999E0}"/>
              </a:ext>
            </a:extLst>
          </p:cNvPr>
          <p:cNvSpPr/>
          <p:nvPr/>
        </p:nvSpPr>
        <p:spPr>
          <a:xfrm>
            <a:off x="3293986" y="5724601"/>
            <a:ext cx="1502865" cy="72459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err="1">
                <a:ea typeface="Verdana"/>
              </a:rPr>
              <a:t>Augstākais</a:t>
            </a:r>
            <a:r>
              <a:rPr lang="en-US">
                <a:ea typeface="Verdana"/>
              </a:rPr>
              <a:t> </a:t>
            </a:r>
            <a:endParaRPr lang="en-US" err="1">
              <a:ea typeface="Verdana"/>
            </a:endParaRPr>
          </a:p>
          <a:p>
            <a:pPr algn="ctr"/>
            <a:r>
              <a:rPr lang="en-US">
                <a:ea typeface="Verdana"/>
              </a:rPr>
              <a:t> </a:t>
            </a:r>
            <a:r>
              <a:rPr lang="en-US" err="1">
                <a:ea typeface="Verdana"/>
              </a:rPr>
              <a:t>līmenis</a:t>
            </a:r>
          </a:p>
        </p:txBody>
      </p:sp>
      <p:sp>
        <p:nvSpPr>
          <p:cNvPr id="10" name="Rectangle 9">
            <a:extLst>
              <a:ext uri="{FF2B5EF4-FFF2-40B4-BE49-F238E27FC236}">
                <a16:creationId xmlns:a16="http://schemas.microsoft.com/office/drawing/2014/main" id="{95378432-01F2-9174-6289-FF9CA7775FE7}"/>
              </a:ext>
            </a:extLst>
          </p:cNvPr>
          <p:cNvSpPr/>
          <p:nvPr/>
        </p:nvSpPr>
        <p:spPr>
          <a:xfrm>
            <a:off x="6766530" y="5724602"/>
            <a:ext cx="1502865" cy="72459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Verdana"/>
              </a:rPr>
              <a:t>C1</a:t>
            </a:r>
            <a:endParaRPr lang="en-US"/>
          </a:p>
        </p:txBody>
      </p:sp>
      <p:sp>
        <p:nvSpPr>
          <p:cNvPr id="6" name="TextBox 5">
            <a:extLst>
              <a:ext uri="{FF2B5EF4-FFF2-40B4-BE49-F238E27FC236}">
                <a16:creationId xmlns:a16="http://schemas.microsoft.com/office/drawing/2014/main" id="{B5AACDFF-A9C8-191A-7B4D-9EF624BF2C59}"/>
              </a:ext>
            </a:extLst>
          </p:cNvPr>
          <p:cNvSpPr txBox="1"/>
          <p:nvPr/>
        </p:nvSpPr>
        <p:spPr>
          <a:xfrm>
            <a:off x="4969640" y="4883052"/>
            <a:ext cx="164007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Verdana"/>
              </a:rPr>
              <a:t>Ne </a:t>
            </a:r>
            <a:r>
              <a:rPr lang="en-US" b="1" err="1">
                <a:latin typeface="Verdana"/>
              </a:rPr>
              <a:t>zemāk</a:t>
            </a:r>
            <a:r>
              <a:rPr lang="en-US" b="1">
                <a:latin typeface="Verdana"/>
              </a:rPr>
              <a:t> </a:t>
            </a:r>
            <a:r>
              <a:rPr lang="en-US" b="1" err="1">
                <a:latin typeface="Verdana"/>
              </a:rPr>
              <a:t>kā</a:t>
            </a:r>
            <a:r>
              <a:rPr lang="en-US" b="1">
                <a:latin typeface="Verdana"/>
              </a:rPr>
              <a:t> </a:t>
            </a:r>
          </a:p>
        </p:txBody>
      </p:sp>
      <p:sp>
        <p:nvSpPr>
          <p:cNvPr id="7" name="TextBox 6">
            <a:extLst>
              <a:ext uri="{FF2B5EF4-FFF2-40B4-BE49-F238E27FC236}">
                <a16:creationId xmlns:a16="http://schemas.microsoft.com/office/drawing/2014/main" id="{6FE0C2C2-4F1A-FED0-042E-1CB5BE987A3E}"/>
              </a:ext>
            </a:extLst>
          </p:cNvPr>
          <p:cNvSpPr txBox="1"/>
          <p:nvPr/>
        </p:nvSpPr>
        <p:spPr>
          <a:xfrm>
            <a:off x="4969639" y="5927729"/>
            <a:ext cx="164007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Verdana"/>
              </a:rPr>
              <a:t>Ne </a:t>
            </a:r>
            <a:r>
              <a:rPr lang="en-US" b="1" err="1">
                <a:latin typeface="Verdana"/>
              </a:rPr>
              <a:t>zemāk</a:t>
            </a:r>
            <a:r>
              <a:rPr lang="en-US" b="1">
                <a:latin typeface="Verdana"/>
              </a:rPr>
              <a:t> </a:t>
            </a:r>
            <a:r>
              <a:rPr lang="en-US" b="1" err="1">
                <a:latin typeface="Verdana"/>
              </a:rPr>
              <a:t>kā</a:t>
            </a:r>
            <a:r>
              <a:rPr lang="en-US" b="1">
                <a:latin typeface="Verdana"/>
              </a:rPr>
              <a:t> </a:t>
            </a:r>
          </a:p>
        </p:txBody>
      </p:sp>
    </p:spTree>
    <p:extLst>
      <p:ext uri="{BB962C8B-B14F-4D97-AF65-F5344CB8AC3E}">
        <p14:creationId xmlns:p14="http://schemas.microsoft.com/office/powerpoint/2010/main" val="41785437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B84C-1AD4-4038-ADBB-23BF2A513F4C}"/>
              </a:ext>
            </a:extLst>
          </p:cNvPr>
          <p:cNvSpPr>
            <a:spLocks noGrp="1"/>
          </p:cNvSpPr>
          <p:nvPr>
            <p:ph type="title"/>
          </p:nvPr>
        </p:nvSpPr>
        <p:spPr>
          <a:xfrm>
            <a:off x="819282" y="446911"/>
            <a:ext cx="9242814" cy="787911"/>
          </a:xfrm>
        </p:spPr>
        <p:txBody>
          <a:bodyPr/>
          <a:lstStyle/>
          <a:p>
            <a:r>
              <a:rPr lang="lv-LV" sz="2400">
                <a:solidFill>
                  <a:schemeClr val="tx1"/>
                </a:solidFill>
              </a:rPr>
              <a:t>Atbrīvojumi no valsts pārbaudes darbiem</a:t>
            </a:r>
            <a:endParaRPr lang="lv-LV" sz="1600" b="0">
              <a:solidFill>
                <a:schemeClr val="tx1"/>
              </a:solidFill>
            </a:endParaRPr>
          </a:p>
        </p:txBody>
      </p:sp>
      <p:sp>
        <p:nvSpPr>
          <p:cNvPr id="3" name="Text Placeholder 2">
            <a:extLst>
              <a:ext uri="{FF2B5EF4-FFF2-40B4-BE49-F238E27FC236}">
                <a16:creationId xmlns:a16="http://schemas.microsoft.com/office/drawing/2014/main" id="{7A87463E-D77C-2F7A-017A-2117D865B27C}"/>
              </a:ext>
            </a:extLst>
          </p:cNvPr>
          <p:cNvSpPr>
            <a:spLocks noGrp="1"/>
          </p:cNvSpPr>
          <p:nvPr>
            <p:ph type="body" idx="1"/>
          </p:nvPr>
        </p:nvSpPr>
        <p:spPr>
          <a:xfrm>
            <a:off x="616775" y="1717460"/>
            <a:ext cx="10971520" cy="4736736"/>
          </a:xfrm>
        </p:spPr>
        <p:txBody>
          <a:bodyPr/>
          <a:lstStyle/>
          <a:p>
            <a:pPr marL="228600" indent="0"/>
            <a:r>
              <a:rPr lang="en-US" sz="1600">
                <a:solidFill>
                  <a:srgbClr val="604A7B"/>
                </a:solidFill>
                <a:ea typeface="Open Sans"/>
                <a:cs typeface="Open Sans"/>
              </a:rPr>
              <a:t>2023. gada 24. </a:t>
            </a:r>
            <a:r>
              <a:rPr lang="en-US" sz="1600" err="1">
                <a:solidFill>
                  <a:srgbClr val="604A7B"/>
                </a:solidFill>
                <a:ea typeface="Open Sans"/>
                <a:cs typeface="Open Sans"/>
              </a:rPr>
              <a:t>janvāra</a:t>
            </a:r>
            <a:r>
              <a:rPr lang="en-US" sz="1600">
                <a:solidFill>
                  <a:srgbClr val="604A7B"/>
                </a:solidFill>
                <a:ea typeface="Open Sans"/>
                <a:cs typeface="Open Sans"/>
              </a:rPr>
              <a:t> MK </a:t>
            </a:r>
            <a:r>
              <a:rPr lang="en-US" sz="1600" err="1">
                <a:solidFill>
                  <a:srgbClr val="604A7B"/>
                </a:solidFill>
                <a:ea typeface="Open Sans"/>
                <a:cs typeface="Open Sans"/>
              </a:rPr>
              <a:t>noteikumu</a:t>
            </a:r>
            <a:r>
              <a:rPr lang="en-US" sz="1600">
                <a:solidFill>
                  <a:srgbClr val="604A7B"/>
                </a:solidFill>
                <a:ea typeface="Open Sans"/>
                <a:cs typeface="Open Sans"/>
              </a:rPr>
              <a:t> Nr. 31 «</a:t>
            </a:r>
            <a:r>
              <a:rPr lang="en-US" sz="1600" err="1">
                <a:solidFill>
                  <a:srgbClr val="604A7B"/>
                </a:solidFill>
                <a:ea typeface="Open Sans"/>
                <a:cs typeface="Open Sans"/>
              </a:rPr>
              <a:t>Kārtība</a:t>
            </a:r>
            <a:r>
              <a:rPr lang="en-US" sz="1600">
                <a:solidFill>
                  <a:srgbClr val="604A7B"/>
                </a:solidFill>
                <a:ea typeface="Open Sans"/>
                <a:cs typeface="Open Sans"/>
              </a:rPr>
              <a:t>, </a:t>
            </a:r>
            <a:r>
              <a:rPr lang="en-US" sz="1600" err="1">
                <a:solidFill>
                  <a:srgbClr val="604A7B"/>
                </a:solidFill>
                <a:ea typeface="Open Sans"/>
                <a:cs typeface="Open Sans"/>
              </a:rPr>
              <a:t>kādā</a:t>
            </a:r>
            <a:r>
              <a:rPr lang="en-US" sz="1600">
                <a:solidFill>
                  <a:srgbClr val="604A7B"/>
                </a:solidFill>
                <a:ea typeface="Open Sans"/>
                <a:cs typeface="Open Sans"/>
              </a:rPr>
              <a:t> </a:t>
            </a:r>
            <a:r>
              <a:rPr lang="en-US" sz="1600" err="1">
                <a:solidFill>
                  <a:srgbClr val="604A7B"/>
                </a:solidFill>
                <a:ea typeface="Open Sans"/>
                <a:cs typeface="Open Sans"/>
              </a:rPr>
              <a:t>izglītojamie</a:t>
            </a:r>
            <a:r>
              <a:rPr lang="en-US" sz="1600">
                <a:solidFill>
                  <a:srgbClr val="604A7B"/>
                </a:solidFill>
                <a:ea typeface="Open Sans"/>
                <a:cs typeface="Open Sans"/>
              </a:rPr>
              <a:t> </a:t>
            </a:r>
            <a:r>
              <a:rPr lang="en-US" sz="1600" err="1">
                <a:solidFill>
                  <a:srgbClr val="604A7B"/>
                </a:solidFill>
                <a:ea typeface="Open Sans"/>
                <a:cs typeface="Open Sans"/>
              </a:rPr>
              <a:t>atbrīvojami</a:t>
            </a:r>
            <a:r>
              <a:rPr lang="en-US" sz="1600">
                <a:solidFill>
                  <a:srgbClr val="604A7B"/>
                </a:solidFill>
                <a:ea typeface="Open Sans"/>
                <a:cs typeface="Open Sans"/>
              </a:rPr>
              <a:t> no </a:t>
            </a:r>
            <a:r>
              <a:rPr lang="en-US" sz="1600" err="1">
                <a:solidFill>
                  <a:srgbClr val="604A7B"/>
                </a:solidFill>
                <a:ea typeface="Open Sans"/>
                <a:cs typeface="Open Sans"/>
              </a:rPr>
              <a:t>noteiktajiem</a:t>
            </a:r>
            <a:r>
              <a:rPr lang="en-US" sz="1600">
                <a:solidFill>
                  <a:srgbClr val="604A7B"/>
                </a:solidFill>
                <a:ea typeface="Open Sans"/>
                <a:cs typeface="Open Sans"/>
              </a:rPr>
              <a:t> </a:t>
            </a:r>
            <a:r>
              <a:rPr lang="en-US" sz="1600" err="1">
                <a:solidFill>
                  <a:srgbClr val="604A7B"/>
                </a:solidFill>
                <a:ea typeface="Open Sans"/>
                <a:cs typeface="Open Sans"/>
              </a:rPr>
              <a:t>valsts</a:t>
            </a:r>
            <a:r>
              <a:rPr lang="en-US" sz="1600">
                <a:solidFill>
                  <a:srgbClr val="604A7B"/>
                </a:solidFill>
                <a:ea typeface="Open Sans"/>
                <a:cs typeface="Open Sans"/>
              </a:rPr>
              <a:t> </a:t>
            </a:r>
            <a:r>
              <a:rPr lang="en-US" sz="1600" err="1">
                <a:solidFill>
                  <a:srgbClr val="604A7B"/>
                </a:solidFill>
                <a:ea typeface="Open Sans"/>
                <a:cs typeface="Open Sans"/>
              </a:rPr>
              <a:t>pārbaudījumiem</a:t>
            </a:r>
            <a:r>
              <a:rPr lang="en-US" sz="1600">
                <a:solidFill>
                  <a:srgbClr val="604A7B"/>
                </a:solidFill>
                <a:ea typeface="Open Sans"/>
                <a:cs typeface="Open Sans"/>
              </a:rPr>
              <a:t>» 2. </a:t>
            </a:r>
            <a:r>
              <a:rPr lang="en-US" sz="1600" err="1">
                <a:solidFill>
                  <a:srgbClr val="604A7B"/>
                </a:solidFill>
                <a:ea typeface="Open Sans"/>
                <a:cs typeface="Open Sans"/>
              </a:rPr>
              <a:t>punkts</a:t>
            </a:r>
            <a:r>
              <a:rPr lang="en-US" sz="1600">
                <a:solidFill>
                  <a:srgbClr val="604A7B"/>
                </a:solidFill>
                <a:ea typeface="Open Sans"/>
                <a:cs typeface="Open Sans"/>
              </a:rPr>
              <a:t>:</a:t>
            </a:r>
            <a:endParaRPr lang="en-US" sz="1600"/>
          </a:p>
          <a:p>
            <a:pPr marL="228600" indent="0"/>
            <a:r>
              <a:rPr lang="en-US" sz="1600" b="1">
                <a:solidFill>
                  <a:srgbClr val="604A7B"/>
                </a:solidFill>
              </a:rPr>
              <a:t>No </a:t>
            </a:r>
            <a:r>
              <a:rPr lang="en-US" sz="1600" b="1" err="1">
                <a:solidFill>
                  <a:srgbClr val="604A7B"/>
                </a:solidFill>
              </a:rPr>
              <a:t>valsts</a:t>
            </a:r>
            <a:r>
              <a:rPr lang="en-US" sz="1600" b="1">
                <a:solidFill>
                  <a:srgbClr val="604A7B"/>
                </a:solidFill>
              </a:rPr>
              <a:t> </a:t>
            </a:r>
            <a:r>
              <a:rPr lang="en-US" sz="1600" b="1" err="1">
                <a:solidFill>
                  <a:srgbClr val="604A7B"/>
                </a:solidFill>
              </a:rPr>
              <a:t>pārbaudījumiem</a:t>
            </a:r>
            <a:r>
              <a:rPr lang="en-US" sz="1600" b="1">
                <a:solidFill>
                  <a:srgbClr val="604A7B"/>
                </a:solidFill>
              </a:rPr>
              <a:t> </a:t>
            </a:r>
            <a:r>
              <a:rPr lang="en-US" sz="1600" b="1" err="1">
                <a:solidFill>
                  <a:srgbClr val="604A7B"/>
                </a:solidFill>
              </a:rPr>
              <a:t>izglītojamo</a:t>
            </a:r>
            <a:r>
              <a:rPr lang="en-US" sz="1600" b="1">
                <a:solidFill>
                  <a:srgbClr val="604A7B"/>
                </a:solidFill>
              </a:rPr>
              <a:t> </a:t>
            </a:r>
            <a:r>
              <a:rPr lang="en-US" sz="1600" b="1" err="1">
                <a:solidFill>
                  <a:srgbClr val="604A7B"/>
                </a:solidFill>
              </a:rPr>
              <a:t>atbrīvo</a:t>
            </a:r>
            <a:r>
              <a:rPr lang="en-US" sz="1600" b="1">
                <a:solidFill>
                  <a:srgbClr val="604A7B"/>
                </a:solidFill>
              </a:rPr>
              <a:t> </a:t>
            </a:r>
            <a:r>
              <a:rPr lang="en-US" sz="1600" b="1" err="1">
                <a:solidFill>
                  <a:srgbClr val="604A7B"/>
                </a:solidFill>
              </a:rPr>
              <a:t>ar</a:t>
            </a:r>
            <a:r>
              <a:rPr lang="en-US" sz="1600" b="1">
                <a:solidFill>
                  <a:srgbClr val="604A7B"/>
                </a:solidFill>
              </a:rPr>
              <a:t> </a:t>
            </a:r>
            <a:r>
              <a:rPr lang="en-US" sz="1600" b="1" err="1">
                <a:solidFill>
                  <a:srgbClr val="604A7B"/>
                </a:solidFill>
              </a:rPr>
              <a:t>izglītības</a:t>
            </a:r>
            <a:r>
              <a:rPr lang="en-US" sz="1600" b="1">
                <a:solidFill>
                  <a:srgbClr val="604A7B"/>
                </a:solidFill>
              </a:rPr>
              <a:t> </a:t>
            </a:r>
            <a:r>
              <a:rPr lang="en-US" sz="1600" b="1" err="1">
                <a:solidFill>
                  <a:srgbClr val="604A7B"/>
                </a:solidFill>
              </a:rPr>
              <a:t>iestādes</a:t>
            </a:r>
            <a:r>
              <a:rPr lang="en-US" sz="1600" b="1">
                <a:solidFill>
                  <a:srgbClr val="604A7B"/>
                </a:solidFill>
              </a:rPr>
              <a:t> </a:t>
            </a:r>
            <a:r>
              <a:rPr lang="en-US" sz="1600" b="1" err="1">
                <a:solidFill>
                  <a:srgbClr val="604A7B"/>
                </a:solidFill>
              </a:rPr>
              <a:t>vadītāja</a:t>
            </a:r>
            <a:r>
              <a:rPr lang="en-US" sz="1600" b="1">
                <a:solidFill>
                  <a:srgbClr val="604A7B"/>
                </a:solidFill>
              </a:rPr>
              <a:t> </a:t>
            </a:r>
            <a:r>
              <a:rPr lang="en-US" sz="1600" b="1" err="1">
                <a:solidFill>
                  <a:srgbClr val="604A7B"/>
                </a:solidFill>
              </a:rPr>
              <a:t>rīkojumu</a:t>
            </a:r>
            <a:r>
              <a:rPr lang="en-US" sz="1600" b="1">
                <a:solidFill>
                  <a:srgbClr val="604A7B"/>
                </a:solidFill>
              </a:rPr>
              <a:t>, </a:t>
            </a:r>
            <a:r>
              <a:rPr lang="en-US" sz="1600" b="1" err="1">
                <a:solidFill>
                  <a:srgbClr val="604A7B"/>
                </a:solidFill>
              </a:rPr>
              <a:t>pamatojoties</a:t>
            </a:r>
            <a:r>
              <a:rPr lang="en-US" sz="1600" b="1">
                <a:solidFill>
                  <a:srgbClr val="604A7B"/>
                </a:solidFill>
              </a:rPr>
              <a:t> </a:t>
            </a:r>
            <a:r>
              <a:rPr lang="en-US" sz="1600" b="1" err="1">
                <a:solidFill>
                  <a:srgbClr val="604A7B"/>
                </a:solidFill>
              </a:rPr>
              <a:t>uz</a:t>
            </a:r>
            <a:r>
              <a:rPr lang="en-US" sz="1600" b="1">
                <a:solidFill>
                  <a:srgbClr val="604A7B"/>
                </a:solidFill>
              </a:rPr>
              <a:t>:</a:t>
            </a:r>
            <a:endParaRPr lang="en-US" sz="1600"/>
          </a:p>
          <a:p>
            <a:pPr marL="514350" indent="-285750">
              <a:buFont typeface="Arial"/>
              <a:buChar char="•"/>
            </a:pPr>
            <a:r>
              <a:rPr lang="en-US" sz="1600" err="1">
                <a:solidFill>
                  <a:srgbClr val="604A7B"/>
                </a:solidFill>
                <a:ea typeface="Open Sans"/>
                <a:cs typeface="Open Sans"/>
              </a:rPr>
              <a:t>pilnga</a:t>
            </a:r>
            <a:r>
              <a:rPr lang="en-US" sz="1600" err="1">
                <a:solidFill>
                  <a:schemeClr val="accent1"/>
                </a:solidFill>
                <a:ea typeface="Open Sans"/>
                <a:cs typeface="Open Sans"/>
              </a:rPr>
              <a:t>dīga</a:t>
            </a:r>
            <a:r>
              <a:rPr lang="en-US" sz="1600">
                <a:solidFill>
                  <a:schemeClr val="accent1"/>
                </a:solidFill>
                <a:ea typeface="Open Sans"/>
                <a:cs typeface="Open Sans"/>
              </a:rPr>
              <a:t> </a:t>
            </a:r>
            <a:r>
              <a:rPr lang="en-US" sz="1600" err="1">
                <a:solidFill>
                  <a:schemeClr val="accent1"/>
                </a:solidFill>
                <a:ea typeface="Open Sans"/>
                <a:cs typeface="Open Sans"/>
              </a:rPr>
              <a:t>izglītojamā</a:t>
            </a:r>
            <a:r>
              <a:rPr lang="en-US" sz="1600">
                <a:solidFill>
                  <a:schemeClr val="accent1"/>
                </a:solidFill>
                <a:ea typeface="Open Sans"/>
                <a:cs typeface="Open Sans"/>
              </a:rPr>
              <a:t> </a:t>
            </a:r>
            <a:r>
              <a:rPr lang="en-US" sz="1600" err="1">
                <a:solidFill>
                  <a:schemeClr val="accent1"/>
                </a:solidFill>
                <a:ea typeface="Open Sans"/>
                <a:cs typeface="Open Sans"/>
              </a:rPr>
              <a:t>vai</a:t>
            </a:r>
            <a:r>
              <a:rPr lang="en-US" sz="1600">
                <a:solidFill>
                  <a:schemeClr val="accent1"/>
                </a:solidFill>
                <a:ea typeface="Open Sans"/>
                <a:cs typeface="Open Sans"/>
              </a:rPr>
              <a:t> </a:t>
            </a:r>
            <a:r>
              <a:rPr lang="en-US" sz="1600" err="1">
                <a:solidFill>
                  <a:schemeClr val="accent1"/>
                </a:solidFill>
                <a:ea typeface="Open Sans"/>
                <a:cs typeface="Open Sans"/>
              </a:rPr>
              <a:t>nepi</a:t>
            </a:r>
            <a:r>
              <a:rPr lang="en-US" sz="1600" err="1">
                <a:solidFill>
                  <a:srgbClr val="604A7B"/>
                </a:solidFill>
                <a:ea typeface="Open Sans"/>
                <a:cs typeface="Open Sans"/>
              </a:rPr>
              <a:t>lngadīga</a:t>
            </a:r>
            <a:r>
              <a:rPr lang="en-US" sz="1600">
                <a:solidFill>
                  <a:srgbClr val="604A7B"/>
                </a:solidFill>
                <a:ea typeface="Open Sans"/>
                <a:cs typeface="Open Sans"/>
              </a:rPr>
              <a:t> </a:t>
            </a:r>
            <a:r>
              <a:rPr lang="en-US" sz="1600" err="1">
                <a:solidFill>
                  <a:srgbClr val="604A7B"/>
                </a:solidFill>
                <a:ea typeface="Open Sans"/>
                <a:cs typeface="Open Sans"/>
              </a:rPr>
              <a:t>izglītojamā</a:t>
            </a:r>
            <a:r>
              <a:rPr lang="en-US" sz="1600">
                <a:solidFill>
                  <a:srgbClr val="604A7B"/>
                </a:solidFill>
                <a:ea typeface="Open Sans"/>
                <a:cs typeface="Open Sans"/>
              </a:rPr>
              <a:t> </a:t>
            </a:r>
            <a:r>
              <a:rPr lang="en-US" sz="1600" err="1">
                <a:solidFill>
                  <a:srgbClr val="604A7B"/>
                </a:solidFill>
                <a:ea typeface="Open Sans"/>
                <a:cs typeface="Open Sans"/>
              </a:rPr>
              <a:t>likumiskā</a:t>
            </a:r>
            <a:r>
              <a:rPr lang="en-US" sz="1600">
                <a:solidFill>
                  <a:srgbClr val="604A7B"/>
                </a:solidFill>
                <a:ea typeface="Open Sans"/>
                <a:cs typeface="Open Sans"/>
              </a:rPr>
              <a:t> </a:t>
            </a:r>
            <a:r>
              <a:rPr lang="en-US" sz="1600" err="1">
                <a:solidFill>
                  <a:srgbClr val="604A7B"/>
                </a:solidFill>
                <a:ea typeface="Open Sans"/>
                <a:cs typeface="Open Sans"/>
              </a:rPr>
              <a:t>pārstāvja</a:t>
            </a:r>
            <a:r>
              <a:rPr lang="en-US" sz="1600">
                <a:solidFill>
                  <a:srgbClr val="604A7B"/>
                </a:solidFill>
                <a:ea typeface="Open Sans"/>
                <a:cs typeface="Open Sans"/>
              </a:rPr>
              <a:t> </a:t>
            </a:r>
            <a:r>
              <a:rPr lang="en-US" sz="1600" b="1" err="1">
                <a:solidFill>
                  <a:srgbClr val="604A7B"/>
                </a:solidFill>
                <a:ea typeface="Open Sans"/>
                <a:cs typeface="Open Sans"/>
              </a:rPr>
              <a:t>iesniegumu</a:t>
            </a:r>
            <a:r>
              <a:rPr lang="en-US" sz="1600">
                <a:solidFill>
                  <a:srgbClr val="604A7B"/>
                </a:solidFill>
                <a:ea typeface="Open Sans"/>
                <a:cs typeface="Open Sans"/>
              </a:rPr>
              <a:t> </a:t>
            </a:r>
            <a:r>
              <a:rPr lang="en-US" sz="1600" err="1">
                <a:solidFill>
                  <a:srgbClr val="604A7B"/>
                </a:solidFill>
                <a:ea typeface="Open Sans"/>
                <a:cs typeface="Open Sans"/>
              </a:rPr>
              <a:t>ar</a:t>
            </a:r>
            <a:r>
              <a:rPr lang="en-US" sz="1600">
                <a:solidFill>
                  <a:srgbClr val="604A7B"/>
                </a:solidFill>
                <a:ea typeface="Open Sans"/>
                <a:cs typeface="Open Sans"/>
              </a:rPr>
              <a:t> </a:t>
            </a:r>
            <a:r>
              <a:rPr lang="en-US" sz="1600" err="1">
                <a:solidFill>
                  <a:srgbClr val="604A7B"/>
                </a:solidFill>
                <a:ea typeface="Open Sans"/>
                <a:cs typeface="Open Sans"/>
              </a:rPr>
              <a:t>lūgumu</a:t>
            </a:r>
            <a:r>
              <a:rPr lang="en-US" sz="1600">
                <a:solidFill>
                  <a:srgbClr val="604A7B"/>
                </a:solidFill>
                <a:ea typeface="Open Sans"/>
                <a:cs typeface="Open Sans"/>
              </a:rPr>
              <a:t> </a:t>
            </a:r>
            <a:r>
              <a:rPr lang="en-US" sz="1600" err="1">
                <a:solidFill>
                  <a:srgbClr val="604A7B"/>
                </a:solidFill>
                <a:ea typeface="Open Sans"/>
                <a:cs typeface="Open Sans"/>
              </a:rPr>
              <a:t>atbrīvot</a:t>
            </a:r>
            <a:r>
              <a:rPr lang="en-US" sz="1600">
                <a:solidFill>
                  <a:srgbClr val="604A7B"/>
                </a:solidFill>
                <a:ea typeface="Open Sans"/>
                <a:cs typeface="Open Sans"/>
              </a:rPr>
              <a:t> no </a:t>
            </a:r>
            <a:r>
              <a:rPr lang="en-US" sz="1600" err="1">
                <a:solidFill>
                  <a:srgbClr val="604A7B"/>
                </a:solidFill>
                <a:ea typeface="Open Sans"/>
                <a:cs typeface="Open Sans"/>
              </a:rPr>
              <a:t>noteiktajiem</a:t>
            </a:r>
            <a:r>
              <a:rPr lang="en-US" sz="1600">
                <a:solidFill>
                  <a:srgbClr val="604A7B"/>
                </a:solidFill>
                <a:ea typeface="Open Sans"/>
                <a:cs typeface="Open Sans"/>
              </a:rPr>
              <a:t> </a:t>
            </a:r>
            <a:r>
              <a:rPr lang="en-US" sz="1600" err="1">
                <a:solidFill>
                  <a:srgbClr val="604A7B"/>
                </a:solidFill>
                <a:ea typeface="Open Sans"/>
                <a:cs typeface="Open Sans"/>
              </a:rPr>
              <a:t>valsts</a:t>
            </a:r>
            <a:r>
              <a:rPr lang="en-US" sz="1600">
                <a:solidFill>
                  <a:srgbClr val="604A7B"/>
                </a:solidFill>
                <a:ea typeface="Open Sans"/>
                <a:cs typeface="Open Sans"/>
              </a:rPr>
              <a:t> </a:t>
            </a:r>
            <a:r>
              <a:rPr lang="en-US" sz="1600" err="1">
                <a:solidFill>
                  <a:srgbClr val="604A7B"/>
                </a:solidFill>
                <a:ea typeface="Open Sans"/>
                <a:cs typeface="Open Sans"/>
              </a:rPr>
              <a:t>pārbaudījumiem</a:t>
            </a:r>
            <a:r>
              <a:rPr lang="en-US" sz="1600">
                <a:solidFill>
                  <a:srgbClr val="604A7B"/>
                </a:solidFill>
                <a:ea typeface="Open Sans"/>
                <a:cs typeface="Open Sans"/>
              </a:rPr>
              <a:t>;</a:t>
            </a:r>
            <a:endParaRPr lang="en-US" sz="1600"/>
          </a:p>
          <a:p>
            <a:pPr marL="514350" indent="-285750">
              <a:buFont typeface="Arial"/>
              <a:buChar char="•"/>
            </a:pPr>
            <a:r>
              <a:rPr lang="en-US" sz="1600" b="1" err="1">
                <a:solidFill>
                  <a:srgbClr val="604A7B"/>
                </a:solidFill>
                <a:ea typeface="Open Sans"/>
                <a:cs typeface="Open Sans"/>
              </a:rPr>
              <a:t>psihiatra</a:t>
            </a:r>
            <a:r>
              <a:rPr lang="en-US" sz="1600" b="1">
                <a:solidFill>
                  <a:srgbClr val="604A7B"/>
                </a:solidFill>
                <a:ea typeface="Open Sans"/>
                <a:cs typeface="Open Sans"/>
              </a:rPr>
              <a:t>, </a:t>
            </a:r>
            <a:r>
              <a:rPr lang="en-US" sz="1600" b="1" err="1">
                <a:solidFill>
                  <a:srgbClr val="604A7B"/>
                </a:solidFill>
                <a:ea typeface="Open Sans"/>
                <a:cs typeface="Open Sans"/>
              </a:rPr>
              <a:t>neirologa</a:t>
            </a:r>
            <a:r>
              <a:rPr lang="en-US" sz="1600" b="1">
                <a:solidFill>
                  <a:srgbClr val="604A7B"/>
                </a:solidFill>
                <a:ea typeface="Open Sans"/>
                <a:cs typeface="Open Sans"/>
              </a:rPr>
              <a:t> </a:t>
            </a:r>
            <a:r>
              <a:rPr lang="en-US" sz="1600" b="1" err="1">
                <a:solidFill>
                  <a:srgbClr val="604A7B"/>
                </a:solidFill>
                <a:ea typeface="Open Sans"/>
                <a:cs typeface="Open Sans"/>
              </a:rPr>
              <a:t>vai</a:t>
            </a:r>
            <a:r>
              <a:rPr lang="en-US" sz="1600" b="1">
                <a:solidFill>
                  <a:srgbClr val="604A7B"/>
                </a:solidFill>
                <a:ea typeface="Open Sans"/>
                <a:cs typeface="Open Sans"/>
              </a:rPr>
              <a:t> </a:t>
            </a:r>
            <a:r>
              <a:rPr lang="en-US" sz="1600" b="1" err="1">
                <a:solidFill>
                  <a:srgbClr val="604A7B"/>
                </a:solidFill>
                <a:ea typeface="Open Sans"/>
                <a:cs typeface="Open Sans"/>
              </a:rPr>
              <a:t>hematoonkologa</a:t>
            </a:r>
            <a:r>
              <a:rPr lang="en-US" sz="1600" b="1">
                <a:solidFill>
                  <a:srgbClr val="604A7B"/>
                </a:solidFill>
                <a:ea typeface="Open Sans"/>
                <a:cs typeface="Open Sans"/>
              </a:rPr>
              <a:t> </a:t>
            </a:r>
            <a:r>
              <a:rPr lang="en-US" sz="1600">
                <a:solidFill>
                  <a:srgbClr val="604A7B"/>
                </a:solidFill>
                <a:ea typeface="Open Sans"/>
                <a:cs typeface="Open Sans"/>
              </a:rPr>
              <a:t>(</a:t>
            </a:r>
            <a:r>
              <a:rPr lang="en-US" sz="1600" err="1">
                <a:solidFill>
                  <a:srgbClr val="604A7B"/>
                </a:solidFill>
                <a:ea typeface="Open Sans"/>
                <a:cs typeface="Open Sans"/>
              </a:rPr>
              <a:t>turpmāk</a:t>
            </a:r>
            <a:r>
              <a:rPr lang="en-US" sz="1600">
                <a:solidFill>
                  <a:srgbClr val="604A7B"/>
                </a:solidFill>
                <a:ea typeface="Open Sans"/>
                <a:cs typeface="Open Sans"/>
              </a:rPr>
              <a:t> – </a:t>
            </a:r>
            <a:r>
              <a:rPr lang="en-US" sz="1600" err="1">
                <a:solidFill>
                  <a:srgbClr val="604A7B"/>
                </a:solidFill>
                <a:ea typeface="Open Sans"/>
                <a:cs typeface="Open Sans"/>
              </a:rPr>
              <a:t>speciālists</a:t>
            </a:r>
            <a:r>
              <a:rPr lang="en-US" sz="1600">
                <a:solidFill>
                  <a:srgbClr val="604A7B"/>
                </a:solidFill>
                <a:ea typeface="Open Sans"/>
                <a:cs typeface="Open Sans"/>
              </a:rPr>
              <a:t>), </a:t>
            </a:r>
            <a:r>
              <a:rPr lang="en-US" sz="1600" b="1" err="1">
                <a:solidFill>
                  <a:srgbClr val="604A7B"/>
                </a:solidFill>
                <a:ea typeface="Open Sans"/>
                <a:cs typeface="Open Sans"/>
              </a:rPr>
              <a:t>vai</a:t>
            </a:r>
            <a:r>
              <a:rPr lang="en-US" sz="1600" b="1">
                <a:solidFill>
                  <a:srgbClr val="604A7B"/>
                </a:solidFill>
                <a:ea typeface="Open Sans"/>
                <a:cs typeface="Open Sans"/>
              </a:rPr>
              <a:t> </a:t>
            </a:r>
            <a:r>
              <a:rPr lang="en-US" sz="1600" b="1" err="1">
                <a:solidFill>
                  <a:srgbClr val="604A7B"/>
                </a:solidFill>
                <a:ea typeface="Open Sans"/>
                <a:cs typeface="Open Sans"/>
              </a:rPr>
              <a:t>ārstu</a:t>
            </a:r>
            <a:r>
              <a:rPr lang="en-US" sz="1600" b="1">
                <a:solidFill>
                  <a:srgbClr val="604A7B"/>
                </a:solidFill>
                <a:ea typeface="Open Sans"/>
                <a:cs typeface="Open Sans"/>
              </a:rPr>
              <a:t> </a:t>
            </a:r>
            <a:r>
              <a:rPr lang="en-US" sz="1600" b="1" err="1">
                <a:solidFill>
                  <a:srgbClr val="604A7B"/>
                </a:solidFill>
                <a:ea typeface="Open Sans"/>
                <a:cs typeface="Open Sans"/>
              </a:rPr>
              <a:t>konsīlija</a:t>
            </a:r>
            <a:r>
              <a:rPr lang="en-US" sz="1600" b="1">
                <a:solidFill>
                  <a:srgbClr val="604A7B"/>
                </a:solidFill>
                <a:ea typeface="Open Sans"/>
                <a:cs typeface="Open Sans"/>
              </a:rPr>
              <a:t> </a:t>
            </a:r>
            <a:r>
              <a:rPr lang="en-US" sz="1600" b="1" err="1">
                <a:solidFill>
                  <a:srgbClr val="604A7B"/>
                </a:solidFill>
                <a:ea typeface="Open Sans"/>
                <a:cs typeface="Open Sans"/>
              </a:rPr>
              <a:t>izsniegtu</a:t>
            </a:r>
            <a:r>
              <a:rPr lang="en-US" sz="1600" b="1">
                <a:solidFill>
                  <a:srgbClr val="604A7B"/>
                </a:solidFill>
                <a:ea typeface="Open Sans"/>
                <a:cs typeface="Open Sans"/>
              </a:rPr>
              <a:t> </a:t>
            </a:r>
            <a:r>
              <a:rPr lang="en-US" sz="1600" b="1" err="1">
                <a:solidFill>
                  <a:srgbClr val="604A7B"/>
                </a:solidFill>
                <a:ea typeface="Open Sans"/>
                <a:cs typeface="Open Sans"/>
              </a:rPr>
              <a:t>izrakstu</a:t>
            </a:r>
            <a:r>
              <a:rPr lang="en-US" sz="1600" b="1">
                <a:solidFill>
                  <a:srgbClr val="604A7B"/>
                </a:solidFill>
                <a:ea typeface="Open Sans"/>
                <a:cs typeface="Open Sans"/>
              </a:rPr>
              <a:t> </a:t>
            </a:r>
            <a:r>
              <a:rPr lang="en-US" sz="1600">
                <a:solidFill>
                  <a:srgbClr val="604A7B"/>
                </a:solidFill>
                <a:ea typeface="Open Sans"/>
                <a:cs typeface="Open Sans"/>
              </a:rPr>
              <a:t>no </a:t>
            </a:r>
            <a:r>
              <a:rPr lang="en-US" sz="1600" err="1">
                <a:solidFill>
                  <a:srgbClr val="604A7B"/>
                </a:solidFill>
                <a:ea typeface="Open Sans"/>
                <a:cs typeface="Open Sans"/>
              </a:rPr>
              <a:t>stacionārā</a:t>
            </a:r>
            <a:r>
              <a:rPr lang="en-US" sz="1600">
                <a:solidFill>
                  <a:srgbClr val="604A7B"/>
                </a:solidFill>
                <a:ea typeface="Open Sans"/>
                <a:cs typeface="Open Sans"/>
              </a:rPr>
              <a:t>/</a:t>
            </a:r>
            <a:r>
              <a:rPr lang="en-US" sz="1600" err="1">
                <a:solidFill>
                  <a:srgbClr val="604A7B"/>
                </a:solidFill>
                <a:ea typeface="Open Sans"/>
                <a:cs typeface="Open Sans"/>
              </a:rPr>
              <a:t>ambulatorā</a:t>
            </a:r>
            <a:r>
              <a:rPr lang="en-US" sz="1600">
                <a:solidFill>
                  <a:srgbClr val="604A7B"/>
                </a:solidFill>
                <a:ea typeface="Open Sans"/>
                <a:cs typeface="Open Sans"/>
              </a:rPr>
              <a:t> </a:t>
            </a:r>
            <a:r>
              <a:rPr lang="en-US" sz="1600" err="1">
                <a:solidFill>
                  <a:srgbClr val="604A7B"/>
                </a:solidFill>
                <a:ea typeface="Open Sans"/>
                <a:cs typeface="Open Sans"/>
              </a:rPr>
              <a:t>pacienta</a:t>
            </a:r>
            <a:r>
              <a:rPr lang="en-US" sz="1600">
                <a:solidFill>
                  <a:srgbClr val="604A7B"/>
                </a:solidFill>
                <a:ea typeface="Open Sans"/>
                <a:cs typeface="Open Sans"/>
              </a:rPr>
              <a:t> </a:t>
            </a:r>
            <a:r>
              <a:rPr lang="en-US" sz="1600" err="1">
                <a:solidFill>
                  <a:srgbClr val="604A7B"/>
                </a:solidFill>
                <a:ea typeface="Open Sans"/>
                <a:cs typeface="Open Sans"/>
              </a:rPr>
              <a:t>medicīniskās</a:t>
            </a:r>
            <a:r>
              <a:rPr lang="en-US" sz="1600">
                <a:solidFill>
                  <a:srgbClr val="604A7B"/>
                </a:solidFill>
                <a:ea typeface="Open Sans"/>
                <a:cs typeface="Open Sans"/>
              </a:rPr>
              <a:t> </a:t>
            </a:r>
            <a:r>
              <a:rPr lang="en-US" sz="1600" err="1">
                <a:solidFill>
                  <a:srgbClr val="604A7B"/>
                </a:solidFill>
                <a:ea typeface="Open Sans"/>
                <a:cs typeface="Open Sans"/>
              </a:rPr>
              <a:t>kartes</a:t>
            </a:r>
            <a:r>
              <a:rPr lang="en-US" sz="1600">
                <a:solidFill>
                  <a:srgbClr val="604A7B"/>
                </a:solidFill>
                <a:ea typeface="Open Sans"/>
                <a:cs typeface="Open Sans"/>
              </a:rPr>
              <a:t> (</a:t>
            </a:r>
            <a:r>
              <a:rPr lang="en-US" sz="1600" err="1">
                <a:solidFill>
                  <a:srgbClr val="604A7B"/>
                </a:solidFill>
                <a:ea typeface="Open Sans"/>
                <a:cs typeface="Open Sans"/>
              </a:rPr>
              <a:t>veidlapu</a:t>
            </a:r>
            <a:r>
              <a:rPr lang="en-US" sz="1600">
                <a:solidFill>
                  <a:srgbClr val="604A7B"/>
                </a:solidFill>
                <a:ea typeface="Open Sans"/>
                <a:cs typeface="Open Sans"/>
              </a:rPr>
              <a:t> </a:t>
            </a:r>
            <a:br>
              <a:rPr lang="en-US" sz="1600">
                <a:ea typeface="Open Sans"/>
                <a:cs typeface="Open Sans"/>
              </a:rPr>
            </a:br>
            <a:r>
              <a:rPr lang="en-US" sz="1600">
                <a:solidFill>
                  <a:srgbClr val="604A7B"/>
                </a:solidFill>
                <a:ea typeface="Open Sans"/>
                <a:cs typeface="Open Sans"/>
              </a:rPr>
              <a:t>Nr. 027/u) </a:t>
            </a:r>
            <a:r>
              <a:rPr lang="en-US" sz="1600" err="1">
                <a:solidFill>
                  <a:srgbClr val="604A7B"/>
                </a:solidFill>
                <a:ea typeface="Open Sans"/>
                <a:cs typeface="Open Sans"/>
              </a:rPr>
              <a:t>ar</a:t>
            </a:r>
            <a:r>
              <a:rPr lang="en-US" sz="1600">
                <a:solidFill>
                  <a:srgbClr val="604A7B"/>
                </a:solidFill>
                <a:ea typeface="Open Sans"/>
                <a:cs typeface="Open Sans"/>
              </a:rPr>
              <a:t> </a:t>
            </a:r>
            <a:r>
              <a:rPr lang="en-US" sz="1600" err="1">
                <a:solidFill>
                  <a:srgbClr val="604A7B"/>
                </a:solidFill>
                <a:ea typeface="Open Sans"/>
                <a:cs typeface="Open Sans"/>
              </a:rPr>
              <a:t>tajā</a:t>
            </a:r>
            <a:r>
              <a:rPr lang="en-US" sz="1600">
                <a:solidFill>
                  <a:srgbClr val="604A7B"/>
                </a:solidFill>
                <a:ea typeface="Open Sans"/>
                <a:cs typeface="Open Sans"/>
              </a:rPr>
              <a:t> </a:t>
            </a:r>
            <a:r>
              <a:rPr lang="en-US" sz="1600" err="1">
                <a:solidFill>
                  <a:srgbClr val="604A7B"/>
                </a:solidFill>
                <a:ea typeface="Open Sans"/>
                <a:cs typeface="Open Sans"/>
              </a:rPr>
              <a:t>iekļautu</a:t>
            </a:r>
            <a:r>
              <a:rPr lang="en-US" sz="1600">
                <a:solidFill>
                  <a:srgbClr val="604A7B"/>
                </a:solidFill>
                <a:ea typeface="Open Sans"/>
                <a:cs typeface="Open Sans"/>
              </a:rPr>
              <a:t> </a:t>
            </a:r>
            <a:r>
              <a:rPr lang="en-US" sz="1600" err="1">
                <a:solidFill>
                  <a:srgbClr val="604A7B"/>
                </a:solidFill>
                <a:ea typeface="Open Sans"/>
                <a:cs typeface="Open Sans"/>
              </a:rPr>
              <a:t>informāciju</a:t>
            </a:r>
            <a:r>
              <a:rPr lang="en-US" sz="1600">
                <a:solidFill>
                  <a:srgbClr val="604A7B"/>
                </a:solidFill>
                <a:ea typeface="Open Sans"/>
                <a:cs typeface="Open Sans"/>
              </a:rPr>
              <a:t> par </a:t>
            </a:r>
            <a:r>
              <a:rPr lang="en-US" sz="1600" err="1">
                <a:solidFill>
                  <a:srgbClr val="604A7B"/>
                </a:solidFill>
                <a:ea typeface="Open Sans"/>
                <a:cs typeface="Open Sans"/>
              </a:rPr>
              <a:t>ieteikumu</a:t>
            </a:r>
            <a:r>
              <a:rPr lang="en-US" sz="1600">
                <a:solidFill>
                  <a:srgbClr val="604A7B"/>
                </a:solidFill>
                <a:ea typeface="Open Sans"/>
                <a:cs typeface="Open Sans"/>
              </a:rPr>
              <a:t> </a:t>
            </a:r>
            <a:r>
              <a:rPr lang="en-US" sz="1600" err="1">
                <a:solidFill>
                  <a:srgbClr val="604A7B"/>
                </a:solidFill>
                <a:ea typeface="Open Sans"/>
                <a:cs typeface="Open Sans"/>
              </a:rPr>
              <a:t>atbrīvot</a:t>
            </a:r>
            <a:r>
              <a:rPr lang="en-US" sz="1600">
                <a:solidFill>
                  <a:srgbClr val="604A7B"/>
                </a:solidFill>
                <a:ea typeface="Open Sans"/>
                <a:cs typeface="Open Sans"/>
              </a:rPr>
              <a:t> </a:t>
            </a:r>
            <a:r>
              <a:rPr lang="en-US" sz="1600" err="1">
                <a:solidFill>
                  <a:srgbClr val="604A7B"/>
                </a:solidFill>
                <a:ea typeface="Open Sans"/>
                <a:cs typeface="Open Sans"/>
              </a:rPr>
              <a:t>izglītojamo</a:t>
            </a:r>
            <a:r>
              <a:rPr lang="en-US" sz="1600">
                <a:solidFill>
                  <a:srgbClr val="604A7B"/>
                </a:solidFill>
                <a:ea typeface="Open Sans"/>
                <a:cs typeface="Open Sans"/>
              </a:rPr>
              <a:t> no </a:t>
            </a:r>
            <a:r>
              <a:rPr lang="en-US" sz="1600" err="1">
                <a:solidFill>
                  <a:srgbClr val="604A7B"/>
                </a:solidFill>
                <a:ea typeface="Open Sans"/>
                <a:cs typeface="Open Sans"/>
              </a:rPr>
              <a:t>valsts</a:t>
            </a:r>
            <a:r>
              <a:rPr lang="en-US" sz="1600">
                <a:solidFill>
                  <a:srgbClr val="604A7B"/>
                </a:solidFill>
                <a:ea typeface="Open Sans"/>
                <a:cs typeface="Open Sans"/>
              </a:rPr>
              <a:t> </a:t>
            </a:r>
            <a:r>
              <a:rPr lang="en-US" sz="1600" err="1">
                <a:solidFill>
                  <a:srgbClr val="604A7B"/>
                </a:solidFill>
                <a:ea typeface="Open Sans"/>
                <a:cs typeface="Open Sans"/>
              </a:rPr>
              <a:t>pārbaudījumiem</a:t>
            </a:r>
            <a:r>
              <a:rPr lang="en-US" sz="1600">
                <a:solidFill>
                  <a:srgbClr val="604A7B"/>
                </a:solidFill>
                <a:ea typeface="Open Sans"/>
                <a:cs typeface="Open Sans"/>
              </a:rPr>
              <a:t>. Speciālista </a:t>
            </a:r>
            <a:r>
              <a:rPr lang="en-US" sz="1600" err="1">
                <a:solidFill>
                  <a:srgbClr val="604A7B"/>
                </a:solidFill>
                <a:ea typeface="Open Sans"/>
                <a:cs typeface="Open Sans"/>
              </a:rPr>
              <a:t>vai</a:t>
            </a:r>
            <a:r>
              <a:rPr lang="en-US" sz="1600">
                <a:solidFill>
                  <a:srgbClr val="604A7B"/>
                </a:solidFill>
                <a:ea typeface="Open Sans"/>
                <a:cs typeface="Open Sans"/>
              </a:rPr>
              <a:t> </a:t>
            </a:r>
            <a:r>
              <a:rPr lang="en-US" sz="1600" err="1">
                <a:solidFill>
                  <a:srgbClr val="604A7B"/>
                </a:solidFill>
                <a:ea typeface="Open Sans"/>
                <a:cs typeface="Open Sans"/>
              </a:rPr>
              <a:t>ārstu</a:t>
            </a:r>
            <a:r>
              <a:rPr lang="en-US" sz="1600">
                <a:solidFill>
                  <a:srgbClr val="604A7B"/>
                </a:solidFill>
                <a:ea typeface="Open Sans"/>
                <a:cs typeface="Open Sans"/>
              </a:rPr>
              <a:t> </a:t>
            </a:r>
            <a:r>
              <a:rPr lang="en-US" sz="1600" err="1">
                <a:solidFill>
                  <a:srgbClr val="604A7B"/>
                </a:solidFill>
                <a:ea typeface="Open Sans"/>
                <a:cs typeface="Open Sans"/>
              </a:rPr>
              <a:t>konsīlija</a:t>
            </a:r>
            <a:r>
              <a:rPr lang="en-US" sz="1600">
                <a:solidFill>
                  <a:srgbClr val="604A7B"/>
                </a:solidFill>
                <a:ea typeface="Open Sans"/>
                <a:cs typeface="Open Sans"/>
              </a:rPr>
              <a:t> </a:t>
            </a:r>
            <a:r>
              <a:rPr lang="en-US" sz="1600" err="1">
                <a:solidFill>
                  <a:srgbClr val="604A7B"/>
                </a:solidFill>
                <a:ea typeface="Open Sans"/>
                <a:cs typeface="Open Sans"/>
              </a:rPr>
              <a:t>izrakstu</a:t>
            </a:r>
            <a:r>
              <a:rPr lang="en-US" sz="1600">
                <a:solidFill>
                  <a:srgbClr val="604A7B"/>
                </a:solidFill>
                <a:ea typeface="Open Sans"/>
                <a:cs typeface="Open Sans"/>
              </a:rPr>
              <a:t> </a:t>
            </a:r>
            <a:r>
              <a:rPr lang="en-US" sz="1600" err="1">
                <a:solidFill>
                  <a:srgbClr val="604A7B"/>
                </a:solidFill>
                <a:ea typeface="Open Sans"/>
                <a:cs typeface="Open Sans"/>
              </a:rPr>
              <a:t>izglītības</a:t>
            </a:r>
            <a:r>
              <a:rPr lang="en-US" sz="1600">
                <a:solidFill>
                  <a:srgbClr val="604A7B"/>
                </a:solidFill>
                <a:ea typeface="Open Sans"/>
                <a:cs typeface="Open Sans"/>
              </a:rPr>
              <a:t> </a:t>
            </a:r>
            <a:r>
              <a:rPr lang="en-US" sz="1600" err="1">
                <a:solidFill>
                  <a:srgbClr val="604A7B"/>
                </a:solidFill>
                <a:ea typeface="Open Sans"/>
                <a:cs typeface="Open Sans"/>
              </a:rPr>
              <a:t>iestādē</a:t>
            </a:r>
            <a:r>
              <a:rPr lang="en-US" sz="1600">
                <a:solidFill>
                  <a:srgbClr val="604A7B"/>
                </a:solidFill>
                <a:ea typeface="Open Sans"/>
                <a:cs typeface="Open Sans"/>
              </a:rPr>
              <a:t> </a:t>
            </a:r>
            <a:r>
              <a:rPr lang="en-US" sz="1600" err="1">
                <a:solidFill>
                  <a:srgbClr val="604A7B"/>
                </a:solidFill>
                <a:ea typeface="Open Sans"/>
                <a:cs typeface="Open Sans"/>
              </a:rPr>
              <a:t>iesniedz</a:t>
            </a:r>
            <a:r>
              <a:rPr lang="en-US" sz="1600">
                <a:solidFill>
                  <a:srgbClr val="604A7B"/>
                </a:solidFill>
                <a:ea typeface="Open Sans"/>
                <a:cs typeface="Open Sans"/>
              </a:rPr>
              <a:t> ne </a:t>
            </a:r>
            <a:r>
              <a:rPr lang="en-US" sz="1600" err="1">
                <a:solidFill>
                  <a:srgbClr val="604A7B"/>
                </a:solidFill>
                <a:ea typeface="Open Sans"/>
                <a:cs typeface="Open Sans"/>
              </a:rPr>
              <a:t>vēlāk</a:t>
            </a:r>
            <a:r>
              <a:rPr lang="en-US" sz="1600">
                <a:solidFill>
                  <a:srgbClr val="604A7B"/>
                </a:solidFill>
                <a:ea typeface="Open Sans"/>
                <a:cs typeface="Open Sans"/>
              </a:rPr>
              <a:t> </a:t>
            </a:r>
            <a:r>
              <a:rPr lang="en-US" sz="1600" err="1">
                <a:solidFill>
                  <a:srgbClr val="604A7B"/>
                </a:solidFill>
                <a:ea typeface="Open Sans"/>
                <a:cs typeface="Open Sans"/>
              </a:rPr>
              <a:t>kā</a:t>
            </a:r>
            <a:r>
              <a:rPr lang="en-US" sz="1600">
                <a:solidFill>
                  <a:srgbClr val="604A7B"/>
                </a:solidFill>
                <a:ea typeface="Open Sans"/>
                <a:cs typeface="Open Sans"/>
              </a:rPr>
              <a:t> </a:t>
            </a:r>
            <a:r>
              <a:rPr lang="en-US" sz="1600" b="1" err="1">
                <a:solidFill>
                  <a:srgbClr val="604A7B"/>
                </a:solidFill>
                <a:ea typeface="Open Sans"/>
                <a:cs typeface="Open Sans"/>
              </a:rPr>
              <a:t>līdz</a:t>
            </a:r>
            <a:r>
              <a:rPr lang="en-US" sz="1600" b="1">
                <a:solidFill>
                  <a:srgbClr val="604A7B"/>
                </a:solidFill>
                <a:ea typeface="Open Sans"/>
                <a:cs typeface="Open Sans"/>
              </a:rPr>
              <a:t> </a:t>
            </a:r>
            <a:r>
              <a:rPr lang="en-US" sz="1600" b="1" err="1">
                <a:solidFill>
                  <a:srgbClr val="604A7B"/>
                </a:solidFill>
                <a:ea typeface="Open Sans"/>
                <a:cs typeface="Open Sans"/>
              </a:rPr>
              <a:t>attiecīgā</a:t>
            </a:r>
            <a:r>
              <a:rPr lang="en-US" sz="1600" b="1">
                <a:solidFill>
                  <a:srgbClr val="604A7B"/>
                </a:solidFill>
                <a:ea typeface="Open Sans"/>
                <a:cs typeface="Open Sans"/>
              </a:rPr>
              <a:t> </a:t>
            </a:r>
            <a:r>
              <a:rPr lang="en-US" sz="1600" b="1" err="1">
                <a:solidFill>
                  <a:srgbClr val="604A7B"/>
                </a:solidFill>
                <a:ea typeface="Open Sans"/>
                <a:cs typeface="Open Sans"/>
              </a:rPr>
              <a:t>mācību</a:t>
            </a:r>
            <a:r>
              <a:rPr lang="en-US" sz="1600" b="1">
                <a:solidFill>
                  <a:srgbClr val="604A7B"/>
                </a:solidFill>
                <a:ea typeface="Open Sans"/>
                <a:cs typeface="Open Sans"/>
              </a:rPr>
              <a:t> gada 1. </a:t>
            </a:r>
            <a:r>
              <a:rPr lang="en-US" sz="1600" b="1" err="1">
                <a:solidFill>
                  <a:srgbClr val="604A7B"/>
                </a:solidFill>
                <a:ea typeface="Open Sans"/>
                <a:cs typeface="Open Sans"/>
              </a:rPr>
              <a:t>martam</a:t>
            </a:r>
            <a:r>
              <a:rPr lang="en-US" sz="1600">
                <a:solidFill>
                  <a:srgbClr val="604A7B"/>
                </a:solidFill>
                <a:ea typeface="Open Sans"/>
                <a:cs typeface="Open Sans"/>
              </a:rPr>
              <a:t>;</a:t>
            </a:r>
            <a:endParaRPr lang="en-US" sz="1600"/>
          </a:p>
          <a:p>
            <a:pPr marL="228600" indent="0" algn="r"/>
            <a:r>
              <a:rPr lang="lv-LV" sz="1600" i="1">
                <a:cs typeface="Open Sans"/>
              </a:rPr>
              <a:t> </a:t>
            </a:r>
            <a:r>
              <a:rPr lang="lv-LV" sz="1600" i="1">
                <a:solidFill>
                  <a:schemeClr val="bg2"/>
                </a:solidFill>
                <a:cs typeface="Open Sans"/>
              </a:rPr>
              <a:t>!Jāievēro ieteikumu termiņi - uz konkrēto mācību gadu vai pastāvīgi</a:t>
            </a:r>
            <a:endParaRPr lang="en-US" sz="1600">
              <a:solidFill>
                <a:schemeClr val="bg2"/>
              </a:solidFill>
              <a:ea typeface="Open Sans"/>
              <a:cs typeface="Open Sans"/>
            </a:endParaRPr>
          </a:p>
          <a:p>
            <a:pPr marL="514350" indent="-285750">
              <a:buFont typeface="Arial"/>
              <a:buChar char="•"/>
            </a:pPr>
            <a:r>
              <a:rPr lang="en-US" sz="1600" b="1" err="1">
                <a:solidFill>
                  <a:srgbClr val="604A7B"/>
                </a:solidFill>
                <a:ea typeface="Open Sans"/>
                <a:cs typeface="Open Sans"/>
              </a:rPr>
              <a:t>ārstējošā</a:t>
            </a:r>
            <a:r>
              <a:rPr lang="en-US" sz="1600" b="1">
                <a:solidFill>
                  <a:srgbClr val="604A7B"/>
                </a:solidFill>
                <a:ea typeface="Open Sans"/>
                <a:cs typeface="Open Sans"/>
              </a:rPr>
              <a:t> </a:t>
            </a:r>
            <a:r>
              <a:rPr lang="en-US" sz="1600" b="1" err="1">
                <a:solidFill>
                  <a:srgbClr val="604A7B"/>
                </a:solidFill>
                <a:ea typeface="Open Sans"/>
                <a:cs typeface="Open Sans"/>
              </a:rPr>
              <a:t>ārsta</a:t>
            </a:r>
            <a:r>
              <a:rPr lang="en-US" sz="1600" b="1">
                <a:solidFill>
                  <a:srgbClr val="604A7B"/>
                </a:solidFill>
                <a:ea typeface="Open Sans"/>
                <a:cs typeface="Open Sans"/>
              </a:rPr>
              <a:t> </a:t>
            </a:r>
            <a:r>
              <a:rPr lang="en-US" sz="1600" b="1" err="1">
                <a:solidFill>
                  <a:srgbClr val="604A7B"/>
                </a:solidFill>
                <a:ea typeface="Open Sans"/>
                <a:cs typeface="Open Sans"/>
              </a:rPr>
              <a:t>izsniegtu</a:t>
            </a:r>
            <a:r>
              <a:rPr lang="en-US" sz="1600" b="1">
                <a:solidFill>
                  <a:srgbClr val="604A7B"/>
                </a:solidFill>
                <a:ea typeface="Open Sans"/>
                <a:cs typeface="Open Sans"/>
              </a:rPr>
              <a:t> </a:t>
            </a:r>
            <a:r>
              <a:rPr lang="en-US" sz="1600" b="1" err="1">
                <a:solidFill>
                  <a:srgbClr val="604A7B"/>
                </a:solidFill>
                <a:ea typeface="Open Sans"/>
                <a:cs typeface="Open Sans"/>
              </a:rPr>
              <a:t>izrakstu</a:t>
            </a:r>
            <a:r>
              <a:rPr lang="en-US" sz="1600">
                <a:solidFill>
                  <a:srgbClr val="604A7B"/>
                </a:solidFill>
                <a:ea typeface="Open Sans"/>
                <a:cs typeface="Open Sans"/>
              </a:rPr>
              <a:t> </a:t>
            </a:r>
            <a:r>
              <a:rPr lang="en-US" sz="1600" err="1">
                <a:solidFill>
                  <a:srgbClr val="604A7B"/>
                </a:solidFill>
                <a:ea typeface="Open Sans"/>
                <a:cs typeface="Open Sans"/>
              </a:rPr>
              <a:t>ar</a:t>
            </a:r>
            <a:r>
              <a:rPr lang="en-US" sz="1600">
                <a:solidFill>
                  <a:srgbClr val="604A7B"/>
                </a:solidFill>
                <a:ea typeface="Open Sans"/>
                <a:cs typeface="Open Sans"/>
              </a:rPr>
              <a:t> </a:t>
            </a:r>
            <a:r>
              <a:rPr lang="en-US" sz="1600" err="1">
                <a:solidFill>
                  <a:srgbClr val="604A7B"/>
                </a:solidFill>
                <a:ea typeface="Open Sans"/>
                <a:cs typeface="Open Sans"/>
              </a:rPr>
              <a:t>iekļautu</a:t>
            </a:r>
            <a:r>
              <a:rPr lang="en-US" sz="1600">
                <a:solidFill>
                  <a:srgbClr val="604A7B"/>
                </a:solidFill>
                <a:ea typeface="Open Sans"/>
                <a:cs typeface="Open Sans"/>
              </a:rPr>
              <a:t> </a:t>
            </a:r>
            <a:r>
              <a:rPr lang="en-US" sz="1600" err="1">
                <a:solidFill>
                  <a:srgbClr val="604A7B"/>
                </a:solidFill>
                <a:ea typeface="Open Sans"/>
                <a:cs typeface="Open Sans"/>
              </a:rPr>
              <a:t>informāciju</a:t>
            </a:r>
            <a:r>
              <a:rPr lang="en-US" sz="1600">
                <a:solidFill>
                  <a:srgbClr val="604A7B"/>
                </a:solidFill>
                <a:ea typeface="Open Sans"/>
                <a:cs typeface="Open Sans"/>
              </a:rPr>
              <a:t> par </a:t>
            </a:r>
            <a:r>
              <a:rPr lang="en-US" sz="1600" err="1">
                <a:solidFill>
                  <a:srgbClr val="604A7B"/>
                </a:solidFill>
                <a:ea typeface="Open Sans"/>
                <a:cs typeface="Open Sans"/>
              </a:rPr>
              <a:t>ieteikumu</a:t>
            </a:r>
            <a:r>
              <a:rPr lang="en-US" sz="1600">
                <a:solidFill>
                  <a:srgbClr val="604A7B"/>
                </a:solidFill>
                <a:ea typeface="Open Sans"/>
                <a:cs typeface="Open Sans"/>
              </a:rPr>
              <a:t> </a:t>
            </a:r>
            <a:r>
              <a:rPr lang="en-US" sz="1600" err="1">
                <a:solidFill>
                  <a:srgbClr val="604A7B"/>
                </a:solidFill>
                <a:ea typeface="Open Sans"/>
                <a:cs typeface="Open Sans"/>
              </a:rPr>
              <a:t>atbrīvot</a:t>
            </a:r>
            <a:r>
              <a:rPr lang="en-US" sz="1600">
                <a:solidFill>
                  <a:srgbClr val="604A7B"/>
                </a:solidFill>
                <a:ea typeface="Open Sans"/>
                <a:cs typeface="Open Sans"/>
              </a:rPr>
              <a:t> </a:t>
            </a:r>
            <a:r>
              <a:rPr lang="en-US" sz="1600" err="1">
                <a:solidFill>
                  <a:srgbClr val="604A7B"/>
                </a:solidFill>
                <a:ea typeface="Open Sans"/>
                <a:cs typeface="Open Sans"/>
              </a:rPr>
              <a:t>izglītojamo</a:t>
            </a:r>
            <a:r>
              <a:rPr lang="en-US" sz="1600">
                <a:solidFill>
                  <a:srgbClr val="604A7B"/>
                </a:solidFill>
                <a:ea typeface="Open Sans"/>
                <a:cs typeface="Open Sans"/>
              </a:rPr>
              <a:t> no </a:t>
            </a:r>
            <a:r>
              <a:rPr lang="en-US" sz="1600" err="1">
                <a:solidFill>
                  <a:srgbClr val="604A7B"/>
                </a:solidFill>
                <a:ea typeface="Open Sans"/>
                <a:cs typeface="Open Sans"/>
              </a:rPr>
              <a:t>valsts</a:t>
            </a:r>
            <a:r>
              <a:rPr lang="en-US" sz="1600">
                <a:solidFill>
                  <a:srgbClr val="604A7B"/>
                </a:solidFill>
                <a:ea typeface="Open Sans"/>
                <a:cs typeface="Open Sans"/>
              </a:rPr>
              <a:t> </a:t>
            </a:r>
            <a:r>
              <a:rPr lang="en-US" sz="1600" err="1">
                <a:solidFill>
                  <a:srgbClr val="604A7B"/>
                </a:solidFill>
                <a:ea typeface="Open Sans"/>
                <a:cs typeface="Open Sans"/>
              </a:rPr>
              <a:t>pārbaudījumiem</a:t>
            </a:r>
            <a:r>
              <a:rPr lang="en-US" sz="1600">
                <a:solidFill>
                  <a:srgbClr val="604A7B"/>
                </a:solidFill>
                <a:ea typeface="Open Sans"/>
                <a:cs typeface="Open Sans"/>
              </a:rPr>
              <a:t> </a:t>
            </a:r>
            <a:r>
              <a:rPr lang="en-US" sz="1600" err="1">
                <a:solidFill>
                  <a:srgbClr val="604A7B"/>
                </a:solidFill>
                <a:ea typeface="Open Sans"/>
                <a:cs typeface="Open Sans"/>
              </a:rPr>
              <a:t>attiecīgajā</a:t>
            </a:r>
            <a:r>
              <a:rPr lang="en-US" sz="1600">
                <a:solidFill>
                  <a:srgbClr val="604A7B"/>
                </a:solidFill>
                <a:ea typeface="Open Sans"/>
                <a:cs typeface="Open Sans"/>
              </a:rPr>
              <a:t> </a:t>
            </a:r>
            <a:r>
              <a:rPr lang="en-US" sz="1600" err="1">
                <a:solidFill>
                  <a:srgbClr val="604A7B"/>
                </a:solidFill>
                <a:ea typeface="Open Sans"/>
                <a:cs typeface="Open Sans"/>
              </a:rPr>
              <a:t>mācību</a:t>
            </a:r>
            <a:r>
              <a:rPr lang="en-US" sz="1600">
                <a:solidFill>
                  <a:srgbClr val="604A7B"/>
                </a:solidFill>
                <a:ea typeface="Open Sans"/>
                <a:cs typeface="Open Sans"/>
              </a:rPr>
              <a:t> </a:t>
            </a:r>
            <a:r>
              <a:rPr lang="en-US" sz="1600" err="1">
                <a:solidFill>
                  <a:srgbClr val="604A7B"/>
                </a:solidFill>
                <a:ea typeface="Open Sans"/>
                <a:cs typeface="Open Sans"/>
              </a:rPr>
              <a:t>gadā</a:t>
            </a:r>
            <a:r>
              <a:rPr lang="en-US" sz="1600">
                <a:solidFill>
                  <a:srgbClr val="604A7B"/>
                </a:solidFill>
                <a:ea typeface="Open Sans"/>
                <a:cs typeface="Open Sans"/>
              </a:rPr>
              <a:t>, ja </a:t>
            </a:r>
            <a:r>
              <a:rPr lang="en-US" sz="1600" b="1" err="1">
                <a:solidFill>
                  <a:srgbClr val="604A7B"/>
                </a:solidFill>
                <a:ea typeface="Open Sans"/>
                <a:cs typeface="Open Sans"/>
              </a:rPr>
              <a:t>izglītojamais</a:t>
            </a:r>
            <a:r>
              <a:rPr lang="en-US" sz="1600" b="1">
                <a:solidFill>
                  <a:srgbClr val="604A7B"/>
                </a:solidFill>
                <a:ea typeface="Open Sans"/>
                <a:cs typeface="Open Sans"/>
              </a:rPr>
              <a:t> </a:t>
            </a:r>
            <a:r>
              <a:rPr lang="en-US" sz="1600" b="1" err="1">
                <a:solidFill>
                  <a:srgbClr val="604A7B"/>
                </a:solidFill>
                <a:ea typeface="Open Sans"/>
                <a:cs typeface="Open Sans"/>
              </a:rPr>
              <a:t>pēc</a:t>
            </a:r>
            <a:r>
              <a:rPr lang="en-US" sz="1600" b="1">
                <a:solidFill>
                  <a:srgbClr val="604A7B"/>
                </a:solidFill>
                <a:ea typeface="Open Sans"/>
                <a:cs typeface="Open Sans"/>
              </a:rPr>
              <a:t> </a:t>
            </a:r>
            <a:r>
              <a:rPr lang="en-US" sz="1600" b="1" err="1">
                <a:solidFill>
                  <a:srgbClr val="604A7B"/>
                </a:solidFill>
                <a:ea typeface="Open Sans"/>
                <a:cs typeface="Open Sans"/>
              </a:rPr>
              <a:t>attiecīgā</a:t>
            </a:r>
            <a:r>
              <a:rPr lang="en-US" sz="1600" b="1">
                <a:solidFill>
                  <a:srgbClr val="604A7B"/>
                </a:solidFill>
                <a:ea typeface="Open Sans"/>
                <a:cs typeface="Open Sans"/>
              </a:rPr>
              <a:t> </a:t>
            </a:r>
            <a:r>
              <a:rPr lang="en-US" sz="1600" b="1" err="1">
                <a:solidFill>
                  <a:srgbClr val="604A7B"/>
                </a:solidFill>
                <a:ea typeface="Open Sans"/>
                <a:cs typeface="Open Sans"/>
              </a:rPr>
              <a:t>mācību</a:t>
            </a:r>
            <a:r>
              <a:rPr lang="en-US" sz="1600" b="1">
                <a:solidFill>
                  <a:srgbClr val="604A7B"/>
                </a:solidFill>
                <a:ea typeface="Open Sans"/>
                <a:cs typeface="Open Sans"/>
              </a:rPr>
              <a:t> gada 1.marta </a:t>
            </a:r>
            <a:r>
              <a:rPr lang="en-US" sz="1600" b="1" err="1">
                <a:solidFill>
                  <a:srgbClr val="604A7B"/>
                </a:solidFill>
                <a:ea typeface="Open Sans"/>
                <a:cs typeface="Open Sans"/>
              </a:rPr>
              <a:t>vai</a:t>
            </a:r>
            <a:r>
              <a:rPr lang="en-US" sz="1600" b="1">
                <a:solidFill>
                  <a:srgbClr val="604A7B"/>
                </a:solidFill>
                <a:ea typeface="Open Sans"/>
                <a:cs typeface="Open Sans"/>
              </a:rPr>
              <a:t> </a:t>
            </a:r>
            <a:r>
              <a:rPr lang="en-US" sz="1600" b="1" err="1">
                <a:solidFill>
                  <a:srgbClr val="604A7B"/>
                </a:solidFill>
                <a:ea typeface="Open Sans"/>
                <a:cs typeface="Open Sans"/>
              </a:rPr>
              <a:t>valsts</a:t>
            </a:r>
            <a:r>
              <a:rPr lang="en-US" sz="1600" b="1">
                <a:solidFill>
                  <a:srgbClr val="604A7B"/>
                </a:solidFill>
                <a:ea typeface="Open Sans"/>
                <a:cs typeface="Open Sans"/>
              </a:rPr>
              <a:t> </a:t>
            </a:r>
            <a:r>
              <a:rPr lang="en-US" sz="1600" b="1" err="1">
                <a:solidFill>
                  <a:srgbClr val="604A7B"/>
                </a:solidFill>
                <a:ea typeface="Open Sans"/>
                <a:cs typeface="Open Sans"/>
              </a:rPr>
              <a:t>pārbaudījumu</a:t>
            </a:r>
            <a:r>
              <a:rPr lang="en-US" sz="1600" b="1">
                <a:solidFill>
                  <a:srgbClr val="604A7B"/>
                </a:solidFill>
                <a:ea typeface="Open Sans"/>
                <a:cs typeface="Open Sans"/>
              </a:rPr>
              <a:t> </a:t>
            </a:r>
            <a:r>
              <a:rPr lang="en-US" sz="1600" b="1" err="1">
                <a:solidFill>
                  <a:srgbClr val="604A7B"/>
                </a:solidFill>
                <a:ea typeface="Open Sans"/>
                <a:cs typeface="Open Sans"/>
              </a:rPr>
              <a:t>norises</a:t>
            </a:r>
            <a:r>
              <a:rPr lang="en-US" sz="1600" b="1">
                <a:solidFill>
                  <a:srgbClr val="604A7B"/>
                </a:solidFill>
                <a:ea typeface="Open Sans"/>
                <a:cs typeface="Open Sans"/>
              </a:rPr>
              <a:t> </a:t>
            </a:r>
            <a:r>
              <a:rPr lang="en-US" sz="1600" b="1" err="1">
                <a:solidFill>
                  <a:srgbClr val="604A7B"/>
                </a:solidFill>
                <a:ea typeface="Open Sans"/>
                <a:cs typeface="Open Sans"/>
              </a:rPr>
              <a:t>laikā</a:t>
            </a:r>
            <a:r>
              <a:rPr lang="en-US" sz="1600">
                <a:solidFill>
                  <a:srgbClr val="604A7B"/>
                </a:solidFill>
                <a:ea typeface="Open Sans"/>
                <a:cs typeface="Open Sans"/>
              </a:rPr>
              <a:t> </a:t>
            </a:r>
            <a:r>
              <a:rPr lang="en-US" sz="1600" err="1">
                <a:solidFill>
                  <a:srgbClr val="604A7B"/>
                </a:solidFill>
                <a:ea typeface="Open Sans"/>
                <a:cs typeface="Open Sans"/>
              </a:rPr>
              <a:t>akūtas</a:t>
            </a:r>
            <a:r>
              <a:rPr lang="en-US" sz="1600">
                <a:solidFill>
                  <a:srgbClr val="604A7B"/>
                </a:solidFill>
                <a:ea typeface="Open Sans"/>
                <a:cs typeface="Open Sans"/>
              </a:rPr>
              <a:t> </a:t>
            </a:r>
            <a:r>
              <a:rPr lang="en-US" sz="1600" err="1">
                <a:solidFill>
                  <a:srgbClr val="604A7B"/>
                </a:solidFill>
                <a:ea typeface="Open Sans"/>
                <a:cs typeface="Open Sans"/>
              </a:rPr>
              <a:t>saslimšanas</a:t>
            </a:r>
            <a:r>
              <a:rPr lang="en-US" sz="1600">
                <a:solidFill>
                  <a:srgbClr val="604A7B"/>
                </a:solidFill>
                <a:ea typeface="Open Sans"/>
                <a:cs typeface="Open Sans"/>
              </a:rPr>
              <a:t>, </a:t>
            </a:r>
            <a:r>
              <a:rPr lang="en-US" sz="1600" err="1">
                <a:solidFill>
                  <a:srgbClr val="604A7B"/>
                </a:solidFill>
                <a:ea typeface="Open Sans"/>
                <a:cs typeface="Open Sans"/>
              </a:rPr>
              <a:t>infekcijas</a:t>
            </a:r>
            <a:r>
              <a:rPr lang="en-US" sz="1600">
                <a:solidFill>
                  <a:srgbClr val="604A7B"/>
                </a:solidFill>
                <a:ea typeface="Open Sans"/>
                <a:cs typeface="Open Sans"/>
              </a:rPr>
              <a:t> </a:t>
            </a:r>
            <a:r>
              <a:rPr lang="en-US" sz="1600" err="1">
                <a:solidFill>
                  <a:srgbClr val="604A7B"/>
                </a:solidFill>
                <a:ea typeface="Open Sans"/>
                <a:cs typeface="Open Sans"/>
              </a:rPr>
              <a:t>vai</a:t>
            </a:r>
            <a:r>
              <a:rPr lang="en-US" sz="1600">
                <a:solidFill>
                  <a:srgbClr val="604A7B"/>
                </a:solidFill>
                <a:ea typeface="Open Sans"/>
                <a:cs typeface="Open Sans"/>
              </a:rPr>
              <a:t> traumas </a:t>
            </a:r>
            <a:r>
              <a:rPr lang="en-US" sz="1600" err="1">
                <a:solidFill>
                  <a:srgbClr val="604A7B"/>
                </a:solidFill>
                <a:ea typeface="Open Sans"/>
                <a:cs typeface="Open Sans"/>
              </a:rPr>
              <a:t>radīto</a:t>
            </a:r>
            <a:r>
              <a:rPr lang="en-US" sz="1600">
                <a:solidFill>
                  <a:srgbClr val="604A7B"/>
                </a:solidFill>
                <a:ea typeface="Open Sans"/>
                <a:cs typeface="Open Sans"/>
              </a:rPr>
              <a:t> </a:t>
            </a:r>
            <a:r>
              <a:rPr lang="en-US" sz="1600" err="1">
                <a:solidFill>
                  <a:srgbClr val="604A7B"/>
                </a:solidFill>
                <a:ea typeface="Open Sans"/>
                <a:cs typeface="Open Sans"/>
              </a:rPr>
              <a:t>veselības</a:t>
            </a:r>
            <a:r>
              <a:rPr lang="en-US" sz="1600">
                <a:solidFill>
                  <a:srgbClr val="604A7B"/>
                </a:solidFill>
                <a:ea typeface="Open Sans"/>
                <a:cs typeface="Open Sans"/>
              </a:rPr>
              <a:t> </a:t>
            </a:r>
            <a:r>
              <a:rPr lang="en-US" sz="1600" err="1">
                <a:solidFill>
                  <a:srgbClr val="604A7B"/>
                </a:solidFill>
                <a:ea typeface="Open Sans"/>
                <a:cs typeface="Open Sans"/>
              </a:rPr>
              <a:t>traucējumu</a:t>
            </a:r>
            <a:r>
              <a:rPr lang="en-US" sz="1600">
                <a:solidFill>
                  <a:srgbClr val="604A7B"/>
                </a:solidFill>
                <a:ea typeface="Open Sans"/>
                <a:cs typeface="Open Sans"/>
              </a:rPr>
              <a:t> </a:t>
            </a:r>
            <a:r>
              <a:rPr lang="en-US" sz="1600" err="1">
                <a:solidFill>
                  <a:srgbClr val="604A7B"/>
                </a:solidFill>
                <a:ea typeface="Open Sans"/>
                <a:cs typeface="Open Sans"/>
              </a:rPr>
              <a:t>dēļ</a:t>
            </a:r>
            <a:r>
              <a:rPr lang="en-US" sz="1600">
                <a:solidFill>
                  <a:srgbClr val="604A7B"/>
                </a:solidFill>
                <a:ea typeface="Open Sans"/>
                <a:cs typeface="Open Sans"/>
              </a:rPr>
              <a:t> </a:t>
            </a:r>
            <a:r>
              <a:rPr lang="en-US" sz="1600" err="1">
                <a:solidFill>
                  <a:srgbClr val="604A7B"/>
                </a:solidFill>
                <a:ea typeface="Open Sans"/>
                <a:cs typeface="Open Sans"/>
              </a:rPr>
              <a:t>ārstējas</a:t>
            </a:r>
            <a:r>
              <a:rPr lang="en-US" sz="1600">
                <a:solidFill>
                  <a:srgbClr val="604A7B"/>
                </a:solidFill>
                <a:ea typeface="Open Sans"/>
                <a:cs typeface="Open Sans"/>
              </a:rPr>
              <a:t> </a:t>
            </a:r>
            <a:r>
              <a:rPr lang="en-US" sz="1600" err="1">
                <a:solidFill>
                  <a:srgbClr val="604A7B"/>
                </a:solidFill>
                <a:ea typeface="Open Sans"/>
                <a:cs typeface="Open Sans"/>
              </a:rPr>
              <a:t>stacionārā</a:t>
            </a:r>
            <a:r>
              <a:rPr lang="en-US" sz="1600">
                <a:solidFill>
                  <a:srgbClr val="604A7B"/>
                </a:solidFill>
                <a:ea typeface="Open Sans"/>
                <a:cs typeface="Open Sans"/>
              </a:rPr>
              <a:t> </a:t>
            </a:r>
            <a:r>
              <a:rPr lang="en-US" sz="1600" err="1">
                <a:solidFill>
                  <a:srgbClr val="604A7B"/>
                </a:solidFill>
                <a:ea typeface="Open Sans"/>
                <a:cs typeface="Open Sans"/>
              </a:rPr>
              <a:t>ārstniecības</a:t>
            </a:r>
            <a:r>
              <a:rPr lang="en-US" sz="1600">
                <a:solidFill>
                  <a:srgbClr val="604A7B"/>
                </a:solidFill>
                <a:ea typeface="Open Sans"/>
                <a:cs typeface="Open Sans"/>
              </a:rPr>
              <a:t> </a:t>
            </a:r>
            <a:r>
              <a:rPr lang="en-US" sz="1600" err="1">
                <a:solidFill>
                  <a:srgbClr val="604A7B"/>
                </a:solidFill>
                <a:ea typeface="Open Sans"/>
                <a:cs typeface="Open Sans"/>
              </a:rPr>
              <a:t>iestādē</a:t>
            </a:r>
            <a:r>
              <a:rPr lang="en-US" sz="1600">
                <a:solidFill>
                  <a:srgbClr val="604A7B"/>
                </a:solidFill>
                <a:ea typeface="Open Sans"/>
                <a:cs typeface="Open Sans"/>
              </a:rPr>
              <a:t> </a:t>
            </a:r>
            <a:r>
              <a:rPr lang="en-US" sz="1600" err="1">
                <a:solidFill>
                  <a:srgbClr val="604A7B"/>
                </a:solidFill>
                <a:ea typeface="Open Sans"/>
                <a:cs typeface="Open Sans"/>
              </a:rPr>
              <a:t>vai</a:t>
            </a:r>
            <a:r>
              <a:rPr lang="en-US" sz="1600">
                <a:solidFill>
                  <a:srgbClr val="604A7B"/>
                </a:solidFill>
                <a:ea typeface="Open Sans"/>
                <a:cs typeface="Open Sans"/>
              </a:rPr>
              <a:t> </a:t>
            </a:r>
            <a:r>
              <a:rPr lang="en-US" sz="1600" err="1">
                <a:solidFill>
                  <a:srgbClr val="604A7B"/>
                </a:solidFill>
                <a:ea typeface="Open Sans"/>
                <a:cs typeface="Open Sans"/>
              </a:rPr>
              <a:t>ambulatori</a:t>
            </a:r>
            <a:r>
              <a:rPr lang="en-US" sz="1600">
                <a:solidFill>
                  <a:srgbClr val="604A7B"/>
                </a:solidFill>
                <a:ea typeface="Open Sans"/>
                <a:cs typeface="Open Sans"/>
              </a:rPr>
              <a:t> un </a:t>
            </a:r>
            <a:r>
              <a:rPr lang="en-US" sz="1600" err="1">
                <a:solidFill>
                  <a:srgbClr val="604A7B"/>
                </a:solidFill>
                <a:ea typeface="Open Sans"/>
                <a:cs typeface="Open Sans"/>
              </a:rPr>
              <a:t>tādējādi</a:t>
            </a:r>
            <a:r>
              <a:rPr lang="en-US" sz="1600">
                <a:solidFill>
                  <a:srgbClr val="604A7B"/>
                </a:solidFill>
                <a:ea typeface="Open Sans"/>
                <a:cs typeface="Open Sans"/>
              </a:rPr>
              <a:t> </a:t>
            </a:r>
            <a:r>
              <a:rPr lang="en-US" sz="1600" err="1">
                <a:solidFill>
                  <a:srgbClr val="604A7B"/>
                </a:solidFill>
                <a:ea typeface="Open Sans"/>
                <a:cs typeface="Open Sans"/>
              </a:rPr>
              <a:t>neapmeklē</a:t>
            </a:r>
            <a:r>
              <a:rPr lang="en-US" sz="1600">
                <a:solidFill>
                  <a:srgbClr val="604A7B"/>
                </a:solidFill>
                <a:ea typeface="Open Sans"/>
                <a:cs typeface="Open Sans"/>
              </a:rPr>
              <a:t> </a:t>
            </a:r>
            <a:r>
              <a:rPr lang="en-US" sz="1600" err="1">
                <a:solidFill>
                  <a:srgbClr val="604A7B"/>
                </a:solidFill>
                <a:ea typeface="Open Sans"/>
                <a:cs typeface="Open Sans"/>
              </a:rPr>
              <a:t>izglītības</a:t>
            </a:r>
            <a:r>
              <a:rPr lang="en-US" sz="1600">
                <a:solidFill>
                  <a:srgbClr val="604A7B"/>
                </a:solidFill>
                <a:ea typeface="Open Sans"/>
                <a:cs typeface="Open Sans"/>
              </a:rPr>
              <a:t> </a:t>
            </a:r>
            <a:r>
              <a:rPr lang="en-US" sz="1600" err="1">
                <a:solidFill>
                  <a:srgbClr val="604A7B"/>
                </a:solidFill>
                <a:ea typeface="Open Sans"/>
                <a:cs typeface="Open Sans"/>
              </a:rPr>
              <a:t>iestādi</a:t>
            </a:r>
            <a:endParaRPr lang="en-US" sz="1600">
              <a:latin typeface="Calibri"/>
            </a:endParaRPr>
          </a:p>
        </p:txBody>
      </p:sp>
      <p:sp>
        <p:nvSpPr>
          <p:cNvPr id="4" name="Slide Number Placeholder 3">
            <a:extLst>
              <a:ext uri="{FF2B5EF4-FFF2-40B4-BE49-F238E27FC236}">
                <a16:creationId xmlns:a16="http://schemas.microsoft.com/office/drawing/2014/main" id="{9CECE326-1B0E-6E5F-4FED-FBD2791EFED4}"/>
              </a:ext>
            </a:extLst>
          </p:cNvPr>
          <p:cNvSpPr>
            <a:spLocks noGrp="1"/>
          </p:cNvSpPr>
          <p:nvPr>
            <p:ph type="sldNum" idx="12"/>
          </p:nvPr>
        </p:nvSpPr>
        <p:spPr/>
        <p:txBody>
          <a:bodyPr/>
          <a:lstStyle/>
          <a:p>
            <a:fld id="{00000000-1234-1234-1234-123412341234}" type="slidenum">
              <a:rPr lang="lv-LV" smtClean="0"/>
              <a:pPr/>
              <a:t>42</a:t>
            </a:fld>
            <a:endParaRPr lang="lv-LV"/>
          </a:p>
        </p:txBody>
      </p:sp>
      <p:pic>
        <p:nvPicPr>
          <p:cNvPr id="6" name="Graphic 5" descr="Document outline">
            <a:extLst>
              <a:ext uri="{FF2B5EF4-FFF2-40B4-BE49-F238E27FC236}">
                <a16:creationId xmlns:a16="http://schemas.microsoft.com/office/drawing/2014/main" id="{5B3A91F5-B302-CD8B-566E-FB00170104E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89372" y="202202"/>
            <a:ext cx="914400" cy="914400"/>
          </a:xfrm>
          <a:prstGeom prst="rect">
            <a:avLst/>
          </a:prstGeom>
        </p:spPr>
      </p:pic>
      <p:sp>
        <p:nvSpPr>
          <p:cNvPr id="8" name="TextBox 7">
            <a:extLst>
              <a:ext uri="{FF2B5EF4-FFF2-40B4-BE49-F238E27FC236}">
                <a16:creationId xmlns:a16="http://schemas.microsoft.com/office/drawing/2014/main" id="{D3872A73-2E3D-26F3-4AAE-1CC079896FBA}"/>
              </a:ext>
            </a:extLst>
          </p:cNvPr>
          <p:cNvSpPr txBox="1"/>
          <p:nvPr/>
        </p:nvSpPr>
        <p:spPr>
          <a:xfrm>
            <a:off x="809553" y="1110852"/>
            <a:ext cx="1119536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err="1">
                <a:solidFill>
                  <a:schemeClr val="bg2"/>
                </a:solidFill>
                <a:latin typeface="Verdana"/>
              </a:rPr>
              <a:t>Kārtība</a:t>
            </a:r>
            <a:r>
              <a:rPr lang="en-US" sz="1600" i="1">
                <a:solidFill>
                  <a:schemeClr val="bg2"/>
                </a:solidFill>
                <a:latin typeface="Verdana"/>
              </a:rPr>
              <a:t>, </a:t>
            </a:r>
            <a:r>
              <a:rPr lang="en-US" sz="1600" i="1" err="1">
                <a:solidFill>
                  <a:schemeClr val="bg2"/>
                </a:solidFill>
                <a:latin typeface="Verdana"/>
              </a:rPr>
              <a:t>kādā</a:t>
            </a:r>
            <a:r>
              <a:rPr lang="en-US" sz="1600" i="1">
                <a:solidFill>
                  <a:schemeClr val="bg2"/>
                </a:solidFill>
                <a:latin typeface="Verdana"/>
              </a:rPr>
              <a:t> </a:t>
            </a:r>
            <a:r>
              <a:rPr lang="en-US" sz="1600" i="1" err="1">
                <a:solidFill>
                  <a:schemeClr val="bg2"/>
                </a:solidFill>
                <a:latin typeface="Verdana"/>
              </a:rPr>
              <a:t>izglītojamie</a:t>
            </a:r>
            <a:r>
              <a:rPr lang="en-US" sz="1600" i="1">
                <a:solidFill>
                  <a:schemeClr val="bg2"/>
                </a:solidFill>
                <a:latin typeface="Verdana"/>
              </a:rPr>
              <a:t> </a:t>
            </a:r>
            <a:r>
              <a:rPr lang="en-US" sz="1600" i="1" err="1">
                <a:solidFill>
                  <a:schemeClr val="bg2"/>
                </a:solidFill>
                <a:latin typeface="Verdana"/>
              </a:rPr>
              <a:t>atbrīvojami</a:t>
            </a:r>
            <a:r>
              <a:rPr lang="en-US" sz="1600" i="1">
                <a:solidFill>
                  <a:schemeClr val="bg2"/>
                </a:solidFill>
                <a:latin typeface="Verdana"/>
              </a:rPr>
              <a:t> no </a:t>
            </a:r>
            <a:r>
              <a:rPr lang="en-US" sz="1600" i="1" err="1">
                <a:solidFill>
                  <a:schemeClr val="bg2"/>
                </a:solidFill>
                <a:latin typeface="Verdana"/>
              </a:rPr>
              <a:t>noteiktajiem</a:t>
            </a:r>
            <a:r>
              <a:rPr lang="en-US" sz="1600" i="1">
                <a:solidFill>
                  <a:schemeClr val="bg2"/>
                </a:solidFill>
                <a:latin typeface="Verdana"/>
              </a:rPr>
              <a:t> </a:t>
            </a:r>
            <a:r>
              <a:rPr lang="en-US" sz="1600" i="1" err="1">
                <a:solidFill>
                  <a:schemeClr val="bg2"/>
                </a:solidFill>
                <a:latin typeface="Verdana"/>
              </a:rPr>
              <a:t>valsts</a:t>
            </a:r>
            <a:r>
              <a:rPr lang="en-US" sz="1600" i="1">
                <a:solidFill>
                  <a:schemeClr val="bg2"/>
                </a:solidFill>
                <a:latin typeface="Verdana"/>
              </a:rPr>
              <a:t> </a:t>
            </a:r>
            <a:r>
              <a:rPr lang="en-US" sz="1600" i="1" err="1">
                <a:solidFill>
                  <a:schemeClr val="bg2"/>
                </a:solidFill>
                <a:latin typeface="Verdana"/>
              </a:rPr>
              <a:t>pārbaudes</a:t>
            </a:r>
            <a:r>
              <a:rPr lang="en-US" sz="1600" i="1">
                <a:solidFill>
                  <a:schemeClr val="bg2"/>
                </a:solidFill>
                <a:latin typeface="Verdana"/>
              </a:rPr>
              <a:t> </a:t>
            </a:r>
            <a:r>
              <a:rPr lang="en-US" sz="1600" i="1" err="1">
                <a:solidFill>
                  <a:schemeClr val="bg2"/>
                </a:solidFill>
                <a:latin typeface="Verdana"/>
              </a:rPr>
              <a:t>darbiem</a:t>
            </a:r>
            <a:r>
              <a:rPr lang="en-US" sz="1600" i="1">
                <a:solidFill>
                  <a:schemeClr val="bg2"/>
                </a:solidFill>
                <a:latin typeface="Verdana"/>
              </a:rPr>
              <a:t> (MK </a:t>
            </a:r>
            <a:r>
              <a:rPr lang="en-US" sz="1600" i="1" err="1">
                <a:solidFill>
                  <a:schemeClr val="bg2"/>
                </a:solidFill>
                <a:latin typeface="Verdana"/>
              </a:rPr>
              <a:t>noteikumi</a:t>
            </a:r>
            <a:r>
              <a:rPr lang="en-US" sz="1600" i="1">
                <a:solidFill>
                  <a:schemeClr val="bg2"/>
                </a:solidFill>
                <a:latin typeface="Verdana"/>
              </a:rPr>
              <a:t> Nr.31)</a:t>
            </a:r>
          </a:p>
        </p:txBody>
      </p:sp>
    </p:spTree>
    <p:extLst>
      <p:ext uri="{BB962C8B-B14F-4D97-AF65-F5344CB8AC3E}">
        <p14:creationId xmlns:p14="http://schemas.microsoft.com/office/powerpoint/2010/main" val="28144847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261B540-9A5F-9ED8-683C-0451DE5E7CC2}"/>
              </a:ext>
            </a:extLst>
          </p:cNvPr>
          <p:cNvSpPr>
            <a:spLocks noGrp="1"/>
          </p:cNvSpPr>
          <p:nvPr>
            <p:ph type="body" idx="1"/>
          </p:nvPr>
        </p:nvSpPr>
        <p:spPr>
          <a:xfrm>
            <a:off x="399132" y="1884785"/>
            <a:ext cx="7085173" cy="4830758"/>
          </a:xfrm>
        </p:spPr>
        <p:txBody>
          <a:bodyPr/>
          <a:lstStyle/>
          <a:p>
            <a:r>
              <a:rPr lang="en-US" sz="1200" dirty="0" err="1">
                <a:solidFill>
                  <a:schemeClr val="tx1"/>
                </a:solidFill>
                <a:ea typeface="Open Sans"/>
                <a:cs typeface="Open Sans"/>
              </a:rPr>
              <a:t>Medicīnisko</a:t>
            </a:r>
            <a:r>
              <a:rPr lang="en-US" sz="1200" dirty="0">
                <a:solidFill>
                  <a:schemeClr val="tx1"/>
                </a:solidFill>
                <a:ea typeface="Open Sans"/>
                <a:cs typeface="Open Sans"/>
              </a:rPr>
              <a:t> </a:t>
            </a:r>
            <a:r>
              <a:rPr lang="en-US" sz="1200" dirty="0" err="1">
                <a:solidFill>
                  <a:schemeClr val="tx1"/>
                </a:solidFill>
                <a:ea typeface="Open Sans"/>
                <a:cs typeface="Open Sans"/>
              </a:rPr>
              <a:t>dokumentu</a:t>
            </a:r>
            <a:r>
              <a:rPr lang="en-US" sz="1200" dirty="0">
                <a:solidFill>
                  <a:schemeClr val="tx1"/>
                </a:solidFill>
                <a:ea typeface="Open Sans"/>
                <a:cs typeface="Open Sans"/>
              </a:rPr>
              <a:t> </a:t>
            </a:r>
            <a:r>
              <a:rPr lang="en-US" sz="1200" dirty="0" err="1">
                <a:solidFill>
                  <a:schemeClr val="tx1"/>
                </a:solidFill>
                <a:ea typeface="Open Sans"/>
                <a:cs typeface="Open Sans"/>
              </a:rPr>
              <a:t>lietvedības</a:t>
            </a:r>
            <a:r>
              <a:rPr lang="en-US" sz="1200" dirty="0">
                <a:solidFill>
                  <a:schemeClr val="tx1"/>
                </a:solidFill>
                <a:ea typeface="Open Sans"/>
                <a:cs typeface="Open Sans"/>
              </a:rPr>
              <a:t> </a:t>
            </a:r>
            <a:r>
              <a:rPr lang="en-US" sz="1200" dirty="0" err="1">
                <a:solidFill>
                  <a:schemeClr val="tx1"/>
                </a:solidFill>
                <a:ea typeface="Open Sans"/>
                <a:cs typeface="Open Sans"/>
              </a:rPr>
              <a:t>kārtība</a:t>
            </a:r>
            <a:r>
              <a:rPr lang="en-US" sz="1200" dirty="0">
                <a:solidFill>
                  <a:schemeClr val="tx1"/>
                </a:solidFill>
                <a:ea typeface="Open Sans"/>
                <a:cs typeface="Open Sans"/>
              </a:rPr>
              <a:t> </a:t>
            </a:r>
            <a:r>
              <a:rPr lang="en-US" sz="1200" dirty="0" err="1">
                <a:solidFill>
                  <a:schemeClr val="tx1"/>
                </a:solidFill>
                <a:ea typeface="Open Sans"/>
                <a:cs typeface="Open Sans"/>
              </a:rPr>
              <a:t>attiecībā</a:t>
            </a:r>
            <a:r>
              <a:rPr lang="en-US" sz="1200" dirty="0">
                <a:solidFill>
                  <a:schemeClr val="tx1"/>
                </a:solidFill>
                <a:ea typeface="Open Sans"/>
                <a:cs typeface="Open Sans"/>
              </a:rPr>
              <a:t> </a:t>
            </a:r>
            <a:r>
              <a:rPr lang="en-US" sz="1200" dirty="0" err="1">
                <a:solidFill>
                  <a:schemeClr val="tx1"/>
                </a:solidFill>
                <a:ea typeface="Open Sans"/>
                <a:cs typeface="Open Sans"/>
              </a:rPr>
              <a:t>uz</a:t>
            </a:r>
            <a:r>
              <a:rPr lang="en-US" sz="1200" dirty="0">
                <a:solidFill>
                  <a:schemeClr val="tx1"/>
                </a:solidFill>
                <a:ea typeface="Open Sans"/>
                <a:cs typeface="Open Sans"/>
              </a:rPr>
              <a:t> </a:t>
            </a:r>
            <a:r>
              <a:rPr lang="en-US" sz="1200" dirty="0" err="1">
                <a:solidFill>
                  <a:schemeClr val="tx1"/>
                </a:solidFill>
                <a:ea typeface="Open Sans"/>
                <a:cs typeface="Open Sans"/>
              </a:rPr>
              <a:t>izrakstu</a:t>
            </a:r>
            <a:r>
              <a:rPr lang="en-US" sz="1200" dirty="0">
                <a:solidFill>
                  <a:schemeClr val="tx1"/>
                </a:solidFill>
                <a:ea typeface="Open Sans"/>
                <a:cs typeface="Open Sans"/>
              </a:rPr>
              <a:t> no </a:t>
            </a:r>
            <a:r>
              <a:rPr lang="en-US" sz="1200" dirty="0" err="1">
                <a:solidFill>
                  <a:schemeClr val="tx1"/>
                </a:solidFill>
                <a:ea typeface="Open Sans"/>
                <a:cs typeface="Open Sans"/>
              </a:rPr>
              <a:t>stacionārā</a:t>
            </a:r>
            <a:r>
              <a:rPr lang="en-US" sz="1200" dirty="0">
                <a:solidFill>
                  <a:schemeClr val="tx1"/>
                </a:solidFill>
                <a:ea typeface="Open Sans"/>
                <a:cs typeface="Open Sans"/>
              </a:rPr>
              <a:t>/</a:t>
            </a:r>
            <a:r>
              <a:rPr lang="en-US" sz="1200" dirty="0" err="1">
                <a:solidFill>
                  <a:schemeClr val="tx1"/>
                </a:solidFill>
                <a:ea typeface="Open Sans"/>
                <a:cs typeface="Open Sans"/>
              </a:rPr>
              <a:t>ambulatorā</a:t>
            </a:r>
            <a:r>
              <a:rPr lang="en-US" sz="1200" dirty="0">
                <a:solidFill>
                  <a:schemeClr val="tx1"/>
                </a:solidFill>
                <a:ea typeface="Open Sans"/>
                <a:cs typeface="Open Sans"/>
              </a:rPr>
              <a:t> </a:t>
            </a:r>
            <a:r>
              <a:rPr lang="en-US" sz="1200" dirty="0" err="1">
                <a:solidFill>
                  <a:schemeClr val="tx1"/>
                </a:solidFill>
                <a:ea typeface="Open Sans"/>
                <a:cs typeface="Open Sans"/>
              </a:rPr>
              <a:t>pacienta</a:t>
            </a:r>
            <a:r>
              <a:rPr lang="en-US" sz="1200" dirty="0">
                <a:solidFill>
                  <a:schemeClr val="tx1"/>
                </a:solidFill>
                <a:ea typeface="Open Sans"/>
                <a:cs typeface="Open Sans"/>
              </a:rPr>
              <a:t> </a:t>
            </a:r>
            <a:r>
              <a:rPr lang="en-US" sz="1200" dirty="0" err="1">
                <a:solidFill>
                  <a:schemeClr val="tx1"/>
                </a:solidFill>
                <a:ea typeface="Open Sans"/>
                <a:cs typeface="Open Sans"/>
              </a:rPr>
              <a:t>medicīniskās</a:t>
            </a:r>
            <a:r>
              <a:rPr lang="en-US" sz="1200" dirty="0">
                <a:solidFill>
                  <a:schemeClr val="tx1"/>
                </a:solidFill>
                <a:ea typeface="Open Sans"/>
                <a:cs typeface="Open Sans"/>
              </a:rPr>
              <a:t> </a:t>
            </a:r>
            <a:r>
              <a:rPr lang="en-US" sz="1200" dirty="0" err="1">
                <a:solidFill>
                  <a:schemeClr val="tx1"/>
                </a:solidFill>
                <a:ea typeface="Open Sans"/>
                <a:cs typeface="Open Sans"/>
              </a:rPr>
              <a:t>kartes</a:t>
            </a:r>
            <a:r>
              <a:rPr lang="en-US" sz="1200" dirty="0">
                <a:solidFill>
                  <a:schemeClr val="tx1"/>
                </a:solidFill>
                <a:ea typeface="Open Sans"/>
                <a:cs typeface="Open Sans"/>
              </a:rPr>
              <a:t> (</a:t>
            </a:r>
            <a:r>
              <a:rPr lang="en-US" sz="1200" dirty="0" err="1">
                <a:solidFill>
                  <a:schemeClr val="tx1"/>
                </a:solidFill>
                <a:ea typeface="Open Sans"/>
                <a:cs typeface="Open Sans"/>
              </a:rPr>
              <a:t>veidlapu</a:t>
            </a:r>
            <a:r>
              <a:rPr lang="en-US" sz="1200" dirty="0">
                <a:solidFill>
                  <a:schemeClr val="tx1"/>
                </a:solidFill>
                <a:ea typeface="Open Sans"/>
                <a:cs typeface="Open Sans"/>
              </a:rPr>
              <a:t> </a:t>
            </a:r>
            <a:br>
              <a:rPr lang="en-US" sz="1200" dirty="0">
                <a:ea typeface="Open Sans"/>
                <a:cs typeface="Open Sans"/>
              </a:rPr>
            </a:br>
            <a:r>
              <a:rPr lang="en-US" sz="1200" dirty="0">
                <a:solidFill>
                  <a:schemeClr val="tx1"/>
                </a:solidFill>
                <a:ea typeface="Open Sans"/>
                <a:cs typeface="Open Sans"/>
              </a:rPr>
              <a:t>Nr. 027/u) </a:t>
            </a:r>
            <a:r>
              <a:rPr lang="en-US" sz="1200" dirty="0" err="1">
                <a:solidFill>
                  <a:schemeClr val="tx1"/>
                </a:solidFill>
                <a:ea typeface="Open Sans"/>
                <a:cs typeface="Open Sans"/>
              </a:rPr>
              <a:t>noteikta</a:t>
            </a:r>
            <a:r>
              <a:rPr lang="en-US" sz="1200" dirty="0">
                <a:solidFill>
                  <a:schemeClr val="tx1"/>
                </a:solidFill>
                <a:ea typeface="Open Sans"/>
                <a:cs typeface="Open Sans"/>
              </a:rPr>
              <a:t> </a:t>
            </a:r>
            <a:r>
              <a:rPr lang="en-US" sz="1200" dirty="0" err="1">
                <a:solidFill>
                  <a:schemeClr val="tx1"/>
                </a:solidFill>
                <a:ea typeface="Open Sans"/>
                <a:cs typeface="Open Sans"/>
              </a:rPr>
              <a:t>Ministru</a:t>
            </a:r>
            <a:r>
              <a:rPr lang="en-US" sz="1200" dirty="0">
                <a:solidFill>
                  <a:schemeClr val="tx1"/>
                </a:solidFill>
                <a:ea typeface="Open Sans"/>
                <a:cs typeface="Open Sans"/>
              </a:rPr>
              <a:t> </a:t>
            </a:r>
            <a:r>
              <a:rPr lang="en-US" sz="1200" dirty="0" err="1">
                <a:solidFill>
                  <a:schemeClr val="tx1"/>
                </a:solidFill>
                <a:ea typeface="Open Sans"/>
                <a:cs typeface="Open Sans"/>
              </a:rPr>
              <a:t>kabineta</a:t>
            </a:r>
            <a:r>
              <a:rPr lang="en-US" sz="1200" dirty="0">
                <a:solidFill>
                  <a:schemeClr val="tx1"/>
                </a:solidFill>
                <a:ea typeface="Open Sans"/>
                <a:cs typeface="Open Sans"/>
              </a:rPr>
              <a:t> 2006. gada 4. </a:t>
            </a:r>
            <a:r>
              <a:rPr lang="en-US" sz="1200" dirty="0" err="1">
                <a:solidFill>
                  <a:schemeClr val="tx1"/>
                </a:solidFill>
                <a:ea typeface="Open Sans"/>
                <a:cs typeface="Open Sans"/>
              </a:rPr>
              <a:t>aprīļa</a:t>
            </a:r>
            <a:r>
              <a:rPr lang="en-US" sz="1200" dirty="0">
                <a:solidFill>
                  <a:schemeClr val="tx1"/>
                </a:solidFill>
                <a:ea typeface="Open Sans"/>
                <a:cs typeface="Open Sans"/>
              </a:rPr>
              <a:t> </a:t>
            </a:r>
            <a:r>
              <a:rPr lang="en-US" sz="1200" dirty="0" err="1">
                <a:solidFill>
                  <a:schemeClr val="tx1"/>
                </a:solidFill>
                <a:ea typeface="Open Sans"/>
                <a:cs typeface="Open Sans"/>
              </a:rPr>
              <a:t>noteikumu</a:t>
            </a:r>
            <a:r>
              <a:rPr lang="en-US" sz="1200" dirty="0">
                <a:solidFill>
                  <a:schemeClr val="tx1"/>
                </a:solidFill>
                <a:ea typeface="Open Sans"/>
                <a:cs typeface="Open Sans"/>
              </a:rPr>
              <a:t> Nr. 265 “</a:t>
            </a:r>
            <a:r>
              <a:rPr lang="en-US" sz="1200" dirty="0" err="1">
                <a:solidFill>
                  <a:schemeClr val="tx1"/>
                </a:solidFill>
                <a:ea typeface="Open Sans"/>
                <a:cs typeface="Open Sans"/>
              </a:rPr>
              <a:t>Medicīnas</a:t>
            </a:r>
            <a:r>
              <a:rPr lang="en-US" sz="1200" dirty="0">
                <a:solidFill>
                  <a:schemeClr val="tx1"/>
                </a:solidFill>
                <a:ea typeface="Open Sans"/>
                <a:cs typeface="Open Sans"/>
              </a:rPr>
              <a:t> </a:t>
            </a:r>
            <a:r>
              <a:rPr lang="en-US" sz="1200" dirty="0" err="1">
                <a:solidFill>
                  <a:schemeClr val="tx1"/>
                </a:solidFill>
                <a:ea typeface="Open Sans"/>
                <a:cs typeface="Open Sans"/>
              </a:rPr>
              <a:t>dokumentu</a:t>
            </a:r>
            <a:r>
              <a:rPr lang="en-US" sz="1200" dirty="0">
                <a:solidFill>
                  <a:schemeClr val="tx1"/>
                </a:solidFill>
                <a:ea typeface="Open Sans"/>
                <a:cs typeface="Open Sans"/>
              </a:rPr>
              <a:t> </a:t>
            </a:r>
            <a:r>
              <a:rPr lang="en-US" sz="1200" dirty="0" err="1">
                <a:solidFill>
                  <a:schemeClr val="tx1"/>
                </a:solidFill>
                <a:ea typeface="Open Sans"/>
                <a:cs typeface="Open Sans"/>
              </a:rPr>
              <a:t>lietvedības</a:t>
            </a:r>
            <a:r>
              <a:rPr lang="en-US" sz="1200" dirty="0">
                <a:solidFill>
                  <a:schemeClr val="tx1"/>
                </a:solidFill>
                <a:ea typeface="Open Sans"/>
                <a:cs typeface="Open Sans"/>
              </a:rPr>
              <a:t> </a:t>
            </a:r>
            <a:r>
              <a:rPr lang="en-US" sz="1200" dirty="0" err="1">
                <a:solidFill>
                  <a:schemeClr val="tx1"/>
                </a:solidFill>
                <a:ea typeface="Open Sans"/>
                <a:cs typeface="Open Sans"/>
              </a:rPr>
              <a:t>kārtība</a:t>
            </a:r>
            <a:r>
              <a:rPr lang="en-US" sz="1200" dirty="0">
                <a:solidFill>
                  <a:schemeClr val="tx1"/>
                </a:solidFill>
                <a:ea typeface="Open Sans"/>
                <a:cs typeface="Open Sans"/>
              </a:rPr>
              <a:t>” </a:t>
            </a:r>
            <a:br>
              <a:rPr lang="en-US" sz="1200" dirty="0">
                <a:ea typeface="Open Sans"/>
                <a:cs typeface="Open Sans"/>
              </a:rPr>
            </a:br>
            <a:r>
              <a:rPr lang="en-US" sz="1200" dirty="0">
                <a:solidFill>
                  <a:schemeClr val="tx1"/>
                </a:solidFill>
                <a:ea typeface="Open Sans"/>
                <a:cs typeface="Open Sans"/>
              </a:rPr>
              <a:t>12. </a:t>
            </a:r>
            <a:r>
              <a:rPr lang="en-US" sz="1200" dirty="0" err="1">
                <a:solidFill>
                  <a:schemeClr val="tx1"/>
                </a:solidFill>
                <a:ea typeface="Open Sans"/>
                <a:cs typeface="Open Sans"/>
              </a:rPr>
              <a:t>pielikumā</a:t>
            </a:r>
            <a:r>
              <a:rPr lang="en-US" sz="1200" dirty="0">
                <a:solidFill>
                  <a:schemeClr val="tx1"/>
                </a:solidFill>
                <a:ea typeface="Open Sans"/>
                <a:cs typeface="Open Sans"/>
              </a:rPr>
              <a:t>.</a:t>
            </a:r>
            <a:endParaRPr lang="en-US" sz="1200" dirty="0">
              <a:solidFill>
                <a:schemeClr val="tx1"/>
              </a:solidFill>
              <a:cs typeface="Open Sans"/>
            </a:endParaRPr>
          </a:p>
          <a:p>
            <a:r>
              <a:rPr lang="en-US" sz="1200" i="1" dirty="0" err="1">
                <a:solidFill>
                  <a:schemeClr val="tx1"/>
                </a:solidFill>
                <a:ea typeface="Open Sans"/>
                <a:cs typeface="Open Sans"/>
              </a:rPr>
              <a:t>Izraksta</a:t>
            </a:r>
            <a:r>
              <a:rPr lang="en-US" sz="1200" i="1" dirty="0">
                <a:solidFill>
                  <a:schemeClr val="tx1"/>
                </a:solidFill>
                <a:ea typeface="Open Sans"/>
                <a:cs typeface="Open Sans"/>
              </a:rPr>
              <a:t> </a:t>
            </a:r>
            <a:r>
              <a:rPr lang="en-US" sz="1200" i="1" dirty="0" err="1">
                <a:solidFill>
                  <a:schemeClr val="tx1"/>
                </a:solidFill>
                <a:ea typeface="Open Sans"/>
                <a:cs typeface="Open Sans"/>
              </a:rPr>
              <a:t>veidlapā</a:t>
            </a:r>
            <a:r>
              <a:rPr lang="en-US" sz="1200" i="1" dirty="0">
                <a:solidFill>
                  <a:schemeClr val="tx1"/>
                </a:solidFill>
                <a:ea typeface="Open Sans"/>
                <a:cs typeface="Open Sans"/>
              </a:rPr>
              <a:t> </a:t>
            </a:r>
            <a:r>
              <a:rPr lang="en-US" sz="1200" i="1" dirty="0" err="1">
                <a:solidFill>
                  <a:schemeClr val="tx1"/>
                </a:solidFill>
                <a:ea typeface="Open Sans"/>
                <a:cs typeface="Open Sans"/>
              </a:rPr>
              <a:t>ar</a:t>
            </a:r>
            <a:r>
              <a:rPr lang="en-US" sz="1200" i="1" dirty="0">
                <a:solidFill>
                  <a:schemeClr val="tx1"/>
                </a:solidFill>
                <a:ea typeface="Open Sans"/>
                <a:cs typeface="Open Sans"/>
              </a:rPr>
              <a:t> </a:t>
            </a:r>
            <a:r>
              <a:rPr lang="en-US" sz="1200" i="1" dirty="0" err="1">
                <a:solidFill>
                  <a:schemeClr val="tx1"/>
                </a:solidFill>
                <a:ea typeface="Open Sans"/>
                <a:cs typeface="Open Sans"/>
              </a:rPr>
              <a:t>dzeltenu</a:t>
            </a:r>
            <a:r>
              <a:rPr lang="en-US" sz="1200" i="1" dirty="0">
                <a:solidFill>
                  <a:schemeClr val="tx1"/>
                </a:solidFill>
                <a:ea typeface="Open Sans"/>
                <a:cs typeface="Open Sans"/>
              </a:rPr>
              <a:t> </a:t>
            </a:r>
            <a:r>
              <a:rPr lang="en-US" sz="1200" i="1" dirty="0" err="1">
                <a:solidFill>
                  <a:schemeClr val="tx1"/>
                </a:solidFill>
                <a:ea typeface="Open Sans"/>
                <a:cs typeface="Open Sans"/>
              </a:rPr>
              <a:t>krāsu</a:t>
            </a:r>
            <a:r>
              <a:rPr lang="en-US" sz="1200" i="1" dirty="0">
                <a:solidFill>
                  <a:schemeClr val="tx1"/>
                </a:solidFill>
                <a:ea typeface="Open Sans"/>
                <a:cs typeface="Open Sans"/>
              </a:rPr>
              <a:t> </a:t>
            </a:r>
            <a:r>
              <a:rPr lang="en-US" sz="1200" i="1" dirty="0" err="1">
                <a:solidFill>
                  <a:schemeClr val="tx1"/>
                </a:solidFill>
                <a:ea typeface="Open Sans"/>
                <a:cs typeface="Open Sans"/>
              </a:rPr>
              <a:t>atzīmēts</a:t>
            </a:r>
            <a:r>
              <a:rPr lang="en-US" sz="1200" i="1" dirty="0">
                <a:solidFill>
                  <a:schemeClr val="tx1"/>
                </a:solidFill>
                <a:ea typeface="Open Sans"/>
                <a:cs typeface="Open Sans"/>
              </a:rPr>
              <a:t>, </a:t>
            </a:r>
            <a:r>
              <a:rPr lang="en-US" sz="1200" i="1" dirty="0" err="1">
                <a:solidFill>
                  <a:schemeClr val="tx1"/>
                </a:solidFill>
                <a:ea typeface="Open Sans"/>
                <a:cs typeface="Open Sans"/>
              </a:rPr>
              <a:t>kādai</a:t>
            </a:r>
            <a:r>
              <a:rPr lang="en-US" sz="1200" i="1" dirty="0">
                <a:solidFill>
                  <a:schemeClr val="tx1"/>
                </a:solidFill>
                <a:ea typeface="Open Sans"/>
                <a:cs typeface="Open Sans"/>
              </a:rPr>
              <a:t> </a:t>
            </a:r>
            <a:r>
              <a:rPr lang="en-US" sz="1200" i="1" dirty="0" err="1">
                <a:solidFill>
                  <a:schemeClr val="tx1"/>
                </a:solidFill>
                <a:ea typeface="Open Sans"/>
                <a:cs typeface="Open Sans"/>
              </a:rPr>
              <a:t>informācijai</a:t>
            </a:r>
            <a:r>
              <a:rPr lang="en-US" sz="1200" i="1" dirty="0">
                <a:solidFill>
                  <a:schemeClr val="tx1"/>
                </a:solidFill>
                <a:ea typeface="Open Sans"/>
                <a:cs typeface="Open Sans"/>
              </a:rPr>
              <a:t> </a:t>
            </a:r>
            <a:r>
              <a:rPr lang="en-US" sz="1200" i="1" dirty="0" err="1">
                <a:solidFill>
                  <a:schemeClr val="tx1"/>
                </a:solidFill>
                <a:ea typeface="Open Sans"/>
                <a:cs typeface="Open Sans"/>
              </a:rPr>
              <a:t>ir</a:t>
            </a:r>
            <a:r>
              <a:rPr lang="en-US" sz="1200" i="1" dirty="0">
                <a:solidFill>
                  <a:schemeClr val="tx1"/>
                </a:solidFill>
                <a:ea typeface="Open Sans"/>
                <a:cs typeface="Open Sans"/>
              </a:rPr>
              <a:t> </a:t>
            </a:r>
            <a:r>
              <a:rPr lang="en-US" sz="1200" i="1" dirty="0" err="1">
                <a:solidFill>
                  <a:schemeClr val="tx1"/>
                </a:solidFill>
                <a:ea typeface="Open Sans"/>
                <a:cs typeface="Open Sans"/>
              </a:rPr>
              <a:t>jābūt</a:t>
            </a:r>
            <a:r>
              <a:rPr lang="en-US" sz="1200" i="1" dirty="0">
                <a:solidFill>
                  <a:schemeClr val="tx1"/>
                </a:solidFill>
                <a:ea typeface="Open Sans"/>
                <a:cs typeface="Open Sans"/>
              </a:rPr>
              <a:t> </a:t>
            </a:r>
            <a:r>
              <a:rPr lang="en-US" sz="1200" i="1" dirty="0" err="1">
                <a:solidFill>
                  <a:schemeClr val="tx1"/>
                </a:solidFill>
                <a:ea typeface="Open Sans"/>
                <a:cs typeface="Open Sans"/>
              </a:rPr>
              <a:t>norādītai</a:t>
            </a:r>
            <a:r>
              <a:rPr lang="en-US" sz="1200" i="1" dirty="0">
                <a:solidFill>
                  <a:schemeClr val="tx1"/>
                </a:solidFill>
                <a:ea typeface="Open Sans"/>
                <a:cs typeface="Open Sans"/>
              </a:rPr>
              <a:t> </a:t>
            </a:r>
            <a:r>
              <a:rPr lang="en-US" sz="1200" i="1" dirty="0" err="1">
                <a:solidFill>
                  <a:schemeClr val="tx1"/>
                </a:solidFill>
                <a:ea typeface="Open Sans"/>
                <a:cs typeface="Open Sans"/>
              </a:rPr>
              <a:t>izrakstā</a:t>
            </a:r>
            <a:r>
              <a:rPr lang="en-US" sz="1200" i="1" dirty="0">
                <a:solidFill>
                  <a:schemeClr val="tx1"/>
                </a:solidFill>
                <a:ea typeface="Open Sans"/>
                <a:cs typeface="Open Sans"/>
              </a:rPr>
              <a:t> </a:t>
            </a:r>
            <a:r>
              <a:rPr lang="en-US" sz="1200" i="1" dirty="0" err="1">
                <a:solidFill>
                  <a:schemeClr val="tx1"/>
                </a:solidFill>
                <a:ea typeface="Open Sans"/>
                <a:cs typeface="Open Sans"/>
              </a:rPr>
              <a:t>ar</a:t>
            </a:r>
            <a:r>
              <a:rPr lang="en-US" sz="1200" i="1" dirty="0">
                <a:solidFill>
                  <a:schemeClr val="tx1"/>
                </a:solidFill>
                <a:ea typeface="Open Sans"/>
                <a:cs typeface="Open Sans"/>
              </a:rPr>
              <a:t> </a:t>
            </a:r>
            <a:r>
              <a:rPr lang="en-US" sz="1200" i="1" dirty="0" err="1">
                <a:solidFill>
                  <a:schemeClr val="tx1"/>
                </a:solidFill>
                <a:ea typeface="Open Sans"/>
                <a:cs typeface="Open Sans"/>
              </a:rPr>
              <a:t>ieteikumu</a:t>
            </a:r>
            <a:r>
              <a:rPr lang="en-US" sz="1200" i="1" dirty="0">
                <a:solidFill>
                  <a:schemeClr val="tx1"/>
                </a:solidFill>
                <a:ea typeface="Open Sans"/>
                <a:cs typeface="Open Sans"/>
              </a:rPr>
              <a:t> </a:t>
            </a:r>
            <a:r>
              <a:rPr lang="en-US" sz="1200" i="1" dirty="0" err="1">
                <a:solidFill>
                  <a:schemeClr val="tx1"/>
                </a:solidFill>
                <a:ea typeface="Open Sans"/>
                <a:cs typeface="Open Sans"/>
              </a:rPr>
              <a:t>atbrīvot</a:t>
            </a:r>
            <a:r>
              <a:rPr lang="en-US" sz="1200" i="1" dirty="0">
                <a:solidFill>
                  <a:schemeClr val="tx1"/>
                </a:solidFill>
                <a:ea typeface="Open Sans"/>
                <a:cs typeface="Open Sans"/>
              </a:rPr>
              <a:t> </a:t>
            </a:r>
            <a:r>
              <a:rPr lang="en-US" sz="1200" i="1" dirty="0" err="1">
                <a:solidFill>
                  <a:schemeClr val="tx1"/>
                </a:solidFill>
                <a:ea typeface="Open Sans"/>
                <a:cs typeface="Open Sans"/>
              </a:rPr>
              <a:t>izglītojamo</a:t>
            </a:r>
            <a:r>
              <a:rPr lang="en-US" sz="1200" i="1" dirty="0">
                <a:solidFill>
                  <a:schemeClr val="tx1"/>
                </a:solidFill>
                <a:ea typeface="Open Sans"/>
                <a:cs typeface="Open Sans"/>
              </a:rPr>
              <a:t> no </a:t>
            </a:r>
            <a:r>
              <a:rPr lang="en-US" sz="1200" i="1" dirty="0" err="1">
                <a:solidFill>
                  <a:schemeClr val="tx1"/>
                </a:solidFill>
                <a:ea typeface="Open Sans"/>
                <a:cs typeface="Open Sans"/>
              </a:rPr>
              <a:t>valsts</a:t>
            </a:r>
            <a:r>
              <a:rPr lang="en-US" sz="1200" i="1" dirty="0">
                <a:solidFill>
                  <a:schemeClr val="tx1"/>
                </a:solidFill>
                <a:ea typeface="Open Sans"/>
                <a:cs typeface="Open Sans"/>
              </a:rPr>
              <a:t> </a:t>
            </a:r>
            <a:r>
              <a:rPr lang="en-US" sz="1200" i="1" dirty="0" err="1">
                <a:solidFill>
                  <a:schemeClr val="tx1"/>
                </a:solidFill>
                <a:ea typeface="Open Sans"/>
                <a:cs typeface="Open Sans"/>
              </a:rPr>
              <a:t>pārbaudes</a:t>
            </a:r>
            <a:r>
              <a:rPr lang="en-US" sz="1200" i="1" dirty="0">
                <a:solidFill>
                  <a:schemeClr val="tx1"/>
                </a:solidFill>
                <a:ea typeface="Open Sans"/>
                <a:cs typeface="Open Sans"/>
              </a:rPr>
              <a:t> </a:t>
            </a:r>
            <a:r>
              <a:rPr lang="en-US" sz="1200" i="1" dirty="0" err="1">
                <a:solidFill>
                  <a:schemeClr val="tx1"/>
                </a:solidFill>
                <a:ea typeface="Open Sans"/>
                <a:cs typeface="Open Sans"/>
              </a:rPr>
              <a:t>darbiem</a:t>
            </a:r>
            <a:r>
              <a:rPr lang="en-US" sz="1200" i="1" dirty="0">
                <a:solidFill>
                  <a:schemeClr val="tx1"/>
                </a:solidFill>
                <a:ea typeface="Open Sans"/>
                <a:cs typeface="Open Sans"/>
              </a:rPr>
              <a:t>.</a:t>
            </a:r>
            <a:endParaRPr lang="en-US" sz="1200" dirty="0">
              <a:solidFill>
                <a:schemeClr val="tx1"/>
              </a:solidFill>
            </a:endParaRPr>
          </a:p>
          <a:p>
            <a:r>
              <a:rPr lang="en-US" sz="1200" dirty="0">
                <a:solidFill>
                  <a:schemeClr val="tx1"/>
                </a:solidFill>
                <a:ea typeface="Calibri"/>
                <a:cs typeface="Calibri"/>
              </a:rPr>
              <a:t>E-</a:t>
            </a:r>
            <a:r>
              <a:rPr lang="en-US" sz="1200" dirty="0" err="1">
                <a:solidFill>
                  <a:schemeClr val="tx1"/>
                </a:solidFill>
                <a:ea typeface="Calibri"/>
                <a:cs typeface="Calibri"/>
              </a:rPr>
              <a:t>dokuments</a:t>
            </a:r>
            <a:r>
              <a:rPr lang="en-US" sz="1200" dirty="0">
                <a:solidFill>
                  <a:schemeClr val="tx1"/>
                </a:solidFill>
                <a:ea typeface="Calibri"/>
                <a:cs typeface="Calibri"/>
              </a:rPr>
              <a:t> </a:t>
            </a:r>
            <a:r>
              <a:rPr lang="en-US" sz="1200" dirty="0" err="1">
                <a:solidFill>
                  <a:schemeClr val="tx1"/>
                </a:solidFill>
                <a:ea typeface="Calibri"/>
                <a:cs typeface="Calibri"/>
              </a:rPr>
              <a:t>ir</a:t>
            </a:r>
            <a:r>
              <a:rPr lang="en-US" sz="1200" dirty="0">
                <a:solidFill>
                  <a:schemeClr val="tx1"/>
                </a:solidFill>
                <a:ea typeface="Calibri"/>
                <a:cs typeface="Calibri"/>
              </a:rPr>
              <a:t> </a:t>
            </a:r>
            <a:r>
              <a:rPr lang="en-US" sz="1200" dirty="0" err="1">
                <a:solidFill>
                  <a:schemeClr val="tx1"/>
                </a:solidFill>
                <a:ea typeface="Calibri"/>
                <a:cs typeface="Calibri"/>
              </a:rPr>
              <a:t>ar</a:t>
            </a:r>
            <a:r>
              <a:rPr lang="en-US" sz="1200" dirty="0">
                <a:solidFill>
                  <a:schemeClr val="tx1"/>
                </a:solidFill>
                <a:ea typeface="Calibri"/>
                <a:cs typeface="Calibri"/>
              </a:rPr>
              <a:t> </a:t>
            </a:r>
            <a:r>
              <a:rPr lang="en-US" sz="1200" dirty="0" err="1">
                <a:solidFill>
                  <a:schemeClr val="tx1"/>
                </a:solidFill>
                <a:ea typeface="Calibri"/>
                <a:cs typeface="Calibri"/>
              </a:rPr>
              <a:t>drošu</a:t>
            </a:r>
            <a:r>
              <a:rPr lang="en-US" sz="1200" dirty="0">
                <a:solidFill>
                  <a:schemeClr val="tx1"/>
                </a:solidFill>
                <a:ea typeface="Calibri"/>
                <a:cs typeface="Calibri"/>
              </a:rPr>
              <a:t> </a:t>
            </a:r>
            <a:r>
              <a:rPr lang="en-US" sz="1200" dirty="0" err="1">
                <a:solidFill>
                  <a:schemeClr val="tx1"/>
                </a:solidFill>
                <a:ea typeface="Calibri"/>
                <a:cs typeface="Calibri"/>
              </a:rPr>
              <a:t>elektronisko</a:t>
            </a:r>
            <a:r>
              <a:rPr lang="en-US" sz="1200" dirty="0">
                <a:solidFill>
                  <a:schemeClr val="tx1"/>
                </a:solidFill>
                <a:ea typeface="Calibri"/>
                <a:cs typeface="Calibri"/>
              </a:rPr>
              <a:t> </a:t>
            </a:r>
            <a:r>
              <a:rPr lang="en-US" sz="1200" dirty="0" err="1">
                <a:solidFill>
                  <a:schemeClr val="tx1"/>
                </a:solidFill>
                <a:ea typeface="Calibri"/>
                <a:cs typeface="Calibri"/>
              </a:rPr>
              <a:t>parakstu</a:t>
            </a:r>
            <a:r>
              <a:rPr lang="en-US" sz="1200" dirty="0">
                <a:solidFill>
                  <a:schemeClr val="tx1"/>
                </a:solidFill>
                <a:ea typeface="Calibri"/>
                <a:cs typeface="Calibri"/>
              </a:rPr>
              <a:t> un </a:t>
            </a:r>
            <a:r>
              <a:rPr lang="en-US" sz="1200" dirty="0" err="1">
                <a:solidFill>
                  <a:schemeClr val="tx1"/>
                </a:solidFill>
                <a:ea typeface="Calibri"/>
                <a:cs typeface="Calibri"/>
              </a:rPr>
              <a:t>pieejams</a:t>
            </a:r>
            <a:r>
              <a:rPr lang="en-US" sz="1200" dirty="0">
                <a:solidFill>
                  <a:schemeClr val="tx1"/>
                </a:solidFill>
                <a:ea typeface="Calibri"/>
                <a:cs typeface="Calibri"/>
              </a:rPr>
              <a:t> </a:t>
            </a:r>
            <a:r>
              <a:rPr lang="en-US" sz="1200" dirty="0" err="1">
                <a:solidFill>
                  <a:schemeClr val="tx1"/>
                </a:solidFill>
                <a:ea typeface="Calibri"/>
                <a:cs typeface="Calibri"/>
              </a:rPr>
              <a:t>elektroniski</a:t>
            </a:r>
            <a:r>
              <a:rPr lang="en-US" sz="1200" dirty="0">
                <a:solidFill>
                  <a:schemeClr val="tx1"/>
                </a:solidFill>
                <a:ea typeface="Calibri"/>
                <a:cs typeface="Calibri"/>
              </a:rPr>
              <a:t>, </a:t>
            </a:r>
            <a:r>
              <a:rPr lang="en-US" sz="1200" dirty="0" err="1">
                <a:solidFill>
                  <a:schemeClr val="tx1"/>
                </a:solidFill>
                <a:ea typeface="Calibri"/>
                <a:cs typeface="Calibri"/>
              </a:rPr>
              <a:t>izņemot</a:t>
            </a:r>
            <a:r>
              <a:rPr lang="en-US" sz="1200" dirty="0">
                <a:solidFill>
                  <a:schemeClr val="tx1"/>
                </a:solidFill>
                <a:ea typeface="Calibri"/>
                <a:cs typeface="Calibri"/>
              </a:rPr>
              <a:t> </a:t>
            </a:r>
            <a:r>
              <a:rPr lang="en-US" sz="1200" dirty="0">
                <a:solidFill>
                  <a:schemeClr val="tx1"/>
                </a:solidFill>
                <a:cs typeface="Calibri"/>
              </a:rPr>
              <a:t>VSIA “</a:t>
            </a:r>
            <a:r>
              <a:rPr lang="en-US" sz="1200" dirty="0" err="1">
                <a:solidFill>
                  <a:schemeClr val="tx1"/>
                </a:solidFill>
                <a:cs typeface="Calibri"/>
              </a:rPr>
              <a:t>Bērnu</a:t>
            </a:r>
            <a:r>
              <a:rPr lang="en-US" sz="1200" dirty="0">
                <a:solidFill>
                  <a:schemeClr val="tx1"/>
                </a:solidFill>
                <a:cs typeface="Calibri"/>
              </a:rPr>
              <a:t> </a:t>
            </a:r>
            <a:r>
              <a:rPr lang="en-US" sz="1200" dirty="0" err="1">
                <a:solidFill>
                  <a:schemeClr val="tx1"/>
                </a:solidFill>
                <a:cs typeface="Calibri"/>
              </a:rPr>
              <a:t>klīniskā</a:t>
            </a:r>
            <a:r>
              <a:rPr lang="en-US" sz="1200" dirty="0">
                <a:solidFill>
                  <a:schemeClr val="tx1"/>
                </a:solidFill>
                <a:cs typeface="Calibri"/>
              </a:rPr>
              <a:t> </a:t>
            </a:r>
            <a:r>
              <a:rPr lang="en-US" sz="1200" dirty="0" err="1">
                <a:solidFill>
                  <a:schemeClr val="tx1"/>
                </a:solidFill>
                <a:cs typeface="Calibri"/>
              </a:rPr>
              <a:t>universitātes</a:t>
            </a:r>
            <a:r>
              <a:rPr lang="en-US" sz="1200" dirty="0">
                <a:solidFill>
                  <a:schemeClr val="tx1"/>
                </a:solidFill>
                <a:cs typeface="Calibri"/>
              </a:rPr>
              <a:t> </a:t>
            </a:r>
            <a:r>
              <a:rPr lang="en-US" sz="1200" dirty="0" err="1">
                <a:solidFill>
                  <a:schemeClr val="tx1"/>
                </a:solidFill>
                <a:cs typeface="Calibri"/>
              </a:rPr>
              <a:t>slimnīca</a:t>
            </a:r>
            <a:r>
              <a:rPr lang="en-US" sz="1200" dirty="0">
                <a:solidFill>
                  <a:schemeClr val="tx1"/>
                </a:solidFill>
                <a:cs typeface="Calibri"/>
              </a:rPr>
              <a:t>”  (</a:t>
            </a:r>
            <a:r>
              <a:rPr lang="en-US" sz="1200" dirty="0" err="1">
                <a:solidFill>
                  <a:schemeClr val="tx1"/>
                </a:solidFill>
                <a:cs typeface="Calibri"/>
              </a:rPr>
              <a:t>turpmāk</a:t>
            </a:r>
            <a:r>
              <a:rPr lang="en-US" sz="1200" dirty="0">
                <a:solidFill>
                  <a:schemeClr val="tx1"/>
                </a:solidFill>
                <a:cs typeface="Calibri"/>
              </a:rPr>
              <a:t> – </a:t>
            </a:r>
            <a:r>
              <a:rPr lang="en-US" sz="1200" dirty="0" err="1">
                <a:solidFill>
                  <a:schemeClr val="tx1"/>
                </a:solidFill>
                <a:cs typeface="Calibri"/>
              </a:rPr>
              <a:t>Bērnu</a:t>
            </a:r>
            <a:r>
              <a:rPr lang="en-US" sz="1200" dirty="0">
                <a:solidFill>
                  <a:schemeClr val="tx1"/>
                </a:solidFill>
                <a:cs typeface="Calibri"/>
              </a:rPr>
              <a:t> </a:t>
            </a:r>
            <a:r>
              <a:rPr lang="en-US" sz="1200" dirty="0" err="1">
                <a:solidFill>
                  <a:schemeClr val="tx1"/>
                </a:solidFill>
                <a:cs typeface="Calibri"/>
              </a:rPr>
              <a:t>slimnīca</a:t>
            </a:r>
            <a:r>
              <a:rPr lang="en-US" sz="1200" dirty="0">
                <a:solidFill>
                  <a:schemeClr val="tx1"/>
                </a:solidFill>
                <a:cs typeface="Calibri"/>
              </a:rPr>
              <a:t>)</a:t>
            </a:r>
            <a:r>
              <a:rPr lang="en-US" sz="1200" dirty="0">
                <a:solidFill>
                  <a:schemeClr val="tx1"/>
                </a:solidFill>
                <a:ea typeface="Calibri"/>
                <a:cs typeface="Calibri"/>
              </a:rPr>
              <a:t> </a:t>
            </a:r>
            <a:r>
              <a:rPr lang="en-US" sz="1200" dirty="0" err="1">
                <a:solidFill>
                  <a:schemeClr val="tx1"/>
                </a:solidFill>
                <a:cs typeface="Calibri"/>
              </a:rPr>
              <a:t>izrakstus</a:t>
            </a:r>
            <a:r>
              <a:rPr lang="en-US" sz="1200" dirty="0">
                <a:solidFill>
                  <a:schemeClr val="tx1"/>
                </a:solidFill>
                <a:ea typeface="Calibri"/>
                <a:cs typeface="Calibri"/>
              </a:rPr>
              <a:t>.</a:t>
            </a:r>
            <a:endParaRPr lang="en-US" sz="1200" dirty="0">
              <a:solidFill>
                <a:schemeClr val="tx1"/>
              </a:solidFill>
              <a:cs typeface="Calibri"/>
            </a:endParaRPr>
          </a:p>
          <a:p>
            <a:pPr algn="just"/>
            <a:r>
              <a:rPr lang="en-US" sz="1200" dirty="0" err="1">
                <a:solidFill>
                  <a:schemeClr val="tx1"/>
                </a:solidFill>
                <a:ea typeface="Calibri"/>
                <a:cs typeface="Calibri"/>
              </a:rPr>
              <a:t>Bērnu</a:t>
            </a:r>
            <a:r>
              <a:rPr lang="en-US" sz="1200" dirty="0">
                <a:solidFill>
                  <a:schemeClr val="tx1"/>
                </a:solidFill>
                <a:ea typeface="Calibri"/>
                <a:cs typeface="Calibri"/>
              </a:rPr>
              <a:t> </a:t>
            </a:r>
            <a:r>
              <a:rPr lang="en-US" sz="1200" dirty="0" err="1">
                <a:solidFill>
                  <a:schemeClr val="tx1"/>
                </a:solidFill>
                <a:ea typeface="Calibri"/>
                <a:cs typeface="Calibri"/>
              </a:rPr>
              <a:t>slimnīca</a:t>
            </a:r>
            <a:r>
              <a:rPr lang="en-US" sz="1200" dirty="0">
                <a:solidFill>
                  <a:schemeClr val="tx1"/>
                </a:solidFill>
                <a:ea typeface="Calibri"/>
                <a:cs typeface="Calibri"/>
              </a:rPr>
              <a:t> </a:t>
            </a:r>
            <a:r>
              <a:rPr lang="en-US" sz="1200" dirty="0" err="1">
                <a:solidFill>
                  <a:schemeClr val="tx1"/>
                </a:solidFill>
                <a:ea typeface="Calibri"/>
                <a:cs typeface="Calibri"/>
              </a:rPr>
              <a:t>informē</a:t>
            </a:r>
            <a:r>
              <a:rPr lang="en-US" sz="1200" dirty="0">
                <a:solidFill>
                  <a:schemeClr val="tx1"/>
                </a:solidFill>
                <a:ea typeface="Calibri"/>
                <a:cs typeface="Calibri"/>
              </a:rPr>
              <a:t>, ka </a:t>
            </a:r>
            <a:r>
              <a:rPr lang="en-US" sz="1200" dirty="0" err="1">
                <a:solidFill>
                  <a:schemeClr val="tx1"/>
                </a:solidFill>
                <a:ea typeface="Calibri"/>
                <a:cs typeface="Calibri"/>
              </a:rPr>
              <a:t>ievērojot</a:t>
            </a:r>
            <a:r>
              <a:rPr lang="en-US" sz="1200" dirty="0">
                <a:solidFill>
                  <a:schemeClr val="tx1"/>
                </a:solidFill>
                <a:ea typeface="Calibri"/>
                <a:cs typeface="Calibri"/>
              </a:rPr>
              <a:t>  </a:t>
            </a:r>
            <a:r>
              <a:rPr lang="en-US" sz="1200" dirty="0" err="1">
                <a:solidFill>
                  <a:schemeClr val="tx1"/>
                </a:solidFill>
                <a:ea typeface="Calibri"/>
                <a:cs typeface="Calibri"/>
              </a:rPr>
              <a:t>Ministru</a:t>
            </a:r>
            <a:r>
              <a:rPr lang="en-US" sz="1200" dirty="0">
                <a:solidFill>
                  <a:schemeClr val="tx1"/>
                </a:solidFill>
                <a:ea typeface="Calibri"/>
                <a:cs typeface="Calibri"/>
              </a:rPr>
              <a:t> </a:t>
            </a:r>
            <a:r>
              <a:rPr lang="en-US" sz="1200" dirty="0" err="1">
                <a:solidFill>
                  <a:schemeClr val="tx1"/>
                </a:solidFill>
                <a:ea typeface="Calibri"/>
                <a:cs typeface="Calibri"/>
              </a:rPr>
              <a:t>kabineta</a:t>
            </a:r>
            <a:r>
              <a:rPr lang="en-US" sz="1200" dirty="0">
                <a:solidFill>
                  <a:schemeClr val="tx1"/>
                </a:solidFill>
                <a:ea typeface="Calibri"/>
                <a:cs typeface="Calibri"/>
              </a:rPr>
              <a:t> 2023. gada 24. </a:t>
            </a:r>
            <a:r>
              <a:rPr lang="en-US" sz="1200" dirty="0" err="1">
                <a:solidFill>
                  <a:schemeClr val="tx1"/>
                </a:solidFill>
                <a:ea typeface="Calibri"/>
                <a:cs typeface="Calibri"/>
              </a:rPr>
              <a:t>janvāra</a:t>
            </a:r>
            <a:r>
              <a:rPr lang="en-US" sz="1200" dirty="0">
                <a:solidFill>
                  <a:schemeClr val="tx1"/>
                </a:solidFill>
                <a:ea typeface="Calibri"/>
                <a:cs typeface="Calibri"/>
              </a:rPr>
              <a:t> </a:t>
            </a:r>
            <a:r>
              <a:rPr lang="en-US" sz="1200" dirty="0" err="1">
                <a:solidFill>
                  <a:schemeClr val="tx1"/>
                </a:solidFill>
                <a:ea typeface="Calibri"/>
                <a:cs typeface="Calibri"/>
              </a:rPr>
              <a:t>noteikumus</a:t>
            </a:r>
            <a:r>
              <a:rPr lang="en-US" sz="1200" dirty="0">
                <a:solidFill>
                  <a:schemeClr val="tx1"/>
                </a:solidFill>
                <a:ea typeface="Calibri"/>
                <a:cs typeface="Calibri"/>
              </a:rPr>
              <a:t> Nr. 31 “</a:t>
            </a:r>
            <a:r>
              <a:rPr lang="en-US" sz="1200" dirty="0" err="1">
                <a:solidFill>
                  <a:schemeClr val="tx1"/>
                </a:solidFill>
                <a:ea typeface="Calibri"/>
                <a:cs typeface="Calibri"/>
              </a:rPr>
              <a:t>Kārtība</a:t>
            </a:r>
            <a:r>
              <a:rPr lang="en-US" sz="1200" dirty="0">
                <a:solidFill>
                  <a:schemeClr val="tx1"/>
                </a:solidFill>
                <a:ea typeface="Calibri"/>
                <a:cs typeface="Calibri"/>
              </a:rPr>
              <a:t>, </a:t>
            </a:r>
            <a:r>
              <a:rPr lang="en-US" sz="1200" dirty="0" err="1">
                <a:solidFill>
                  <a:schemeClr val="tx1"/>
                </a:solidFill>
                <a:ea typeface="Calibri"/>
                <a:cs typeface="Calibri"/>
              </a:rPr>
              <a:t>kādā</a:t>
            </a:r>
            <a:r>
              <a:rPr lang="en-US" sz="1200" dirty="0">
                <a:solidFill>
                  <a:schemeClr val="tx1"/>
                </a:solidFill>
                <a:ea typeface="Calibri"/>
                <a:cs typeface="Calibri"/>
              </a:rPr>
              <a:t> </a:t>
            </a:r>
            <a:r>
              <a:rPr lang="en-US" sz="1200" dirty="0" err="1">
                <a:solidFill>
                  <a:schemeClr val="tx1"/>
                </a:solidFill>
                <a:ea typeface="Calibri"/>
                <a:cs typeface="Calibri"/>
              </a:rPr>
              <a:t>izglītojamie</a:t>
            </a:r>
            <a:r>
              <a:rPr lang="en-US" sz="1200" dirty="0">
                <a:solidFill>
                  <a:schemeClr val="tx1"/>
                </a:solidFill>
                <a:ea typeface="Calibri"/>
                <a:cs typeface="Calibri"/>
              </a:rPr>
              <a:t> </a:t>
            </a:r>
            <a:r>
              <a:rPr lang="en-US" sz="1200" dirty="0" err="1">
                <a:solidFill>
                  <a:schemeClr val="tx1"/>
                </a:solidFill>
                <a:ea typeface="Calibri"/>
                <a:cs typeface="Calibri"/>
              </a:rPr>
              <a:t>atbrīvojami</a:t>
            </a:r>
            <a:r>
              <a:rPr lang="en-US" sz="1200" dirty="0">
                <a:solidFill>
                  <a:schemeClr val="tx1"/>
                </a:solidFill>
                <a:ea typeface="Calibri"/>
                <a:cs typeface="Calibri"/>
              </a:rPr>
              <a:t> no </a:t>
            </a:r>
            <a:r>
              <a:rPr lang="en-US" sz="1200" dirty="0" err="1">
                <a:solidFill>
                  <a:schemeClr val="tx1"/>
                </a:solidFill>
                <a:ea typeface="Calibri"/>
                <a:cs typeface="Calibri"/>
              </a:rPr>
              <a:t>noteiktajiem</a:t>
            </a:r>
            <a:r>
              <a:rPr lang="en-US" sz="1200" dirty="0">
                <a:solidFill>
                  <a:schemeClr val="tx1"/>
                </a:solidFill>
                <a:ea typeface="Calibri"/>
                <a:cs typeface="Calibri"/>
              </a:rPr>
              <a:t> </a:t>
            </a:r>
            <a:r>
              <a:rPr lang="en-US" sz="1200" dirty="0" err="1">
                <a:solidFill>
                  <a:schemeClr val="tx1"/>
                </a:solidFill>
                <a:ea typeface="Calibri"/>
                <a:cs typeface="Calibri"/>
              </a:rPr>
              <a:t>valsts</a:t>
            </a:r>
            <a:r>
              <a:rPr lang="en-US" sz="1200" dirty="0">
                <a:solidFill>
                  <a:schemeClr val="tx1"/>
                </a:solidFill>
                <a:ea typeface="Calibri"/>
                <a:cs typeface="Calibri"/>
              </a:rPr>
              <a:t> </a:t>
            </a:r>
            <a:r>
              <a:rPr lang="en-US" sz="1200" dirty="0" err="1">
                <a:solidFill>
                  <a:schemeClr val="tx1"/>
                </a:solidFill>
                <a:ea typeface="Calibri"/>
                <a:cs typeface="Calibri"/>
              </a:rPr>
              <a:t>pārbaudījumiem</a:t>
            </a:r>
            <a:r>
              <a:rPr lang="en-US" sz="1200" dirty="0">
                <a:solidFill>
                  <a:schemeClr val="tx1"/>
                </a:solidFill>
                <a:ea typeface="Calibri"/>
                <a:cs typeface="Calibri"/>
              </a:rPr>
              <a:t>” </a:t>
            </a:r>
            <a:r>
              <a:rPr lang="en-US" sz="1200" dirty="0" err="1">
                <a:solidFill>
                  <a:schemeClr val="tx1"/>
                </a:solidFill>
                <a:ea typeface="Calibri"/>
                <a:cs typeface="Calibri"/>
              </a:rPr>
              <a:t>Bērnu</a:t>
            </a:r>
            <a:r>
              <a:rPr lang="en-US" sz="1200" dirty="0">
                <a:solidFill>
                  <a:schemeClr val="tx1"/>
                </a:solidFill>
                <a:ea typeface="Calibri"/>
                <a:cs typeface="Calibri"/>
              </a:rPr>
              <a:t> </a:t>
            </a:r>
            <a:r>
              <a:rPr lang="en-US" sz="1200" dirty="0" err="1">
                <a:solidFill>
                  <a:schemeClr val="tx1"/>
                </a:solidFill>
                <a:ea typeface="Calibri"/>
                <a:cs typeface="Calibri"/>
              </a:rPr>
              <a:t>slimnīca</a:t>
            </a:r>
            <a:r>
              <a:rPr lang="en-US" sz="1200" dirty="0">
                <a:solidFill>
                  <a:schemeClr val="tx1"/>
                </a:solidFill>
                <a:ea typeface="Calibri"/>
                <a:cs typeface="Calibri"/>
              </a:rPr>
              <a:t> </a:t>
            </a:r>
            <a:r>
              <a:rPr lang="en-US" sz="1200" dirty="0" err="1">
                <a:solidFill>
                  <a:schemeClr val="tx1"/>
                </a:solidFill>
                <a:ea typeface="Calibri"/>
                <a:cs typeface="Calibri"/>
              </a:rPr>
              <a:t>ārstu</a:t>
            </a:r>
            <a:r>
              <a:rPr lang="en-US" sz="1200" dirty="0">
                <a:solidFill>
                  <a:schemeClr val="tx1"/>
                </a:solidFill>
                <a:ea typeface="Calibri"/>
                <a:cs typeface="Calibri"/>
              </a:rPr>
              <a:t> </a:t>
            </a:r>
            <a:r>
              <a:rPr lang="en-US" sz="1200" dirty="0" err="1">
                <a:solidFill>
                  <a:schemeClr val="tx1"/>
                </a:solidFill>
                <a:ea typeface="Calibri"/>
                <a:cs typeface="Calibri"/>
              </a:rPr>
              <a:t>konsīliju</a:t>
            </a:r>
            <a:r>
              <a:rPr lang="en-US" sz="1200" dirty="0">
                <a:solidFill>
                  <a:schemeClr val="tx1"/>
                </a:solidFill>
                <a:ea typeface="Calibri"/>
                <a:cs typeface="Calibri"/>
              </a:rPr>
              <a:t> </a:t>
            </a:r>
            <a:r>
              <a:rPr lang="en-US" sz="1200" dirty="0" err="1">
                <a:solidFill>
                  <a:schemeClr val="tx1"/>
                </a:solidFill>
                <a:ea typeface="Calibri"/>
                <a:cs typeface="Calibri"/>
              </a:rPr>
              <a:t>izrakstus</a:t>
            </a:r>
            <a:r>
              <a:rPr lang="en-US" sz="1200" dirty="0">
                <a:solidFill>
                  <a:schemeClr val="tx1"/>
                </a:solidFill>
                <a:ea typeface="Calibri"/>
                <a:cs typeface="Calibri"/>
              </a:rPr>
              <a:t> par </a:t>
            </a:r>
            <a:r>
              <a:rPr lang="en-US" sz="1200" dirty="0" err="1">
                <a:solidFill>
                  <a:schemeClr val="tx1"/>
                </a:solidFill>
                <a:ea typeface="Calibri"/>
                <a:cs typeface="Calibri"/>
              </a:rPr>
              <a:t>ieteikumu</a:t>
            </a:r>
            <a:r>
              <a:rPr lang="en-US" sz="1200" dirty="0">
                <a:solidFill>
                  <a:schemeClr val="tx1"/>
                </a:solidFill>
                <a:ea typeface="Calibri"/>
                <a:cs typeface="Calibri"/>
              </a:rPr>
              <a:t> </a:t>
            </a:r>
            <a:r>
              <a:rPr lang="en-US" sz="1200" dirty="0" err="1">
                <a:solidFill>
                  <a:schemeClr val="tx1"/>
                </a:solidFill>
                <a:ea typeface="Calibri"/>
                <a:cs typeface="Calibri"/>
              </a:rPr>
              <a:t>atbrīvot</a:t>
            </a:r>
            <a:r>
              <a:rPr lang="en-US" sz="1200" dirty="0">
                <a:solidFill>
                  <a:schemeClr val="tx1"/>
                </a:solidFill>
                <a:ea typeface="Calibri"/>
                <a:cs typeface="Calibri"/>
              </a:rPr>
              <a:t> </a:t>
            </a:r>
            <a:r>
              <a:rPr lang="en-US" sz="1200" dirty="0" err="1">
                <a:solidFill>
                  <a:schemeClr val="tx1"/>
                </a:solidFill>
                <a:ea typeface="Calibri"/>
                <a:cs typeface="Calibri"/>
              </a:rPr>
              <a:t>izglītojamo</a:t>
            </a:r>
            <a:r>
              <a:rPr lang="en-US" sz="1200" dirty="0">
                <a:solidFill>
                  <a:schemeClr val="tx1"/>
                </a:solidFill>
                <a:ea typeface="Calibri"/>
                <a:cs typeface="Calibri"/>
              </a:rPr>
              <a:t> no </a:t>
            </a:r>
            <a:r>
              <a:rPr lang="en-US" sz="1200" dirty="0" err="1">
                <a:solidFill>
                  <a:schemeClr val="tx1"/>
                </a:solidFill>
                <a:ea typeface="Calibri"/>
                <a:cs typeface="Calibri"/>
              </a:rPr>
              <a:t>valsts</a:t>
            </a:r>
            <a:r>
              <a:rPr lang="en-US" sz="1200" dirty="0">
                <a:solidFill>
                  <a:schemeClr val="tx1"/>
                </a:solidFill>
                <a:ea typeface="Calibri"/>
                <a:cs typeface="Calibri"/>
              </a:rPr>
              <a:t>  </a:t>
            </a:r>
            <a:r>
              <a:rPr lang="en-US" sz="1200" dirty="0" err="1">
                <a:solidFill>
                  <a:schemeClr val="tx1"/>
                </a:solidFill>
                <a:ea typeface="Calibri"/>
                <a:cs typeface="Calibri"/>
              </a:rPr>
              <a:t>pārbaudījumiem</a:t>
            </a:r>
            <a:r>
              <a:rPr lang="en-US" sz="1200" dirty="0">
                <a:solidFill>
                  <a:schemeClr val="tx1"/>
                </a:solidFill>
                <a:ea typeface="Calibri"/>
                <a:cs typeface="Calibri"/>
              </a:rPr>
              <a:t> </a:t>
            </a:r>
            <a:r>
              <a:rPr lang="en-US" sz="1200" dirty="0" err="1">
                <a:solidFill>
                  <a:schemeClr val="tx1"/>
                </a:solidFill>
                <a:ea typeface="Calibri"/>
                <a:cs typeface="Calibri"/>
              </a:rPr>
              <a:t>sagatavo</a:t>
            </a:r>
            <a:r>
              <a:rPr lang="en-US" sz="1200" dirty="0">
                <a:solidFill>
                  <a:schemeClr val="tx1"/>
                </a:solidFill>
                <a:ea typeface="Calibri"/>
                <a:cs typeface="Calibri"/>
              </a:rPr>
              <a:t> </a:t>
            </a:r>
            <a:r>
              <a:rPr lang="en-US" sz="1200" dirty="0" err="1">
                <a:solidFill>
                  <a:schemeClr val="tx1"/>
                </a:solidFill>
                <a:ea typeface="Calibri"/>
                <a:cs typeface="Calibri"/>
              </a:rPr>
              <a:t>elektroniski</a:t>
            </a:r>
            <a:r>
              <a:rPr lang="en-US" sz="1200" dirty="0">
                <a:solidFill>
                  <a:schemeClr val="tx1"/>
                </a:solidFill>
                <a:ea typeface="Calibri"/>
                <a:cs typeface="Calibri"/>
              </a:rPr>
              <a:t> un </a:t>
            </a:r>
            <a:r>
              <a:rPr lang="en-US" sz="1200" dirty="0" err="1">
                <a:solidFill>
                  <a:schemeClr val="tx1"/>
                </a:solidFill>
                <a:ea typeface="Calibri"/>
                <a:cs typeface="Calibri"/>
              </a:rPr>
              <a:t>tas</a:t>
            </a:r>
            <a:r>
              <a:rPr lang="en-US" sz="1200" dirty="0">
                <a:solidFill>
                  <a:schemeClr val="tx1"/>
                </a:solidFill>
                <a:ea typeface="Calibri"/>
                <a:cs typeface="Calibri"/>
              </a:rPr>
              <a:t> </a:t>
            </a:r>
            <a:r>
              <a:rPr lang="en-US" sz="1200" dirty="0" err="1">
                <a:solidFill>
                  <a:schemeClr val="tx1"/>
                </a:solidFill>
                <a:ea typeface="Calibri"/>
                <a:cs typeface="Calibri"/>
              </a:rPr>
              <a:t>ir</a:t>
            </a:r>
            <a:r>
              <a:rPr lang="en-US" sz="1200" dirty="0">
                <a:solidFill>
                  <a:schemeClr val="tx1"/>
                </a:solidFill>
                <a:ea typeface="Calibri"/>
                <a:cs typeface="Calibri"/>
              </a:rPr>
              <a:t> </a:t>
            </a:r>
            <a:r>
              <a:rPr lang="en-US" sz="1200" dirty="0" err="1">
                <a:solidFill>
                  <a:schemeClr val="tx1"/>
                </a:solidFill>
                <a:ea typeface="Calibri"/>
                <a:cs typeface="Calibri"/>
              </a:rPr>
              <a:t>derīgs</a:t>
            </a:r>
            <a:r>
              <a:rPr lang="en-US" sz="1200" dirty="0">
                <a:solidFill>
                  <a:schemeClr val="tx1"/>
                </a:solidFill>
                <a:ea typeface="Calibri"/>
                <a:cs typeface="Calibri"/>
              </a:rPr>
              <a:t> bez </a:t>
            </a:r>
            <a:r>
              <a:rPr lang="en-US" sz="1200" dirty="0" err="1">
                <a:solidFill>
                  <a:schemeClr val="tx1"/>
                </a:solidFill>
                <a:ea typeface="Calibri"/>
                <a:cs typeface="Calibri"/>
              </a:rPr>
              <a:t>paraksta</a:t>
            </a:r>
            <a:r>
              <a:rPr lang="en-US" sz="1200" dirty="0">
                <a:solidFill>
                  <a:schemeClr val="tx1"/>
                </a:solidFill>
                <a:ea typeface="Calibri"/>
                <a:cs typeface="Calibri"/>
              </a:rPr>
              <a:t>, un </a:t>
            </a:r>
            <a:r>
              <a:rPr lang="en-US" sz="1200" dirty="0" err="1">
                <a:solidFill>
                  <a:schemeClr val="tx1"/>
                </a:solidFill>
                <a:ea typeface="Calibri"/>
                <a:cs typeface="Calibri"/>
              </a:rPr>
              <a:t>tajos</a:t>
            </a:r>
            <a:r>
              <a:rPr lang="en-US" sz="1200" dirty="0">
                <a:solidFill>
                  <a:schemeClr val="tx1"/>
                </a:solidFill>
                <a:ea typeface="Calibri"/>
                <a:cs typeface="Calibri"/>
              </a:rPr>
              <a:t> </a:t>
            </a:r>
            <a:r>
              <a:rPr lang="en-US" sz="1200" dirty="0" err="1">
                <a:solidFill>
                  <a:schemeClr val="tx1"/>
                </a:solidFill>
                <a:ea typeface="Calibri"/>
                <a:cs typeface="Calibri"/>
              </a:rPr>
              <a:t>netiek</a:t>
            </a:r>
            <a:r>
              <a:rPr lang="en-US" sz="1200" dirty="0">
                <a:solidFill>
                  <a:schemeClr val="tx1"/>
                </a:solidFill>
                <a:ea typeface="Calibri"/>
                <a:cs typeface="Calibri"/>
              </a:rPr>
              <a:t> </a:t>
            </a:r>
            <a:r>
              <a:rPr lang="en-US" sz="1200" dirty="0" err="1">
                <a:solidFill>
                  <a:schemeClr val="tx1"/>
                </a:solidFill>
                <a:ea typeface="Calibri"/>
                <a:cs typeface="Calibri"/>
              </a:rPr>
              <a:t>norādīta</a:t>
            </a:r>
            <a:r>
              <a:rPr lang="en-US" sz="1200" dirty="0">
                <a:solidFill>
                  <a:schemeClr val="tx1"/>
                </a:solidFill>
                <a:ea typeface="Calibri"/>
                <a:cs typeface="Calibri"/>
              </a:rPr>
              <a:t> </a:t>
            </a:r>
            <a:r>
              <a:rPr lang="en-US" sz="1200" dirty="0" err="1">
                <a:solidFill>
                  <a:schemeClr val="tx1"/>
                </a:solidFill>
                <a:ea typeface="Calibri"/>
                <a:cs typeface="Calibri"/>
              </a:rPr>
              <a:t>izglītojamā</a:t>
            </a:r>
            <a:r>
              <a:rPr lang="en-US" sz="1200" dirty="0">
                <a:solidFill>
                  <a:schemeClr val="tx1"/>
                </a:solidFill>
                <a:ea typeface="Calibri"/>
                <a:cs typeface="Calibri"/>
              </a:rPr>
              <a:t> </a:t>
            </a:r>
            <a:r>
              <a:rPr lang="en-US" sz="1200" dirty="0" err="1">
                <a:solidFill>
                  <a:schemeClr val="tx1"/>
                </a:solidFill>
                <a:ea typeface="Calibri"/>
                <a:cs typeface="Calibri"/>
              </a:rPr>
              <a:t>diagnoze</a:t>
            </a:r>
            <a:r>
              <a:rPr lang="en-US" sz="1200" dirty="0">
                <a:solidFill>
                  <a:schemeClr val="tx1"/>
                </a:solidFill>
                <a:ea typeface="Calibri"/>
                <a:cs typeface="Calibri"/>
              </a:rPr>
              <a:t> un </a:t>
            </a:r>
            <a:r>
              <a:rPr lang="en-US" sz="1200" dirty="0" err="1">
                <a:solidFill>
                  <a:schemeClr val="tx1"/>
                </a:solidFill>
                <a:ea typeface="Calibri"/>
                <a:cs typeface="Calibri"/>
              </a:rPr>
              <a:t>slimības</a:t>
            </a:r>
            <a:r>
              <a:rPr lang="en-US" sz="1200" dirty="0">
                <a:solidFill>
                  <a:schemeClr val="tx1"/>
                </a:solidFill>
                <a:ea typeface="Calibri"/>
                <a:cs typeface="Calibri"/>
              </a:rPr>
              <a:t> </a:t>
            </a:r>
            <a:r>
              <a:rPr lang="en-US" sz="1200" dirty="0" err="1">
                <a:solidFill>
                  <a:schemeClr val="tx1"/>
                </a:solidFill>
                <a:ea typeface="Calibri"/>
                <a:cs typeface="Calibri"/>
              </a:rPr>
              <a:t>anamnēze</a:t>
            </a:r>
            <a:r>
              <a:rPr lang="en-US" sz="1200" dirty="0">
                <a:solidFill>
                  <a:schemeClr val="tx1"/>
                </a:solidFill>
                <a:ea typeface="Calibri"/>
                <a:cs typeface="Calibri"/>
              </a:rPr>
              <a:t>.</a:t>
            </a:r>
            <a:endParaRPr lang="en-US" sz="1200" dirty="0">
              <a:solidFill>
                <a:schemeClr val="tx1"/>
              </a:solidFill>
              <a:cs typeface="Calibri"/>
            </a:endParaRPr>
          </a:p>
          <a:p>
            <a:pPr algn="just"/>
            <a:r>
              <a:rPr lang="en-US" sz="1200" dirty="0" err="1">
                <a:solidFill>
                  <a:schemeClr val="tx1"/>
                </a:solidFill>
                <a:ea typeface="Calibri"/>
                <a:cs typeface="Calibri"/>
              </a:rPr>
              <a:t>Konsīlija</a:t>
            </a:r>
            <a:r>
              <a:rPr lang="en-US" sz="1200" dirty="0">
                <a:solidFill>
                  <a:schemeClr val="tx1"/>
                </a:solidFill>
                <a:ea typeface="Calibri"/>
                <a:cs typeface="Calibri"/>
              </a:rPr>
              <a:t> </a:t>
            </a:r>
            <a:r>
              <a:rPr lang="en-US" sz="1200" dirty="0" err="1">
                <a:solidFill>
                  <a:schemeClr val="tx1"/>
                </a:solidFill>
                <a:ea typeface="Calibri"/>
                <a:cs typeface="Calibri"/>
              </a:rPr>
              <a:t>lēmuma</a:t>
            </a:r>
            <a:r>
              <a:rPr lang="en-US" sz="1200" dirty="0">
                <a:solidFill>
                  <a:schemeClr val="tx1"/>
                </a:solidFill>
                <a:ea typeface="Calibri"/>
                <a:cs typeface="Calibri"/>
              </a:rPr>
              <a:t> </a:t>
            </a:r>
            <a:r>
              <a:rPr lang="en-US" sz="1200" dirty="0" err="1">
                <a:solidFill>
                  <a:schemeClr val="tx1"/>
                </a:solidFill>
                <a:ea typeface="Calibri"/>
                <a:cs typeface="Calibri"/>
              </a:rPr>
              <a:t>izraksts</a:t>
            </a:r>
            <a:r>
              <a:rPr lang="en-US" sz="1200" dirty="0">
                <a:solidFill>
                  <a:schemeClr val="tx1"/>
                </a:solidFill>
                <a:ea typeface="Calibri"/>
                <a:cs typeface="Calibri"/>
              </a:rPr>
              <a:t> </a:t>
            </a:r>
            <a:r>
              <a:rPr lang="en-US" sz="1200" dirty="0" err="1">
                <a:solidFill>
                  <a:schemeClr val="tx1"/>
                </a:solidFill>
                <a:ea typeface="Calibri"/>
                <a:cs typeface="Calibri"/>
              </a:rPr>
              <a:t>tiek</a:t>
            </a:r>
            <a:r>
              <a:rPr lang="en-US" sz="1200" dirty="0">
                <a:solidFill>
                  <a:schemeClr val="tx1"/>
                </a:solidFill>
                <a:ea typeface="Calibri"/>
                <a:cs typeface="Calibri"/>
              </a:rPr>
              <a:t> </a:t>
            </a:r>
            <a:r>
              <a:rPr lang="en-US" sz="1200" dirty="0" err="1">
                <a:solidFill>
                  <a:schemeClr val="tx1"/>
                </a:solidFill>
                <a:ea typeface="Calibri"/>
                <a:cs typeface="Calibri"/>
              </a:rPr>
              <a:t>sagatavots</a:t>
            </a:r>
            <a:r>
              <a:rPr lang="en-US" sz="1200" dirty="0">
                <a:solidFill>
                  <a:schemeClr val="tx1"/>
                </a:solidFill>
                <a:ea typeface="Calibri"/>
                <a:cs typeface="Calibri"/>
              </a:rPr>
              <a:t> </a:t>
            </a:r>
            <a:r>
              <a:rPr lang="en-US" sz="1200" dirty="0" err="1">
                <a:solidFill>
                  <a:schemeClr val="tx1"/>
                </a:solidFill>
                <a:ea typeface="Calibri"/>
                <a:cs typeface="Calibri"/>
              </a:rPr>
              <a:t>saskaņā</a:t>
            </a:r>
            <a:r>
              <a:rPr lang="en-US" sz="1200" dirty="0">
                <a:solidFill>
                  <a:schemeClr val="tx1"/>
                </a:solidFill>
                <a:ea typeface="Calibri"/>
                <a:cs typeface="Calibri"/>
              </a:rPr>
              <a:t> </a:t>
            </a:r>
            <a:r>
              <a:rPr lang="en-US" sz="1200" dirty="0" err="1">
                <a:solidFill>
                  <a:schemeClr val="tx1"/>
                </a:solidFill>
                <a:ea typeface="Calibri"/>
                <a:cs typeface="Calibri"/>
              </a:rPr>
              <a:t>ar</a:t>
            </a:r>
            <a:r>
              <a:rPr lang="en-US" sz="1200" dirty="0">
                <a:solidFill>
                  <a:schemeClr val="tx1"/>
                </a:solidFill>
                <a:ea typeface="Calibri"/>
                <a:cs typeface="Calibri"/>
              </a:rPr>
              <a:t> </a:t>
            </a:r>
            <a:r>
              <a:rPr lang="en-US" sz="1200" dirty="0" err="1">
                <a:solidFill>
                  <a:schemeClr val="tx1"/>
                </a:solidFill>
                <a:ea typeface="Calibri"/>
                <a:cs typeface="Calibri"/>
              </a:rPr>
              <a:t>Ministru</a:t>
            </a:r>
            <a:r>
              <a:rPr lang="en-US" sz="1200" dirty="0">
                <a:solidFill>
                  <a:schemeClr val="tx1"/>
                </a:solidFill>
                <a:ea typeface="Calibri"/>
                <a:cs typeface="Calibri"/>
              </a:rPr>
              <a:t> </a:t>
            </a:r>
            <a:r>
              <a:rPr lang="en-US" sz="1200" dirty="0" err="1">
                <a:solidFill>
                  <a:schemeClr val="tx1"/>
                </a:solidFill>
                <a:ea typeface="Calibri"/>
                <a:cs typeface="Calibri"/>
              </a:rPr>
              <a:t>kabineta</a:t>
            </a:r>
            <a:r>
              <a:rPr lang="en-US" sz="1200" dirty="0">
                <a:solidFill>
                  <a:schemeClr val="tx1"/>
                </a:solidFill>
                <a:ea typeface="Calibri"/>
                <a:cs typeface="Calibri"/>
              </a:rPr>
              <a:t> 2006. gada </a:t>
            </a:r>
            <a:br>
              <a:rPr lang="lv-LV" sz="1200" dirty="0">
                <a:solidFill>
                  <a:schemeClr val="tx1"/>
                </a:solidFill>
                <a:ea typeface="Calibri"/>
                <a:cs typeface="Calibri"/>
              </a:rPr>
            </a:br>
            <a:r>
              <a:rPr lang="en-US" sz="1200" dirty="0">
                <a:solidFill>
                  <a:schemeClr val="tx1"/>
                </a:solidFill>
                <a:ea typeface="Calibri"/>
                <a:cs typeface="Calibri"/>
              </a:rPr>
              <a:t>4. </a:t>
            </a:r>
            <a:r>
              <a:rPr lang="en-US" sz="1200" dirty="0" err="1">
                <a:solidFill>
                  <a:schemeClr val="tx1"/>
                </a:solidFill>
                <a:ea typeface="Calibri"/>
                <a:cs typeface="Calibri"/>
              </a:rPr>
              <a:t>aprīļa</a:t>
            </a:r>
            <a:r>
              <a:rPr lang="en-US" sz="1200" dirty="0">
                <a:solidFill>
                  <a:schemeClr val="tx1"/>
                </a:solidFill>
                <a:ea typeface="Calibri"/>
                <a:cs typeface="Calibri"/>
              </a:rPr>
              <a:t> </a:t>
            </a:r>
            <a:r>
              <a:rPr lang="en-US" sz="1200" dirty="0" err="1">
                <a:solidFill>
                  <a:schemeClr val="tx1"/>
                </a:solidFill>
                <a:ea typeface="Calibri"/>
                <a:cs typeface="Calibri"/>
              </a:rPr>
              <a:t>noteikumiem</a:t>
            </a:r>
            <a:r>
              <a:rPr lang="en-US" sz="1200" dirty="0">
                <a:solidFill>
                  <a:schemeClr val="tx1"/>
                </a:solidFill>
                <a:ea typeface="Calibri"/>
                <a:cs typeface="Calibri"/>
              </a:rPr>
              <a:t> Nr.265 “</a:t>
            </a:r>
            <a:r>
              <a:rPr lang="en-US" sz="1200" dirty="0" err="1">
                <a:solidFill>
                  <a:schemeClr val="tx1"/>
                </a:solidFill>
                <a:ea typeface="Calibri"/>
                <a:cs typeface="Calibri"/>
              </a:rPr>
              <a:t>Medicīnisko</a:t>
            </a:r>
            <a:r>
              <a:rPr lang="en-US" sz="1200" dirty="0">
                <a:solidFill>
                  <a:schemeClr val="tx1"/>
                </a:solidFill>
                <a:ea typeface="Calibri"/>
                <a:cs typeface="Calibri"/>
              </a:rPr>
              <a:t> </a:t>
            </a:r>
            <a:r>
              <a:rPr lang="en-US" sz="1200" dirty="0" err="1">
                <a:solidFill>
                  <a:schemeClr val="tx1"/>
                </a:solidFill>
                <a:ea typeface="Calibri"/>
                <a:cs typeface="Calibri"/>
              </a:rPr>
              <a:t>dokumentu</a:t>
            </a:r>
            <a:r>
              <a:rPr lang="en-US" sz="1200" dirty="0">
                <a:solidFill>
                  <a:schemeClr val="tx1"/>
                </a:solidFill>
                <a:ea typeface="Calibri"/>
                <a:cs typeface="Calibri"/>
              </a:rPr>
              <a:t> </a:t>
            </a:r>
            <a:r>
              <a:rPr lang="en-US" sz="1200" dirty="0" err="1">
                <a:solidFill>
                  <a:schemeClr val="tx1"/>
                </a:solidFill>
                <a:ea typeface="Calibri"/>
                <a:cs typeface="Calibri"/>
              </a:rPr>
              <a:t>lietvedības</a:t>
            </a:r>
            <a:r>
              <a:rPr lang="en-US" sz="1200" dirty="0">
                <a:solidFill>
                  <a:schemeClr val="tx1"/>
                </a:solidFill>
                <a:ea typeface="Calibri"/>
                <a:cs typeface="Calibri"/>
              </a:rPr>
              <a:t> </a:t>
            </a:r>
            <a:r>
              <a:rPr lang="en-US" sz="1200" dirty="0" err="1">
                <a:solidFill>
                  <a:schemeClr val="tx1"/>
                </a:solidFill>
                <a:ea typeface="Calibri"/>
                <a:cs typeface="Calibri"/>
              </a:rPr>
              <a:t>kārtība</a:t>
            </a:r>
            <a:r>
              <a:rPr lang="en-US" sz="1200" dirty="0">
                <a:solidFill>
                  <a:schemeClr val="tx1"/>
                </a:solidFill>
                <a:ea typeface="Calibri"/>
                <a:cs typeface="Calibri"/>
              </a:rPr>
              <a:t>” </a:t>
            </a:r>
            <a:r>
              <a:rPr lang="en-US" sz="1200" dirty="0" err="1">
                <a:solidFill>
                  <a:schemeClr val="tx1"/>
                </a:solidFill>
                <a:ea typeface="Calibri"/>
                <a:cs typeface="Calibri"/>
              </a:rPr>
              <a:t>Bērnu</a:t>
            </a:r>
            <a:r>
              <a:rPr lang="en-US" sz="1200" dirty="0">
                <a:solidFill>
                  <a:schemeClr val="tx1"/>
                </a:solidFill>
                <a:ea typeface="Calibri"/>
                <a:cs typeface="Calibri"/>
              </a:rPr>
              <a:t> </a:t>
            </a:r>
            <a:r>
              <a:rPr lang="en-US" sz="1200" dirty="0" err="1">
                <a:solidFill>
                  <a:schemeClr val="tx1"/>
                </a:solidFill>
                <a:ea typeface="Calibri"/>
                <a:cs typeface="Calibri"/>
              </a:rPr>
              <a:t>slimnīcas</a:t>
            </a:r>
            <a:r>
              <a:rPr lang="en-US" sz="1200" dirty="0">
                <a:solidFill>
                  <a:schemeClr val="tx1"/>
                </a:solidFill>
                <a:ea typeface="Calibri"/>
                <a:cs typeface="Calibri"/>
              </a:rPr>
              <a:t> </a:t>
            </a:r>
            <a:r>
              <a:rPr lang="en-US" sz="1200" dirty="0" err="1">
                <a:solidFill>
                  <a:schemeClr val="tx1"/>
                </a:solidFill>
                <a:ea typeface="Calibri"/>
                <a:cs typeface="Calibri"/>
              </a:rPr>
              <a:t>informācijas</a:t>
            </a:r>
            <a:r>
              <a:rPr lang="en-US" sz="1200" dirty="0">
                <a:solidFill>
                  <a:schemeClr val="tx1"/>
                </a:solidFill>
                <a:ea typeface="Calibri"/>
                <a:cs typeface="Calibri"/>
              </a:rPr>
              <a:t> </a:t>
            </a:r>
            <a:r>
              <a:rPr lang="en-US" sz="1200" dirty="0" err="1">
                <a:solidFill>
                  <a:schemeClr val="tx1"/>
                </a:solidFill>
                <a:ea typeface="Calibri"/>
                <a:cs typeface="Calibri"/>
              </a:rPr>
              <a:t>sistēmā</a:t>
            </a:r>
            <a:r>
              <a:rPr lang="en-US" sz="1200" dirty="0">
                <a:solidFill>
                  <a:schemeClr val="tx1"/>
                </a:solidFill>
                <a:ea typeface="Calibri"/>
                <a:cs typeface="Calibri"/>
              </a:rPr>
              <a:t> un </a:t>
            </a:r>
            <a:r>
              <a:rPr lang="en-US" sz="1200" dirty="0" err="1">
                <a:solidFill>
                  <a:schemeClr val="tx1"/>
                </a:solidFill>
                <a:ea typeface="Calibri"/>
                <a:cs typeface="Calibri"/>
              </a:rPr>
              <a:t>normatīvajiem</a:t>
            </a:r>
            <a:r>
              <a:rPr lang="en-US" sz="1200" dirty="0">
                <a:solidFill>
                  <a:schemeClr val="tx1"/>
                </a:solidFill>
                <a:ea typeface="Calibri"/>
                <a:cs typeface="Calibri"/>
              </a:rPr>
              <a:t> </a:t>
            </a:r>
            <a:r>
              <a:rPr lang="en-US" sz="1200" dirty="0" err="1">
                <a:solidFill>
                  <a:schemeClr val="tx1"/>
                </a:solidFill>
                <a:ea typeface="Calibri"/>
                <a:cs typeface="Calibri"/>
              </a:rPr>
              <a:t>aktiem</a:t>
            </a:r>
            <a:r>
              <a:rPr lang="en-US" sz="1200" dirty="0">
                <a:solidFill>
                  <a:schemeClr val="tx1"/>
                </a:solidFill>
                <a:ea typeface="Calibri"/>
                <a:cs typeface="Calibri"/>
              </a:rPr>
              <a:t> par </a:t>
            </a:r>
            <a:r>
              <a:rPr lang="en-US" sz="1200" dirty="0" err="1">
                <a:solidFill>
                  <a:schemeClr val="tx1"/>
                </a:solidFill>
                <a:ea typeface="Calibri"/>
                <a:cs typeface="Calibri"/>
              </a:rPr>
              <a:t>elektronisko</a:t>
            </a:r>
            <a:r>
              <a:rPr lang="en-US" sz="1200" dirty="0">
                <a:solidFill>
                  <a:schemeClr val="tx1"/>
                </a:solidFill>
                <a:ea typeface="Calibri"/>
                <a:cs typeface="Calibri"/>
              </a:rPr>
              <a:t> </a:t>
            </a:r>
            <a:r>
              <a:rPr lang="en-US" sz="1200" dirty="0" err="1">
                <a:solidFill>
                  <a:schemeClr val="tx1"/>
                </a:solidFill>
                <a:ea typeface="Calibri"/>
                <a:cs typeface="Calibri"/>
              </a:rPr>
              <a:t>dokumentu</a:t>
            </a:r>
            <a:r>
              <a:rPr lang="en-US" sz="1200" dirty="0">
                <a:solidFill>
                  <a:schemeClr val="tx1"/>
                </a:solidFill>
                <a:ea typeface="Calibri"/>
                <a:cs typeface="Calibri"/>
              </a:rPr>
              <a:t> </a:t>
            </a:r>
            <a:r>
              <a:rPr lang="en-US" sz="1200" dirty="0" err="1">
                <a:solidFill>
                  <a:schemeClr val="tx1"/>
                </a:solidFill>
                <a:ea typeface="Calibri"/>
                <a:cs typeface="Calibri"/>
              </a:rPr>
              <a:t>noformēšanu</a:t>
            </a:r>
            <a:r>
              <a:rPr lang="en-US" sz="1200" dirty="0">
                <a:solidFill>
                  <a:schemeClr val="tx1"/>
                </a:solidFill>
                <a:ea typeface="Calibri"/>
                <a:cs typeface="Calibri"/>
              </a:rPr>
              <a:t>. </a:t>
            </a:r>
            <a:r>
              <a:rPr lang="en-US" sz="1200" dirty="0" err="1">
                <a:solidFill>
                  <a:schemeClr val="tx1"/>
                </a:solidFill>
                <a:ea typeface="Calibri"/>
                <a:cs typeface="Calibri"/>
              </a:rPr>
              <a:t>Izraksts</a:t>
            </a:r>
            <a:r>
              <a:rPr lang="en-US" sz="1200" dirty="0">
                <a:solidFill>
                  <a:schemeClr val="tx1"/>
                </a:solidFill>
                <a:ea typeface="Calibri"/>
                <a:cs typeface="Calibri"/>
              </a:rPr>
              <a:t> </a:t>
            </a:r>
            <a:r>
              <a:rPr lang="en-US" sz="1200" dirty="0" err="1">
                <a:solidFill>
                  <a:schemeClr val="tx1"/>
                </a:solidFill>
                <a:ea typeface="Calibri"/>
                <a:cs typeface="Calibri"/>
              </a:rPr>
              <a:t>ir</a:t>
            </a:r>
            <a:r>
              <a:rPr lang="en-US" sz="1200" dirty="0">
                <a:solidFill>
                  <a:schemeClr val="tx1"/>
                </a:solidFill>
                <a:ea typeface="Calibri"/>
                <a:cs typeface="Calibri"/>
              </a:rPr>
              <a:t> </a:t>
            </a:r>
            <a:r>
              <a:rPr lang="en-US" sz="1200" dirty="0" err="1">
                <a:solidFill>
                  <a:schemeClr val="tx1"/>
                </a:solidFill>
                <a:ea typeface="Calibri"/>
                <a:cs typeface="Calibri"/>
              </a:rPr>
              <a:t>derīgs</a:t>
            </a:r>
            <a:r>
              <a:rPr lang="en-US" sz="1200" dirty="0">
                <a:solidFill>
                  <a:schemeClr val="tx1"/>
                </a:solidFill>
                <a:ea typeface="Calibri"/>
                <a:cs typeface="Calibri"/>
              </a:rPr>
              <a:t> bez </a:t>
            </a:r>
            <a:r>
              <a:rPr lang="en-US" sz="1200" dirty="0" err="1">
                <a:solidFill>
                  <a:schemeClr val="tx1"/>
                </a:solidFill>
                <a:ea typeface="Calibri"/>
                <a:cs typeface="Calibri"/>
              </a:rPr>
              <a:t>paraksta</a:t>
            </a:r>
            <a:r>
              <a:rPr lang="en-US" sz="1200" dirty="0">
                <a:solidFill>
                  <a:schemeClr val="tx1"/>
                </a:solidFill>
                <a:ea typeface="Calibri"/>
                <a:cs typeface="Calibri"/>
              </a:rPr>
              <a:t> </a:t>
            </a:r>
            <a:r>
              <a:rPr lang="en-US" sz="1200" dirty="0" err="1">
                <a:solidFill>
                  <a:schemeClr val="tx1"/>
                </a:solidFill>
                <a:ea typeface="Calibri"/>
                <a:cs typeface="Calibri"/>
              </a:rPr>
              <a:t>atbilstoši</a:t>
            </a:r>
            <a:r>
              <a:rPr lang="en-US" sz="1200" dirty="0">
                <a:solidFill>
                  <a:schemeClr val="tx1"/>
                </a:solidFill>
                <a:ea typeface="Calibri"/>
                <a:cs typeface="Calibri"/>
              </a:rPr>
              <a:t> </a:t>
            </a:r>
            <a:r>
              <a:rPr lang="en-US" sz="1200" dirty="0" err="1">
                <a:solidFill>
                  <a:schemeClr val="tx1"/>
                </a:solidFill>
                <a:ea typeface="Calibri"/>
                <a:cs typeface="Calibri"/>
              </a:rPr>
              <a:t>Elektronisko</a:t>
            </a:r>
            <a:r>
              <a:rPr lang="en-US" sz="1200" dirty="0">
                <a:solidFill>
                  <a:schemeClr val="tx1"/>
                </a:solidFill>
                <a:ea typeface="Calibri"/>
                <a:cs typeface="Calibri"/>
              </a:rPr>
              <a:t> </a:t>
            </a:r>
            <a:r>
              <a:rPr lang="en-US" sz="1200" dirty="0" err="1">
                <a:solidFill>
                  <a:schemeClr val="tx1"/>
                </a:solidFill>
                <a:ea typeface="Calibri"/>
                <a:cs typeface="Calibri"/>
              </a:rPr>
              <a:t>dokumentu</a:t>
            </a:r>
            <a:r>
              <a:rPr lang="en-US" sz="1200" dirty="0">
                <a:solidFill>
                  <a:schemeClr val="tx1"/>
                </a:solidFill>
                <a:ea typeface="Calibri"/>
                <a:cs typeface="Calibri"/>
              </a:rPr>
              <a:t> </a:t>
            </a:r>
            <a:r>
              <a:rPr lang="en-US" sz="1200" dirty="0" err="1">
                <a:solidFill>
                  <a:schemeClr val="tx1"/>
                </a:solidFill>
                <a:ea typeface="Calibri"/>
                <a:cs typeface="Calibri"/>
              </a:rPr>
              <a:t>likumam</a:t>
            </a:r>
            <a:r>
              <a:rPr lang="en-US" sz="1200" dirty="0">
                <a:solidFill>
                  <a:schemeClr val="tx1"/>
                </a:solidFill>
                <a:ea typeface="Calibri"/>
                <a:cs typeface="Calibri"/>
              </a:rPr>
              <a:t>. (Nr. 02-09-835/2023)</a:t>
            </a:r>
            <a:endParaRPr lang="en-US" sz="1200" dirty="0">
              <a:solidFill>
                <a:schemeClr val="tx1"/>
              </a:solidFill>
              <a:cs typeface="Calibri"/>
            </a:endParaRPr>
          </a:p>
          <a:p>
            <a:r>
              <a:rPr lang="lv-LV" sz="1300" dirty="0">
                <a:solidFill>
                  <a:srgbClr val="604A7B"/>
                </a:solidFill>
                <a:ea typeface="Open Sans"/>
                <a:cs typeface="Open Sans"/>
              </a:rPr>
              <a:t>Izraksti pieejami Bērnu slimnīcas pacientu portālā.</a:t>
            </a:r>
            <a:endParaRPr lang="en-US" sz="1300" dirty="0">
              <a:solidFill>
                <a:srgbClr val="604A7B"/>
              </a:solidFill>
              <a:ea typeface="Open Sans"/>
              <a:cs typeface="Open Sans"/>
            </a:endParaRPr>
          </a:p>
        </p:txBody>
      </p:sp>
      <p:sp>
        <p:nvSpPr>
          <p:cNvPr id="3" name="Slide Number Placeholder 2">
            <a:extLst>
              <a:ext uri="{FF2B5EF4-FFF2-40B4-BE49-F238E27FC236}">
                <a16:creationId xmlns:a16="http://schemas.microsoft.com/office/drawing/2014/main" id="{8A40D413-F740-F0FB-D2BB-B2FD8B006622}"/>
              </a:ext>
            </a:extLst>
          </p:cNvPr>
          <p:cNvSpPr>
            <a:spLocks noGrp="1"/>
          </p:cNvSpPr>
          <p:nvPr>
            <p:ph type="sldNum" idx="12"/>
          </p:nvPr>
        </p:nvSpPr>
        <p:spPr/>
        <p:txBody>
          <a:bodyPr/>
          <a:lstStyle/>
          <a:p>
            <a:fld id="{00000000-1234-1234-1234-123412341234}" type="slidenum">
              <a:rPr lang="lv-LV" smtClean="0"/>
              <a:pPr/>
              <a:t>43</a:t>
            </a:fld>
            <a:endParaRPr lang="lv-LV"/>
          </a:p>
        </p:txBody>
      </p:sp>
      <p:sp>
        <p:nvSpPr>
          <p:cNvPr id="5" name="Title 4">
            <a:extLst>
              <a:ext uri="{FF2B5EF4-FFF2-40B4-BE49-F238E27FC236}">
                <a16:creationId xmlns:a16="http://schemas.microsoft.com/office/drawing/2014/main" id="{C0BD578D-800B-C40A-EC8A-9C1166A68EED}"/>
              </a:ext>
            </a:extLst>
          </p:cNvPr>
          <p:cNvSpPr>
            <a:spLocks noGrp="1"/>
          </p:cNvSpPr>
          <p:nvPr>
            <p:ph type="title"/>
          </p:nvPr>
        </p:nvSpPr>
        <p:spPr>
          <a:xfrm>
            <a:off x="616776" y="455875"/>
            <a:ext cx="6642847" cy="518760"/>
          </a:xfrm>
        </p:spPr>
        <p:txBody>
          <a:bodyPr/>
          <a:lstStyle/>
          <a:p>
            <a:r>
              <a:rPr lang="lv-LV" sz="2000">
                <a:solidFill>
                  <a:schemeClr val="tx1"/>
                </a:solidFill>
              </a:rPr>
              <a:t>Atbrīvojumi no valsts pārbaudes darbiem</a:t>
            </a:r>
            <a:endParaRPr lang="lv-LV" sz="1600">
              <a:solidFill>
                <a:schemeClr val="tx1"/>
              </a:solidFill>
            </a:endParaRPr>
          </a:p>
        </p:txBody>
      </p:sp>
      <p:pic>
        <p:nvPicPr>
          <p:cNvPr id="6" name="Picture 5" descr="A white paper with black text&#10;&#10;AI-generated content may be incorrect.">
            <a:extLst>
              <a:ext uri="{FF2B5EF4-FFF2-40B4-BE49-F238E27FC236}">
                <a16:creationId xmlns:a16="http://schemas.microsoft.com/office/drawing/2014/main" id="{54F0DE1D-1C7C-4AD0-AC56-E9E8DA132C54}"/>
              </a:ext>
            </a:extLst>
          </p:cNvPr>
          <p:cNvPicPr>
            <a:picLocks noChangeAspect="1"/>
          </p:cNvPicPr>
          <p:nvPr/>
        </p:nvPicPr>
        <p:blipFill>
          <a:blip r:embed="rId2"/>
          <a:stretch>
            <a:fillRect/>
          </a:stretch>
        </p:blipFill>
        <p:spPr>
          <a:xfrm>
            <a:off x="7748707" y="308083"/>
            <a:ext cx="4238650" cy="6241831"/>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62C955A8-104E-51D4-6072-C183608E1C38}"/>
              </a:ext>
            </a:extLst>
          </p:cNvPr>
          <p:cNvSpPr txBox="1"/>
          <p:nvPr/>
        </p:nvSpPr>
        <p:spPr>
          <a:xfrm>
            <a:off x="621522" y="964573"/>
            <a:ext cx="6381736" cy="605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err="1">
                <a:solidFill>
                  <a:schemeClr val="bg2"/>
                </a:solidFill>
                <a:latin typeface="Verdana"/>
              </a:rPr>
              <a:t>Kārtība</a:t>
            </a:r>
            <a:r>
              <a:rPr lang="en-US" sz="1600" i="1">
                <a:solidFill>
                  <a:schemeClr val="bg2"/>
                </a:solidFill>
                <a:latin typeface="Verdana"/>
              </a:rPr>
              <a:t>, </a:t>
            </a:r>
            <a:r>
              <a:rPr lang="en-US" sz="1600" i="1" err="1">
                <a:solidFill>
                  <a:schemeClr val="bg2"/>
                </a:solidFill>
                <a:latin typeface="Verdana"/>
              </a:rPr>
              <a:t>kādā</a:t>
            </a:r>
            <a:r>
              <a:rPr lang="en-US" sz="1600" i="1">
                <a:solidFill>
                  <a:schemeClr val="bg2"/>
                </a:solidFill>
                <a:latin typeface="Verdana"/>
              </a:rPr>
              <a:t> </a:t>
            </a:r>
            <a:r>
              <a:rPr lang="en-US" sz="1600" i="1" err="1">
                <a:solidFill>
                  <a:schemeClr val="bg2"/>
                </a:solidFill>
                <a:latin typeface="Verdana"/>
              </a:rPr>
              <a:t>izglītojamie</a:t>
            </a:r>
            <a:r>
              <a:rPr lang="en-US" sz="1600" i="1">
                <a:solidFill>
                  <a:schemeClr val="bg2"/>
                </a:solidFill>
                <a:latin typeface="Verdana"/>
              </a:rPr>
              <a:t> </a:t>
            </a:r>
            <a:r>
              <a:rPr lang="en-US" sz="1600" i="1" err="1">
                <a:solidFill>
                  <a:schemeClr val="bg2"/>
                </a:solidFill>
                <a:latin typeface="Verdana"/>
              </a:rPr>
              <a:t>atbrīvojami</a:t>
            </a:r>
            <a:r>
              <a:rPr lang="en-US" sz="1600" i="1">
                <a:solidFill>
                  <a:schemeClr val="bg2"/>
                </a:solidFill>
                <a:latin typeface="Verdana"/>
              </a:rPr>
              <a:t> no </a:t>
            </a:r>
            <a:r>
              <a:rPr lang="en-US" sz="1600" i="1" err="1">
                <a:solidFill>
                  <a:schemeClr val="bg2"/>
                </a:solidFill>
                <a:latin typeface="Verdana"/>
              </a:rPr>
              <a:t>noteiktajiem</a:t>
            </a:r>
            <a:r>
              <a:rPr lang="en-US" sz="1600" i="1">
                <a:solidFill>
                  <a:schemeClr val="bg2"/>
                </a:solidFill>
                <a:latin typeface="Verdana"/>
              </a:rPr>
              <a:t> </a:t>
            </a:r>
            <a:r>
              <a:rPr lang="en-US" sz="1600" i="1" err="1">
                <a:solidFill>
                  <a:schemeClr val="bg2"/>
                </a:solidFill>
                <a:latin typeface="Verdana"/>
              </a:rPr>
              <a:t>valsts</a:t>
            </a:r>
            <a:r>
              <a:rPr lang="en-US" sz="1600" i="1">
                <a:solidFill>
                  <a:schemeClr val="bg2"/>
                </a:solidFill>
                <a:latin typeface="Verdana"/>
              </a:rPr>
              <a:t> </a:t>
            </a:r>
            <a:r>
              <a:rPr lang="en-US" sz="1600" i="1" err="1">
                <a:solidFill>
                  <a:schemeClr val="bg2"/>
                </a:solidFill>
                <a:latin typeface="Verdana"/>
              </a:rPr>
              <a:t>pārbaudes</a:t>
            </a:r>
            <a:r>
              <a:rPr lang="en-US" sz="1600" i="1">
                <a:solidFill>
                  <a:schemeClr val="bg2"/>
                </a:solidFill>
                <a:latin typeface="Verdana"/>
              </a:rPr>
              <a:t> </a:t>
            </a:r>
            <a:r>
              <a:rPr lang="en-US" sz="1600" i="1" err="1">
                <a:solidFill>
                  <a:schemeClr val="bg2"/>
                </a:solidFill>
                <a:latin typeface="Verdana"/>
              </a:rPr>
              <a:t>darbiem</a:t>
            </a:r>
            <a:r>
              <a:rPr lang="en-US" sz="1600" i="1">
                <a:solidFill>
                  <a:schemeClr val="bg2"/>
                </a:solidFill>
                <a:latin typeface="Verdana"/>
              </a:rPr>
              <a:t> (MK </a:t>
            </a:r>
            <a:r>
              <a:rPr lang="en-US" sz="1600" i="1" err="1">
                <a:solidFill>
                  <a:schemeClr val="bg2"/>
                </a:solidFill>
                <a:latin typeface="Verdana"/>
              </a:rPr>
              <a:t>noteikumi</a:t>
            </a:r>
            <a:r>
              <a:rPr lang="en-US" sz="1600" i="1">
                <a:solidFill>
                  <a:schemeClr val="bg2"/>
                </a:solidFill>
                <a:latin typeface="Verdana"/>
              </a:rPr>
              <a:t> Nr.31)</a:t>
            </a:r>
          </a:p>
        </p:txBody>
      </p:sp>
    </p:spTree>
    <p:extLst>
      <p:ext uri="{BB962C8B-B14F-4D97-AF65-F5344CB8AC3E}">
        <p14:creationId xmlns:p14="http://schemas.microsoft.com/office/powerpoint/2010/main" val="30379170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DF1A1D-1A27-9A1D-121E-5EFBC859B3E6}"/>
              </a:ext>
            </a:extLst>
          </p:cNvPr>
          <p:cNvSpPr>
            <a:spLocks noGrp="1"/>
          </p:cNvSpPr>
          <p:nvPr>
            <p:ph type="sldNum" idx="12"/>
          </p:nvPr>
        </p:nvSpPr>
        <p:spPr/>
        <p:txBody>
          <a:bodyPr/>
          <a:lstStyle/>
          <a:p>
            <a:fld id="{00000000-1234-1234-1234-123412341234}" type="slidenum">
              <a:rPr lang="lv-LV" smtClean="0"/>
              <a:pPr/>
              <a:t>44</a:t>
            </a:fld>
            <a:endParaRPr lang="lv-LV"/>
          </a:p>
        </p:txBody>
      </p:sp>
      <p:sp>
        <p:nvSpPr>
          <p:cNvPr id="4" name="TextBox 3">
            <a:extLst>
              <a:ext uri="{FF2B5EF4-FFF2-40B4-BE49-F238E27FC236}">
                <a16:creationId xmlns:a16="http://schemas.microsoft.com/office/drawing/2014/main" id="{6930EAA2-DFE9-F04C-16AF-C0DE51BE180E}"/>
              </a:ext>
            </a:extLst>
          </p:cNvPr>
          <p:cNvSpPr txBox="1"/>
          <p:nvPr/>
        </p:nvSpPr>
        <p:spPr>
          <a:xfrm>
            <a:off x="1007084" y="2002479"/>
            <a:ext cx="9750321" cy="38472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lv-LV" sz="1800" kern="1200">
                <a:solidFill>
                  <a:schemeClr val="tx1"/>
                </a:solidFill>
                <a:latin typeface="Verdana"/>
                <a:ea typeface="Open Sans"/>
                <a:cs typeface="Open Sans"/>
              </a:rPr>
              <a:t>Ministru kabineta 2023. gada 24. janvāra noteikumu Nr. 31 «Kārtība, kādā izglītojamie atbrīvojami no noteiktajiem valsts pārbaudījumiem» anotācija:</a:t>
            </a:r>
          </a:p>
          <a:p>
            <a:endParaRPr lang="lv-LV" sz="1800" kern="1200">
              <a:solidFill>
                <a:schemeClr val="tx1"/>
              </a:solidFill>
              <a:latin typeface="Verdana"/>
              <a:ea typeface="Open Sans"/>
              <a:cs typeface="Open Sans"/>
            </a:endParaRPr>
          </a:p>
          <a:p>
            <a:pPr marL="0" algn="l" rtl="0"/>
            <a:r>
              <a:rPr lang="lv-LV" sz="1800" b="1" kern="1200">
                <a:solidFill>
                  <a:schemeClr val="tx1"/>
                </a:solidFill>
                <a:latin typeface="Verdana"/>
                <a:ea typeface="Open Sans"/>
                <a:cs typeface="Open Sans"/>
              </a:rPr>
              <a:t> “Izglītojamie, kuri atbrīvoti no valsts pārbaudījumiem veselības stāvokļa dēļ, nevarēs kārtot noteiktos valsts pārbaudījumus attiecīgajā mācību gadā, jo primāra ir izglītojamā veselības stāvokļa uzlabošanās.”</a:t>
            </a:r>
          </a:p>
          <a:p>
            <a:pPr marL="0" algn="l" rtl="0"/>
            <a:endParaRPr lang="lv-LV" sz="1800">
              <a:solidFill>
                <a:schemeClr val="tx1"/>
              </a:solidFill>
              <a:latin typeface="Verdana"/>
            </a:endParaRPr>
          </a:p>
          <a:p>
            <a:r>
              <a:rPr lang="lv-LV" sz="1800" b="1" kern="1200">
                <a:solidFill>
                  <a:schemeClr val="tx1"/>
                </a:solidFill>
                <a:latin typeface="Verdana"/>
                <a:ea typeface="Open Sans"/>
                <a:cs typeface="Open Sans"/>
              </a:rPr>
              <a:t> Ieteikumi skolām, ja tomēr izvēlas kārtot valsts pārbaudes darbus,</a:t>
            </a:r>
          </a:p>
          <a:p>
            <a:pPr marL="285750" indent="-285750">
              <a:buChar char="•"/>
            </a:pPr>
            <a:r>
              <a:rPr lang="lv-LV" sz="1800" kern="1200">
                <a:solidFill>
                  <a:schemeClr val="tx1"/>
                </a:solidFill>
                <a:latin typeface="Verdana"/>
                <a:ea typeface="Open Sans"/>
                <a:cs typeface="Open Sans"/>
              </a:rPr>
              <a:t>lai jaunietis/-e izpilda iepriekšējo gadu eksāmenu, skolotājs novērtē un izrunā ar vecākiem sekas, ja eksāmenu nenokārto;</a:t>
            </a:r>
            <a:endParaRPr lang="lv-LV" sz="1800">
              <a:solidFill>
                <a:schemeClr val="tx1"/>
              </a:solidFill>
              <a:ea typeface="Open Sans"/>
            </a:endParaRPr>
          </a:p>
          <a:p>
            <a:pPr marL="285750" indent="-285750" algn="l">
              <a:buChar char="•"/>
            </a:pPr>
            <a:r>
              <a:rPr lang="lv-LV" sz="1800" kern="1200">
                <a:solidFill>
                  <a:schemeClr val="tx1"/>
                </a:solidFill>
                <a:latin typeface="Verdana"/>
                <a:ea typeface="Open Sans"/>
                <a:cs typeface="Open Sans"/>
              </a:rPr>
              <a:t>skolai no vecākiem jāsaņem iesniegums, ka ir informēti, ka eksāmena nenokārtošanas gadījumā 9. klasē jāmācās atkārtoti.</a:t>
            </a:r>
            <a:endParaRPr lang="lv-LV" sz="1800">
              <a:solidFill>
                <a:schemeClr val="tx1"/>
              </a:solidFill>
              <a:ea typeface="Open Sans"/>
            </a:endParaRPr>
          </a:p>
          <a:p>
            <a:pPr marL="511810" indent="-511810" algn="l" rtl="0"/>
            <a:endParaRPr lang="lv-LV">
              <a:solidFill>
                <a:schemeClr val="tx1"/>
              </a:solidFill>
            </a:endParaRPr>
          </a:p>
          <a:p>
            <a:pPr algn="ctr"/>
            <a:endParaRPr lang="en-US"/>
          </a:p>
        </p:txBody>
      </p:sp>
      <p:pic>
        <p:nvPicPr>
          <p:cNvPr id="6" name="Graphic 5" descr="Document outline">
            <a:extLst>
              <a:ext uri="{FF2B5EF4-FFF2-40B4-BE49-F238E27FC236}">
                <a16:creationId xmlns:a16="http://schemas.microsoft.com/office/drawing/2014/main" id="{F89DDFE5-387E-2885-C0AE-DE0BD28D4FD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174925" y="191395"/>
            <a:ext cx="914400" cy="914400"/>
          </a:xfrm>
          <a:prstGeom prst="rect">
            <a:avLst/>
          </a:prstGeom>
        </p:spPr>
      </p:pic>
      <p:sp>
        <p:nvSpPr>
          <p:cNvPr id="9" name="Title 1">
            <a:extLst>
              <a:ext uri="{FF2B5EF4-FFF2-40B4-BE49-F238E27FC236}">
                <a16:creationId xmlns:a16="http://schemas.microsoft.com/office/drawing/2014/main" id="{70CB7765-CF26-1266-AE5D-C921F236CABD}"/>
              </a:ext>
            </a:extLst>
          </p:cNvPr>
          <p:cNvSpPr txBox="1">
            <a:spLocks/>
          </p:cNvSpPr>
          <p:nvPr/>
        </p:nvSpPr>
        <p:spPr>
          <a:xfrm>
            <a:off x="1009782" y="446911"/>
            <a:ext cx="9242814" cy="664647"/>
          </a:xfrm>
          <a:prstGeom prst="rect">
            <a:avLst/>
          </a:prstGeom>
          <a:noFill/>
          <a:ln>
            <a:noFill/>
          </a:ln>
        </p:spPr>
        <p:txBody>
          <a:bodyPr spcFirstLastPara="1" wrap="square" lIns="0" tIns="45700" rIns="91425" bIns="45700"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664790"/>
              </a:buClr>
              <a:buSzPts val="2200"/>
              <a:buFont typeface="Verdana"/>
              <a:buNone/>
              <a:defRPr sz="2200" b="1" i="0" u="none" strike="noStrike" cap="none">
                <a:solidFill>
                  <a:srgbClr val="664790"/>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lv-LV" sz="2400">
                <a:solidFill>
                  <a:schemeClr val="tx1"/>
                </a:solidFill>
              </a:rPr>
              <a:t>Atbrīvojumi no valsts pārbaudes darbiem</a:t>
            </a:r>
            <a:endParaRPr lang="lv-LV" sz="1600" b="0">
              <a:solidFill>
                <a:schemeClr val="tx1"/>
              </a:solidFill>
            </a:endParaRPr>
          </a:p>
        </p:txBody>
      </p:sp>
      <p:sp>
        <p:nvSpPr>
          <p:cNvPr id="11" name="TextBox 10">
            <a:extLst>
              <a:ext uri="{FF2B5EF4-FFF2-40B4-BE49-F238E27FC236}">
                <a16:creationId xmlns:a16="http://schemas.microsoft.com/office/drawing/2014/main" id="{2A30F9A0-D4EB-8E72-F4FA-9BEA7DBC2C21}"/>
              </a:ext>
            </a:extLst>
          </p:cNvPr>
          <p:cNvSpPr txBox="1"/>
          <p:nvPr/>
        </p:nvSpPr>
        <p:spPr>
          <a:xfrm>
            <a:off x="996418" y="1109943"/>
            <a:ext cx="1109239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err="1">
                <a:solidFill>
                  <a:schemeClr val="bg2"/>
                </a:solidFill>
                <a:latin typeface="Verdana"/>
              </a:rPr>
              <a:t>Kārtība</a:t>
            </a:r>
            <a:r>
              <a:rPr lang="en-US" sz="1600" i="1">
                <a:solidFill>
                  <a:schemeClr val="bg2"/>
                </a:solidFill>
                <a:latin typeface="Verdana"/>
              </a:rPr>
              <a:t>, </a:t>
            </a:r>
            <a:r>
              <a:rPr lang="en-US" sz="1600" i="1" err="1">
                <a:solidFill>
                  <a:schemeClr val="bg2"/>
                </a:solidFill>
                <a:latin typeface="Verdana"/>
              </a:rPr>
              <a:t>kādā</a:t>
            </a:r>
            <a:r>
              <a:rPr lang="en-US" sz="1600" i="1">
                <a:solidFill>
                  <a:schemeClr val="bg2"/>
                </a:solidFill>
                <a:latin typeface="Verdana"/>
              </a:rPr>
              <a:t> </a:t>
            </a:r>
            <a:r>
              <a:rPr lang="en-US" sz="1600" i="1" err="1">
                <a:solidFill>
                  <a:schemeClr val="bg2"/>
                </a:solidFill>
                <a:latin typeface="Verdana"/>
              </a:rPr>
              <a:t>izglītojamie</a:t>
            </a:r>
            <a:r>
              <a:rPr lang="en-US" sz="1600" i="1">
                <a:solidFill>
                  <a:schemeClr val="bg2"/>
                </a:solidFill>
                <a:latin typeface="Verdana"/>
              </a:rPr>
              <a:t> </a:t>
            </a:r>
            <a:r>
              <a:rPr lang="en-US" sz="1600" i="1" err="1">
                <a:solidFill>
                  <a:schemeClr val="bg2"/>
                </a:solidFill>
                <a:latin typeface="Verdana"/>
              </a:rPr>
              <a:t>atbrīvojami</a:t>
            </a:r>
            <a:r>
              <a:rPr lang="en-US" sz="1600" i="1">
                <a:solidFill>
                  <a:schemeClr val="bg2"/>
                </a:solidFill>
                <a:latin typeface="Verdana"/>
              </a:rPr>
              <a:t> no </a:t>
            </a:r>
            <a:r>
              <a:rPr lang="en-US" sz="1600" i="1" err="1">
                <a:solidFill>
                  <a:schemeClr val="bg2"/>
                </a:solidFill>
                <a:latin typeface="Verdana"/>
              </a:rPr>
              <a:t>noteiktajiem</a:t>
            </a:r>
            <a:r>
              <a:rPr lang="en-US" sz="1600" i="1">
                <a:solidFill>
                  <a:schemeClr val="bg2"/>
                </a:solidFill>
                <a:latin typeface="Verdana"/>
              </a:rPr>
              <a:t> </a:t>
            </a:r>
            <a:r>
              <a:rPr lang="en-US" sz="1600" i="1" err="1">
                <a:solidFill>
                  <a:schemeClr val="bg2"/>
                </a:solidFill>
                <a:latin typeface="Verdana"/>
              </a:rPr>
              <a:t>valsts</a:t>
            </a:r>
            <a:r>
              <a:rPr lang="en-US" sz="1600" i="1">
                <a:solidFill>
                  <a:schemeClr val="bg2"/>
                </a:solidFill>
                <a:latin typeface="Verdana"/>
              </a:rPr>
              <a:t> </a:t>
            </a:r>
            <a:r>
              <a:rPr lang="en-US" sz="1600" i="1" err="1">
                <a:solidFill>
                  <a:schemeClr val="bg2"/>
                </a:solidFill>
                <a:latin typeface="Verdana"/>
              </a:rPr>
              <a:t>pārbaudes</a:t>
            </a:r>
            <a:r>
              <a:rPr lang="en-US" sz="1600" i="1">
                <a:solidFill>
                  <a:schemeClr val="bg2"/>
                </a:solidFill>
                <a:latin typeface="Verdana"/>
              </a:rPr>
              <a:t> </a:t>
            </a:r>
            <a:r>
              <a:rPr lang="en-US" sz="1600" i="1" err="1">
                <a:solidFill>
                  <a:schemeClr val="bg2"/>
                </a:solidFill>
                <a:latin typeface="Verdana"/>
              </a:rPr>
              <a:t>darbiem</a:t>
            </a:r>
            <a:r>
              <a:rPr lang="en-US" sz="1600" i="1">
                <a:solidFill>
                  <a:schemeClr val="bg2"/>
                </a:solidFill>
                <a:latin typeface="Verdana"/>
              </a:rPr>
              <a:t> (MK </a:t>
            </a:r>
            <a:r>
              <a:rPr lang="en-US" sz="1600" i="1" err="1">
                <a:solidFill>
                  <a:schemeClr val="bg2"/>
                </a:solidFill>
                <a:latin typeface="Verdana"/>
              </a:rPr>
              <a:t>noteikumi</a:t>
            </a:r>
            <a:r>
              <a:rPr lang="en-US" sz="1600" i="1">
                <a:solidFill>
                  <a:schemeClr val="bg2"/>
                </a:solidFill>
                <a:latin typeface="Verdana"/>
              </a:rPr>
              <a:t> Nr.31)</a:t>
            </a:r>
          </a:p>
        </p:txBody>
      </p:sp>
    </p:spTree>
    <p:extLst>
      <p:ext uri="{BB962C8B-B14F-4D97-AF65-F5344CB8AC3E}">
        <p14:creationId xmlns:p14="http://schemas.microsoft.com/office/powerpoint/2010/main" val="5915139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FACA94-240B-0666-FCB5-055BA2FA248F}"/>
              </a:ext>
            </a:extLst>
          </p:cNvPr>
          <p:cNvSpPr>
            <a:spLocks noGrp="1"/>
          </p:cNvSpPr>
          <p:nvPr>
            <p:ph type="sldNum" idx="12"/>
          </p:nvPr>
        </p:nvSpPr>
        <p:spPr/>
        <p:txBody>
          <a:bodyPr/>
          <a:lstStyle/>
          <a:p>
            <a:fld id="{00000000-1234-1234-1234-123412341234}" type="slidenum">
              <a:rPr lang="lv-LV" smtClean="0"/>
              <a:pPr/>
              <a:t>45</a:t>
            </a:fld>
            <a:endParaRPr lang="lv-LV"/>
          </a:p>
        </p:txBody>
      </p:sp>
      <p:pic>
        <p:nvPicPr>
          <p:cNvPr id="4" name="Graphic 3" descr="Document outline">
            <a:extLst>
              <a:ext uri="{FF2B5EF4-FFF2-40B4-BE49-F238E27FC236}">
                <a16:creationId xmlns:a16="http://schemas.microsoft.com/office/drawing/2014/main" id="{EB462952-D01B-E0BD-F03F-F2926976D58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30955" y="200360"/>
            <a:ext cx="914400" cy="914400"/>
          </a:xfrm>
          <a:prstGeom prst="rect">
            <a:avLst/>
          </a:prstGeom>
        </p:spPr>
      </p:pic>
      <p:sp>
        <p:nvSpPr>
          <p:cNvPr id="5" name="TextBox 4">
            <a:extLst>
              <a:ext uri="{FF2B5EF4-FFF2-40B4-BE49-F238E27FC236}">
                <a16:creationId xmlns:a16="http://schemas.microsoft.com/office/drawing/2014/main" id="{DA0DC89C-B960-B252-3D11-9C1C8B3443A0}"/>
              </a:ext>
            </a:extLst>
          </p:cNvPr>
          <p:cNvSpPr txBox="1"/>
          <p:nvPr/>
        </p:nvSpPr>
        <p:spPr>
          <a:xfrm>
            <a:off x="996418" y="2329901"/>
            <a:ext cx="10476895" cy="33547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228600"/>
            <a:r>
              <a:rPr lang="lv-LV" sz="1800" b="1" i="0" u="sng">
                <a:solidFill>
                  <a:srgbClr val="664790"/>
                </a:solidFill>
                <a:latin typeface="Verdana"/>
                <a:ea typeface="Verdana"/>
                <a:cs typeface="Times New Roman"/>
              </a:rPr>
              <a:t>Ne vēlāk kā mēnesi</a:t>
            </a:r>
            <a:r>
              <a:rPr lang="lv-LV" sz="1800" b="0" i="0">
                <a:solidFill>
                  <a:srgbClr val="664790"/>
                </a:solidFill>
                <a:latin typeface="Verdana"/>
                <a:ea typeface="Verdana"/>
                <a:cs typeface="Times New Roman"/>
              </a:rPr>
              <a:t> līdz pirmajam valsts pārbaudes darbam ar ministra lēmumu</a:t>
            </a:r>
            <a:r>
              <a:rPr lang="lv-LV" sz="1800">
                <a:solidFill>
                  <a:srgbClr val="664790"/>
                </a:solidFill>
                <a:latin typeface="Verdana"/>
                <a:ea typeface="Verdana"/>
                <a:cs typeface="Times New Roman"/>
              </a:rPr>
              <a:t> no valsts pārbaudes darbiem atbrīvo </a:t>
            </a:r>
            <a:endParaRPr lang="en-US" sz="1800">
              <a:ea typeface="Verdana"/>
            </a:endParaRPr>
          </a:p>
          <a:p>
            <a:pPr marL="514350" indent="-285750">
              <a:buChar char="•"/>
            </a:pPr>
            <a:r>
              <a:rPr lang="lv-LV" sz="1800" b="0" i="0">
                <a:solidFill>
                  <a:srgbClr val="664790"/>
                </a:solidFill>
                <a:latin typeface="Verdana"/>
                <a:ea typeface="Verdana"/>
                <a:cs typeface="Times New Roman"/>
              </a:rPr>
              <a:t>sportistu - sporta federācijas pārstāvētā </a:t>
            </a:r>
            <a:r>
              <a:rPr lang="lv-LV" sz="1800" b="1" i="0" strike="sngStrike">
                <a:solidFill>
                  <a:srgbClr val="C00000"/>
                </a:solidFill>
                <a:latin typeface="Verdana"/>
                <a:ea typeface="Verdana"/>
                <a:cs typeface="Times New Roman"/>
              </a:rPr>
              <a:t>olimpiskā sporta veida</a:t>
            </a:r>
            <a:r>
              <a:rPr lang="lv-LV" sz="1800" b="0" i="0">
                <a:solidFill>
                  <a:srgbClr val="C00000"/>
                </a:solidFill>
                <a:latin typeface="Verdana"/>
                <a:ea typeface="Verdana"/>
                <a:cs typeface="Times New Roman"/>
              </a:rPr>
              <a:t> </a:t>
            </a:r>
            <a:r>
              <a:rPr lang="lv-LV" sz="1800" b="0" i="0">
                <a:solidFill>
                  <a:srgbClr val="664790"/>
                </a:solidFill>
                <a:latin typeface="Verdana"/>
                <a:ea typeface="Verdana"/>
                <a:cs typeface="Times New Roman"/>
              </a:rPr>
              <a:t>valsts pieaugušo izlases komandas dalībnieku (</a:t>
            </a:r>
            <a:r>
              <a:rPr lang="lv-LV" sz="1800">
                <a:solidFill>
                  <a:srgbClr val="C00000"/>
                </a:solidFill>
              </a:rPr>
              <a:t>"Latvijas Sporta federāciju padome" apliecinājums</a:t>
            </a:r>
            <a:r>
              <a:rPr lang="lv-LV" sz="1800"/>
              <a:t>)</a:t>
            </a:r>
            <a:r>
              <a:rPr lang="lv-LV" sz="1800">
                <a:solidFill>
                  <a:srgbClr val="664790"/>
                </a:solidFill>
                <a:latin typeface="Verdana"/>
                <a:ea typeface="Verdana"/>
                <a:cs typeface="Times New Roman"/>
              </a:rPr>
              <a:t>;</a:t>
            </a:r>
            <a:endParaRPr lang="en-US" sz="1800" b="0" i="0">
              <a:ea typeface="Verdana"/>
            </a:endParaRPr>
          </a:p>
          <a:p>
            <a:pPr marL="514350" indent="-285750" algn="l">
              <a:buChar char="•"/>
            </a:pPr>
            <a:r>
              <a:rPr lang="lv-LV" sz="1800" b="0" i="0">
                <a:solidFill>
                  <a:srgbClr val="664790"/>
                </a:solidFill>
                <a:latin typeface="Verdana"/>
                <a:ea typeface="Verdana"/>
                <a:cs typeface="Times New Roman"/>
              </a:rPr>
              <a:t>patvēruma meklētāju, bēgli, ja izglītojamais uzsācis mācības tajā pašā mācību gadā, kad izsniegts attiecīgā statusa apliecinošais dokuments</a:t>
            </a:r>
            <a:r>
              <a:rPr lang="lv-LV" sz="1800">
                <a:solidFill>
                  <a:srgbClr val="664790"/>
                </a:solidFill>
                <a:latin typeface="Verdana"/>
                <a:ea typeface="Verdana"/>
                <a:cs typeface="Times New Roman"/>
              </a:rPr>
              <a:t>.</a:t>
            </a:r>
            <a:endParaRPr lang="lv-LV" sz="1800"/>
          </a:p>
          <a:p>
            <a:pPr marL="457200" indent="-228600" algn="l" rtl="0"/>
            <a:endParaRPr lang="lv-LV" sz="1800" u="sng">
              <a:solidFill>
                <a:srgbClr val="664790"/>
              </a:solidFill>
              <a:latin typeface="Verdana"/>
              <a:ea typeface="Verdana"/>
              <a:cs typeface="Times New Roman"/>
            </a:endParaRPr>
          </a:p>
          <a:p>
            <a:r>
              <a:rPr lang="lv-LV" sz="1800">
                <a:solidFill>
                  <a:srgbClr val="664790"/>
                </a:solidFill>
                <a:latin typeface="Verdana"/>
                <a:ea typeface="Verdana"/>
                <a:cs typeface="Times New Roman"/>
              </a:rPr>
              <a:t>Atbrīvojumus no valsts pārbaudes darbiem jāieraksta VPS.</a:t>
            </a:r>
            <a:endParaRPr lang="lv-LV" sz="1800">
              <a:ea typeface="Verdana"/>
            </a:endParaRPr>
          </a:p>
          <a:p>
            <a:endParaRPr lang="lv-LV" sz="1800">
              <a:solidFill>
                <a:srgbClr val="664790"/>
              </a:solidFill>
              <a:latin typeface="Verdana"/>
              <a:ea typeface="Verdana"/>
              <a:cs typeface="Times New Roman"/>
            </a:endParaRPr>
          </a:p>
          <a:p>
            <a:r>
              <a:rPr lang="lv-LV" sz="1800">
                <a:solidFill>
                  <a:srgbClr val="664790"/>
                </a:solidFill>
                <a:latin typeface="Verdana"/>
                <a:ea typeface="Verdana"/>
                <a:cs typeface="Times New Roman"/>
              </a:rPr>
              <a:t>No valsts pārbaudes darbiem atbrīvotie skolēni </a:t>
            </a:r>
            <a:r>
              <a:rPr lang="lv-LV" sz="1800">
                <a:solidFill>
                  <a:srgbClr val="C00000"/>
                </a:solidFill>
                <a:latin typeface="Verdana"/>
                <a:ea typeface="Verdana"/>
                <a:cs typeface="Times New Roman"/>
              </a:rPr>
              <a:t>nav</a:t>
            </a:r>
            <a:r>
              <a:rPr lang="lv-LV" sz="1800">
                <a:solidFill>
                  <a:srgbClr val="664790"/>
                </a:solidFill>
                <a:latin typeface="Verdana"/>
                <a:ea typeface="Verdana"/>
                <a:cs typeface="Times New Roman"/>
              </a:rPr>
              <a:t> jāpiesaka valsts pārbaudes darbiem.</a:t>
            </a:r>
            <a:endParaRPr lang="lv-LV" sz="1800"/>
          </a:p>
          <a:p>
            <a:pPr marL="457200" indent="-228600" algn="l"/>
            <a:endParaRPr lang="lv-LV" sz="1600" b="0" i="0" u="sng">
              <a:solidFill>
                <a:srgbClr val="664790"/>
              </a:solidFill>
              <a:latin typeface="Verdana"/>
              <a:ea typeface="Verdana"/>
              <a:cs typeface="Times New Roman"/>
            </a:endParaRPr>
          </a:p>
          <a:p>
            <a:pPr marL="228600"/>
            <a:endParaRPr lang="lv-LV" sz="1600" b="1">
              <a:solidFill>
                <a:srgbClr val="664790"/>
              </a:solidFill>
              <a:latin typeface="Verdana"/>
              <a:ea typeface="Verdana"/>
              <a:cs typeface="Times New Roman"/>
            </a:endParaRPr>
          </a:p>
        </p:txBody>
      </p:sp>
      <p:sp>
        <p:nvSpPr>
          <p:cNvPr id="9" name="Title 1">
            <a:extLst>
              <a:ext uri="{FF2B5EF4-FFF2-40B4-BE49-F238E27FC236}">
                <a16:creationId xmlns:a16="http://schemas.microsoft.com/office/drawing/2014/main" id="{3751477E-FDD7-B887-CCB1-06AB7FE14636}"/>
              </a:ext>
            </a:extLst>
          </p:cNvPr>
          <p:cNvSpPr txBox="1">
            <a:spLocks/>
          </p:cNvSpPr>
          <p:nvPr/>
        </p:nvSpPr>
        <p:spPr>
          <a:xfrm>
            <a:off x="1009782" y="446911"/>
            <a:ext cx="9242814" cy="664647"/>
          </a:xfrm>
          <a:prstGeom prst="rect">
            <a:avLst/>
          </a:prstGeom>
          <a:noFill/>
          <a:ln>
            <a:noFill/>
          </a:ln>
        </p:spPr>
        <p:txBody>
          <a:bodyPr spcFirstLastPara="1" wrap="square" lIns="0" tIns="45700" rIns="91425" bIns="45700"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664790"/>
              </a:buClr>
              <a:buSzPts val="2200"/>
              <a:buFont typeface="Verdana"/>
              <a:buNone/>
              <a:defRPr sz="2200" b="1" i="0" u="none" strike="noStrike" cap="none">
                <a:solidFill>
                  <a:srgbClr val="664790"/>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lv-LV" sz="2400">
                <a:solidFill>
                  <a:schemeClr val="tx1"/>
                </a:solidFill>
              </a:rPr>
              <a:t>Atbrīvojumi no valsts pārbaudes darbiem</a:t>
            </a:r>
            <a:endParaRPr lang="lv-LV" sz="1600" b="0">
              <a:solidFill>
                <a:schemeClr val="tx1"/>
              </a:solidFill>
            </a:endParaRPr>
          </a:p>
        </p:txBody>
      </p:sp>
      <p:sp>
        <p:nvSpPr>
          <p:cNvPr id="12" name="TextBox 11">
            <a:extLst>
              <a:ext uri="{FF2B5EF4-FFF2-40B4-BE49-F238E27FC236}">
                <a16:creationId xmlns:a16="http://schemas.microsoft.com/office/drawing/2014/main" id="{50CB7343-DCFB-9B28-5E62-82ED569DD75A}"/>
              </a:ext>
            </a:extLst>
          </p:cNvPr>
          <p:cNvSpPr txBox="1"/>
          <p:nvPr/>
        </p:nvSpPr>
        <p:spPr>
          <a:xfrm>
            <a:off x="996418" y="1109943"/>
            <a:ext cx="1109239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err="1">
                <a:solidFill>
                  <a:schemeClr val="bg2"/>
                </a:solidFill>
                <a:latin typeface="Verdana"/>
              </a:rPr>
              <a:t>Kārtība</a:t>
            </a:r>
            <a:r>
              <a:rPr lang="en-US" sz="1600" i="1">
                <a:solidFill>
                  <a:schemeClr val="bg2"/>
                </a:solidFill>
                <a:latin typeface="Verdana"/>
              </a:rPr>
              <a:t>, </a:t>
            </a:r>
            <a:r>
              <a:rPr lang="en-US" sz="1600" i="1" err="1">
                <a:solidFill>
                  <a:schemeClr val="bg2"/>
                </a:solidFill>
                <a:latin typeface="Verdana"/>
              </a:rPr>
              <a:t>kādā</a:t>
            </a:r>
            <a:r>
              <a:rPr lang="en-US" sz="1600" i="1">
                <a:solidFill>
                  <a:schemeClr val="bg2"/>
                </a:solidFill>
                <a:latin typeface="Verdana"/>
              </a:rPr>
              <a:t> </a:t>
            </a:r>
            <a:r>
              <a:rPr lang="en-US" sz="1600" i="1" err="1">
                <a:solidFill>
                  <a:schemeClr val="bg2"/>
                </a:solidFill>
                <a:latin typeface="Verdana"/>
              </a:rPr>
              <a:t>izglītojamie</a:t>
            </a:r>
            <a:r>
              <a:rPr lang="en-US" sz="1600" i="1">
                <a:solidFill>
                  <a:schemeClr val="bg2"/>
                </a:solidFill>
                <a:latin typeface="Verdana"/>
              </a:rPr>
              <a:t> </a:t>
            </a:r>
            <a:r>
              <a:rPr lang="en-US" sz="1600" i="1" err="1">
                <a:solidFill>
                  <a:schemeClr val="bg2"/>
                </a:solidFill>
                <a:latin typeface="Verdana"/>
              </a:rPr>
              <a:t>atbrīvojami</a:t>
            </a:r>
            <a:r>
              <a:rPr lang="en-US" sz="1600" i="1">
                <a:solidFill>
                  <a:schemeClr val="bg2"/>
                </a:solidFill>
                <a:latin typeface="Verdana"/>
              </a:rPr>
              <a:t> no </a:t>
            </a:r>
            <a:r>
              <a:rPr lang="en-US" sz="1600" i="1" err="1">
                <a:solidFill>
                  <a:schemeClr val="bg2"/>
                </a:solidFill>
                <a:latin typeface="Verdana"/>
              </a:rPr>
              <a:t>noteiktajiem</a:t>
            </a:r>
            <a:r>
              <a:rPr lang="en-US" sz="1600" i="1">
                <a:solidFill>
                  <a:schemeClr val="bg2"/>
                </a:solidFill>
                <a:latin typeface="Verdana"/>
              </a:rPr>
              <a:t> </a:t>
            </a:r>
            <a:r>
              <a:rPr lang="en-US" sz="1600" i="1" err="1">
                <a:solidFill>
                  <a:schemeClr val="bg2"/>
                </a:solidFill>
                <a:latin typeface="Verdana"/>
              </a:rPr>
              <a:t>valsts</a:t>
            </a:r>
            <a:r>
              <a:rPr lang="en-US" sz="1600" i="1">
                <a:solidFill>
                  <a:schemeClr val="bg2"/>
                </a:solidFill>
                <a:latin typeface="Verdana"/>
              </a:rPr>
              <a:t> </a:t>
            </a:r>
            <a:r>
              <a:rPr lang="en-US" sz="1600" i="1" err="1">
                <a:solidFill>
                  <a:schemeClr val="bg2"/>
                </a:solidFill>
                <a:latin typeface="Verdana"/>
              </a:rPr>
              <a:t>pārbaudes</a:t>
            </a:r>
            <a:r>
              <a:rPr lang="en-US" sz="1600" i="1">
                <a:solidFill>
                  <a:schemeClr val="bg2"/>
                </a:solidFill>
                <a:latin typeface="Verdana"/>
              </a:rPr>
              <a:t> </a:t>
            </a:r>
            <a:r>
              <a:rPr lang="en-US" sz="1600" i="1" err="1">
                <a:solidFill>
                  <a:schemeClr val="bg2"/>
                </a:solidFill>
                <a:latin typeface="Verdana"/>
              </a:rPr>
              <a:t>darbiem</a:t>
            </a:r>
            <a:r>
              <a:rPr lang="en-US" sz="1600" i="1">
                <a:solidFill>
                  <a:schemeClr val="bg2"/>
                </a:solidFill>
                <a:latin typeface="Verdana"/>
              </a:rPr>
              <a:t> (MK </a:t>
            </a:r>
            <a:r>
              <a:rPr lang="en-US" sz="1600" i="1" err="1">
                <a:solidFill>
                  <a:schemeClr val="bg2"/>
                </a:solidFill>
                <a:latin typeface="Verdana"/>
              </a:rPr>
              <a:t>noteikumi</a:t>
            </a:r>
            <a:r>
              <a:rPr lang="en-US" sz="1600" i="1">
                <a:solidFill>
                  <a:schemeClr val="bg2"/>
                </a:solidFill>
                <a:latin typeface="Verdana"/>
              </a:rPr>
              <a:t> Nr.31)</a:t>
            </a:r>
          </a:p>
        </p:txBody>
      </p:sp>
    </p:spTree>
    <p:extLst>
      <p:ext uri="{BB962C8B-B14F-4D97-AF65-F5344CB8AC3E}">
        <p14:creationId xmlns:p14="http://schemas.microsoft.com/office/powerpoint/2010/main" val="7997989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E46B65-403B-DF6F-C07F-F8ACAA491A99}"/>
              </a:ext>
            </a:extLst>
          </p:cNvPr>
          <p:cNvSpPr>
            <a:spLocks noGrp="1"/>
          </p:cNvSpPr>
          <p:nvPr>
            <p:ph type="sldNum" idx="12"/>
          </p:nvPr>
        </p:nvSpPr>
        <p:spPr/>
        <p:txBody>
          <a:bodyPr/>
          <a:lstStyle/>
          <a:p>
            <a:fld id="{00000000-1234-1234-1234-123412341234}" type="slidenum">
              <a:rPr lang="lv-LV" smtClean="0"/>
              <a:pPr/>
              <a:t>46</a:t>
            </a:fld>
            <a:endParaRPr lang="lv-LV"/>
          </a:p>
        </p:txBody>
      </p:sp>
      <p:sp>
        <p:nvSpPr>
          <p:cNvPr id="3" name="Title 2">
            <a:extLst>
              <a:ext uri="{FF2B5EF4-FFF2-40B4-BE49-F238E27FC236}">
                <a16:creationId xmlns:a16="http://schemas.microsoft.com/office/drawing/2014/main" id="{7AE74452-EF3E-D546-086E-A006FB9E9158}"/>
              </a:ext>
            </a:extLst>
          </p:cNvPr>
          <p:cNvSpPr>
            <a:spLocks noGrp="1"/>
          </p:cNvSpPr>
          <p:nvPr>
            <p:ph type="title"/>
          </p:nvPr>
        </p:nvSpPr>
        <p:spPr>
          <a:xfrm>
            <a:off x="1190885" y="581136"/>
            <a:ext cx="7558307" cy="1132083"/>
          </a:xfrm>
        </p:spPr>
        <p:txBody>
          <a:bodyPr/>
          <a:lstStyle/>
          <a:p>
            <a:r>
              <a:rPr lang="en-US" sz="2400"/>
              <a:t>Biežāk </a:t>
            </a:r>
            <a:r>
              <a:rPr lang="en-US" sz="2400" err="1"/>
              <a:t>izmantotie</a:t>
            </a:r>
            <a:r>
              <a:rPr lang="en-US" sz="2400"/>
              <a:t> </a:t>
            </a:r>
            <a:r>
              <a:rPr lang="en-US" sz="2400" err="1"/>
              <a:t>atbalsta</a:t>
            </a:r>
            <a:r>
              <a:rPr lang="en-US" sz="2400"/>
              <a:t> </a:t>
            </a:r>
            <a:r>
              <a:rPr lang="en-US" sz="2400" err="1"/>
              <a:t>pasākumi</a:t>
            </a:r>
            <a:endParaRPr lang="en-US" sz="2400" b="0" err="1"/>
          </a:p>
        </p:txBody>
      </p:sp>
      <p:pic>
        <p:nvPicPr>
          <p:cNvPr id="5" name="Graphic 4" descr="Raised hand outline">
            <a:extLst>
              <a:ext uri="{FF2B5EF4-FFF2-40B4-BE49-F238E27FC236}">
                <a16:creationId xmlns:a16="http://schemas.microsoft.com/office/drawing/2014/main" id="{9A3AD8D5-B165-27B8-C1B9-B1888977825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69119" y="582181"/>
            <a:ext cx="722120" cy="686513"/>
          </a:xfrm>
          <a:prstGeom prst="rect">
            <a:avLst/>
          </a:prstGeom>
        </p:spPr>
      </p:pic>
      <p:sp>
        <p:nvSpPr>
          <p:cNvPr id="6" name="TextBox 5">
            <a:extLst>
              <a:ext uri="{FF2B5EF4-FFF2-40B4-BE49-F238E27FC236}">
                <a16:creationId xmlns:a16="http://schemas.microsoft.com/office/drawing/2014/main" id="{ED50D5B7-3B4A-F994-570B-3E2F7457799D}"/>
              </a:ext>
            </a:extLst>
          </p:cNvPr>
          <p:cNvSpPr txBox="1"/>
          <p:nvPr/>
        </p:nvSpPr>
        <p:spPr>
          <a:xfrm>
            <a:off x="1490472" y="2077065"/>
            <a:ext cx="9071011" cy="27699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indent="0" algn="l" rtl="0"/>
            <a:r>
              <a:rPr lang="lv-LV" sz="2000" b="1" i="0">
                <a:solidFill>
                  <a:srgbClr val="664790"/>
                </a:solidFill>
                <a:latin typeface="Verdana"/>
                <a:ea typeface="Verdana"/>
                <a:cs typeface="Times New Roman"/>
              </a:rPr>
              <a:t> </a:t>
            </a:r>
            <a:endParaRPr lang="lv-LV" sz="2000" b="0" i="0">
              <a:solidFill>
                <a:srgbClr val="664790"/>
              </a:solidFill>
              <a:latin typeface="Verdana"/>
              <a:ea typeface="Verdana"/>
              <a:cs typeface="Times New Roman"/>
            </a:endParaRPr>
          </a:p>
          <a:p>
            <a:pPr marL="347345" indent="-347345">
              <a:buFont typeface="Arial"/>
              <a:buChar char="•"/>
            </a:pPr>
            <a:r>
              <a:rPr lang="lv-LV" sz="2000" b="0" i="0">
                <a:solidFill>
                  <a:srgbClr val="664790"/>
                </a:solidFill>
                <a:latin typeface="Verdana"/>
                <a:ea typeface="Verdana"/>
                <a:cs typeface="Times New Roman"/>
              </a:rPr>
              <a:t>laika pagarinājums (</a:t>
            </a:r>
            <a:r>
              <a:rPr lang="lv-LV" sz="2000">
                <a:solidFill>
                  <a:srgbClr val="664790"/>
                </a:solidFill>
                <a:latin typeface="Verdana"/>
                <a:ea typeface="Verdana"/>
                <a:cs typeface="Times New Roman"/>
              </a:rPr>
              <a:t>par 30%</a:t>
            </a:r>
            <a:r>
              <a:rPr lang="lv-LV" sz="2000" b="0" i="0">
                <a:solidFill>
                  <a:srgbClr val="664790"/>
                </a:solidFill>
                <a:latin typeface="Verdana"/>
                <a:ea typeface="Verdana"/>
                <a:cs typeface="Times New Roman"/>
              </a:rPr>
              <a:t> vai </a:t>
            </a:r>
            <a:r>
              <a:rPr lang="lv-LV" sz="2000">
                <a:solidFill>
                  <a:srgbClr val="664790"/>
                </a:solidFill>
                <a:latin typeface="Verdana"/>
                <a:ea typeface="Verdana"/>
                <a:cs typeface="Times New Roman"/>
              </a:rPr>
              <a:t>par 50</a:t>
            </a:r>
            <a:r>
              <a:rPr lang="lv-LV" sz="2000" b="0" i="0">
                <a:solidFill>
                  <a:srgbClr val="664790"/>
                </a:solidFill>
                <a:latin typeface="Verdana"/>
                <a:ea typeface="Verdana"/>
                <a:cs typeface="Times New Roman"/>
              </a:rPr>
              <a:t>%)</a:t>
            </a:r>
          </a:p>
          <a:p>
            <a:pPr marL="347345" indent="-347345" algn="l" rtl="0">
              <a:buFont typeface="Arial"/>
              <a:buChar char="•"/>
            </a:pPr>
            <a:r>
              <a:rPr lang="lv-LV" sz="2000" b="0" i="0">
                <a:solidFill>
                  <a:srgbClr val="664790"/>
                </a:solidFill>
                <a:latin typeface="Verdana"/>
                <a:ea typeface="Verdana"/>
                <a:cs typeface="Times New Roman"/>
              </a:rPr>
              <a:t>lielā druka (A4          A3)</a:t>
            </a:r>
          </a:p>
          <a:p>
            <a:pPr marL="347345" indent="-347345" algn="l" rtl="0">
              <a:buFont typeface="Arial"/>
              <a:buChar char="•"/>
            </a:pPr>
            <a:r>
              <a:rPr lang="lv-LV" sz="2000" b="0" i="0">
                <a:solidFill>
                  <a:srgbClr val="664790"/>
                </a:solidFill>
                <a:latin typeface="Verdana"/>
                <a:ea typeface="Verdana"/>
                <a:cs typeface="Times New Roman"/>
              </a:rPr>
              <a:t>atgādnes (skatīt</a:t>
            </a:r>
            <a:r>
              <a:rPr lang="en-GB" sz="2000" b="0" i="0">
                <a:solidFill>
                  <a:srgbClr val="664790"/>
                </a:solidFill>
                <a:latin typeface="Verdana"/>
                <a:ea typeface="Verdana"/>
                <a:cs typeface="Times New Roman"/>
              </a:rPr>
              <a:t> </a:t>
            </a:r>
            <a:r>
              <a:rPr lang="en-GB" sz="2000" b="0" i="0">
                <a:solidFill>
                  <a:srgbClr val="664790"/>
                </a:solidFill>
                <a:latin typeface="Verdana"/>
                <a:ea typeface="Verdana"/>
                <a:cs typeface="Times New Roman"/>
                <a:hlinkClick r:id="rId3"/>
              </a:rPr>
              <a:t>šeit!</a:t>
            </a:r>
            <a:r>
              <a:rPr lang="lv-LV" sz="2000" b="0" i="0">
                <a:solidFill>
                  <a:srgbClr val="664790"/>
                </a:solidFill>
                <a:latin typeface="Verdana"/>
                <a:ea typeface="Verdana"/>
                <a:cs typeface="Times New Roman"/>
              </a:rPr>
              <a:t>)</a:t>
            </a:r>
          </a:p>
          <a:p>
            <a:pPr marL="347345" indent="-347345" algn="l" rtl="0">
              <a:buFont typeface="Arial"/>
              <a:buChar char="•"/>
            </a:pPr>
            <a:r>
              <a:rPr lang="lv-LV" sz="2000" b="0" i="0">
                <a:solidFill>
                  <a:srgbClr val="664790"/>
                </a:solidFill>
                <a:latin typeface="Verdana"/>
                <a:ea typeface="Verdana"/>
                <a:cs typeface="Times New Roman"/>
              </a:rPr>
              <a:t>datorraksts</a:t>
            </a:r>
          </a:p>
          <a:p>
            <a:pPr marL="347345" indent="-347345" algn="l" rtl="0">
              <a:buFont typeface="Arial"/>
              <a:buChar char="•"/>
            </a:pPr>
            <a:r>
              <a:rPr lang="lv-LV" sz="2000" b="0" i="0">
                <a:solidFill>
                  <a:srgbClr val="664790"/>
                </a:solidFill>
                <a:latin typeface="Verdana"/>
                <a:ea typeface="Verdana"/>
                <a:cs typeface="Times New Roman"/>
              </a:rPr>
              <a:t>konsultants/ asistents</a:t>
            </a:r>
          </a:p>
          <a:p>
            <a:pPr marL="347345" indent="-347345" algn="l" rtl="0">
              <a:buFont typeface="Arial"/>
              <a:buChar char="•"/>
            </a:pPr>
            <a:r>
              <a:rPr lang="lv-LV" sz="2000" b="0" i="0">
                <a:solidFill>
                  <a:srgbClr val="664790"/>
                </a:solidFill>
                <a:latin typeface="Verdana"/>
                <a:ea typeface="Verdana"/>
                <a:cs typeface="Times New Roman"/>
              </a:rPr>
              <a:t>atbrīvojums no valodu eksāmena klausīšanās daļas vai mutvārdu daļas, ja skolēnam ir dzirdes vai runas traucējumi</a:t>
            </a:r>
          </a:p>
          <a:p>
            <a:pPr algn="ctr"/>
            <a:endParaRPr lang="en-US"/>
          </a:p>
        </p:txBody>
      </p:sp>
      <p:pic>
        <p:nvPicPr>
          <p:cNvPr id="7" name="Picture 6">
            <a:extLst>
              <a:ext uri="{FF2B5EF4-FFF2-40B4-BE49-F238E27FC236}">
                <a16:creationId xmlns:a16="http://schemas.microsoft.com/office/drawing/2014/main" id="{AE6DFF2F-F2C3-79D8-CEEA-491E771BE351}"/>
              </a:ext>
            </a:extLst>
          </p:cNvPr>
          <p:cNvPicPr>
            <a:picLocks noChangeAspect="1"/>
          </p:cNvPicPr>
          <p:nvPr/>
        </p:nvPicPr>
        <p:blipFill>
          <a:blip r:embed="rId4"/>
          <a:stretch>
            <a:fillRect/>
          </a:stretch>
        </p:blipFill>
        <p:spPr>
          <a:xfrm>
            <a:off x="4052419" y="2822699"/>
            <a:ext cx="523875" cy="161925"/>
          </a:xfrm>
          <a:prstGeom prst="rect">
            <a:avLst/>
          </a:prstGeom>
        </p:spPr>
      </p:pic>
    </p:spTree>
    <p:extLst>
      <p:ext uri="{BB962C8B-B14F-4D97-AF65-F5344CB8AC3E}">
        <p14:creationId xmlns:p14="http://schemas.microsoft.com/office/powerpoint/2010/main" val="4009146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 name="Rectangle: Rounded Corners 20">
            <a:extLst>
              <a:ext uri="{FF2B5EF4-FFF2-40B4-BE49-F238E27FC236}">
                <a16:creationId xmlns:a16="http://schemas.microsoft.com/office/drawing/2014/main" id="{63475E7F-5410-4C1F-0705-98EDB188257B}"/>
              </a:ext>
            </a:extLst>
          </p:cNvPr>
          <p:cNvSpPr>
            <a:spLocks noGrp="1"/>
          </p:cNvSpPr>
          <p:nvPr/>
        </p:nvSpPr>
        <p:spPr>
          <a:xfrm>
            <a:off x="6456206" y="4267200"/>
            <a:ext cx="4953000" cy="1333500"/>
          </a:xfrm>
          <a:prstGeom prst="roundRect">
            <a:avLst>
              <a:gd name="adj" fmla="val 5714"/>
            </a:avLst>
          </a:prstGeom>
          <a:solidFill>
            <a:srgbClr val="F4F2F7"/>
          </a:solidFill>
          <a:ln w="9525">
            <a:solidFill>
              <a:srgbClr val="CBC7D8"/>
            </a:solidFill>
          </a:ln>
        </p:spPr>
        <p:txBody>
          <a:bodyPr/>
          <a:lstStyle/>
          <a:p>
            <a:endParaRPr lang="lv-LV"/>
          </a:p>
        </p:txBody>
      </p:sp>
      <p:sp>
        <p:nvSpPr>
          <p:cNvPr id="32" name="Rectangle 31">
            <a:extLst>
              <a:ext uri="{FF2B5EF4-FFF2-40B4-BE49-F238E27FC236}">
                <a16:creationId xmlns:a16="http://schemas.microsoft.com/office/drawing/2014/main" id="{91BB942F-4875-4F1B-9773-DC2D9D8C79A2}"/>
              </a:ext>
            </a:extLst>
          </p:cNvPr>
          <p:cNvSpPr>
            <a:spLocks noGrp="1"/>
          </p:cNvSpPr>
          <p:nvPr/>
        </p:nvSpPr>
        <p:spPr>
          <a:xfrm>
            <a:off x="0" y="0"/>
            <a:ext cx="12192000" cy="1257300"/>
          </a:xfrm>
          <a:prstGeom prst="rect">
            <a:avLst/>
          </a:prstGeom>
          <a:solidFill>
            <a:srgbClr val="CBC7D8"/>
          </a:solidFill>
          <a:ln w="0">
            <a:noFill/>
          </a:ln>
        </p:spPr>
        <p:txBody>
          <a:bodyPr/>
          <a:lstStyle/>
          <a:p>
            <a:endParaRPr lang="lv-LV"/>
          </a:p>
        </p:txBody>
      </p:sp>
      <p:sp>
        <p:nvSpPr>
          <p:cNvPr id="2" name="Rectangle 1">
            <a:extLst>
              <a:ext uri="{FF2B5EF4-FFF2-40B4-BE49-F238E27FC236}">
                <a16:creationId xmlns:a16="http://schemas.microsoft.com/office/drawing/2014/main" id="{733C1232-B941-4CC3-A966-797F8FEB8E3C}"/>
              </a:ext>
            </a:extLst>
          </p:cNvPr>
          <p:cNvSpPr>
            <a:spLocks noGrp="1"/>
          </p:cNvSpPr>
          <p:nvPr/>
        </p:nvSpPr>
        <p:spPr>
          <a:xfrm>
            <a:off x="749731" y="370022"/>
            <a:ext cx="8763000" cy="457200"/>
          </a:xfrm>
          <a:prstGeom prst="rect">
            <a:avLst/>
          </a:prstGeom>
          <a:noFill/>
          <a:ln w="0">
            <a:noFill/>
          </a:ln>
        </p:spPr>
        <p:txBody>
          <a:bodyPr wrap="square" lIns="76200" tIns="47625" rIns="76200" bIns="47625" anchor="ctr">
            <a:noAutofit/>
          </a:bodyPr>
          <a:lstStyle/>
          <a:p>
            <a:pPr algn="l">
              <a:lnSpc>
                <a:spcPct val="100000"/>
              </a:lnSpc>
              <a:buNone/>
              <a:defRPr sz="2250" b="1">
                <a:solidFill>
                  <a:srgbClr val="4A326A"/>
                </a:solidFill>
                <a:latin typeface="Verdana"/>
                <a:ea typeface="Verdana"/>
                <a:cs typeface="Verdana"/>
              </a:defRPr>
            </a:pPr>
            <a:r>
              <a:rPr lang="en-GB" sz="2800" b="1">
                <a:solidFill>
                  <a:schemeClr val="tx1"/>
                </a:solidFill>
                <a:latin typeface="Verdana"/>
                <a:ea typeface="Verdana"/>
                <a:cs typeface="Verdana"/>
              </a:rPr>
              <a:t>Atbalsta pasākumu noteikšana</a:t>
            </a:r>
          </a:p>
        </p:txBody>
      </p:sp>
      <p:sp>
        <p:nvSpPr>
          <p:cNvPr id="3" name="Rectangle 2">
            <a:extLst>
              <a:ext uri="{FF2B5EF4-FFF2-40B4-BE49-F238E27FC236}">
                <a16:creationId xmlns:a16="http://schemas.microsoft.com/office/drawing/2014/main" id="{015EDF40-128A-4431-BFB2-B34C194629BD}"/>
              </a:ext>
            </a:extLst>
          </p:cNvPr>
          <p:cNvSpPr>
            <a:spLocks noGrp="1"/>
          </p:cNvSpPr>
          <p:nvPr/>
        </p:nvSpPr>
        <p:spPr>
          <a:xfrm>
            <a:off x="749408" y="826899"/>
            <a:ext cx="9620250" cy="323850"/>
          </a:xfrm>
          <a:prstGeom prst="rect">
            <a:avLst/>
          </a:prstGeom>
          <a:noFill/>
          <a:ln w="0">
            <a:noFill/>
          </a:ln>
        </p:spPr>
        <p:txBody>
          <a:bodyPr wrap="square" lIns="76200" tIns="47625" rIns="76200" bIns="47625" anchor="ctr">
            <a:noAutofit/>
          </a:bodyPr>
          <a:lstStyle/>
          <a:p>
            <a:pPr algn="l">
              <a:lnSpc>
                <a:spcPct val="100000"/>
              </a:lnSpc>
              <a:buNone/>
              <a:defRPr sz="1275" b="0">
                <a:solidFill>
                  <a:srgbClr val="664690"/>
                </a:solidFill>
                <a:latin typeface="Verdana"/>
                <a:ea typeface="Verdana"/>
                <a:cs typeface="Verdana"/>
              </a:defRPr>
            </a:pPr>
            <a:r>
              <a:rPr lang="lv-LV" sz="1600" b="0" i="1" err="1">
                <a:solidFill>
                  <a:schemeClr val="bg2"/>
                </a:solidFill>
                <a:latin typeface="Verdana"/>
                <a:ea typeface="Verdana"/>
                <a:cs typeface="Verdana"/>
              </a:rPr>
              <a:t>Valsts</a:t>
            </a:r>
            <a:r>
              <a:rPr lang="lv-LV" sz="1600" b="0" i="1">
                <a:solidFill>
                  <a:schemeClr val="bg2"/>
                </a:solidFill>
                <a:latin typeface="Verdana"/>
                <a:ea typeface="Verdana"/>
                <a:cs typeface="Verdana"/>
              </a:rPr>
              <a:t> </a:t>
            </a:r>
            <a:r>
              <a:rPr lang="lv-LV" sz="1600" b="0" i="1" err="1">
                <a:solidFill>
                  <a:schemeClr val="bg2"/>
                </a:solidFill>
                <a:latin typeface="Verdana"/>
                <a:ea typeface="Verdana"/>
                <a:cs typeface="Verdana"/>
              </a:rPr>
              <a:t>pārbaudes</a:t>
            </a:r>
            <a:r>
              <a:rPr lang="lv-LV" sz="1600" b="0" i="1">
                <a:solidFill>
                  <a:schemeClr val="bg2"/>
                </a:solidFill>
                <a:latin typeface="Verdana"/>
                <a:ea typeface="Verdana"/>
                <a:cs typeface="Verdana"/>
              </a:rPr>
              <a:t> </a:t>
            </a:r>
            <a:r>
              <a:rPr lang="lv-LV" sz="1600" b="0" i="1" err="1">
                <a:solidFill>
                  <a:schemeClr val="bg2"/>
                </a:solidFill>
                <a:latin typeface="Verdana"/>
                <a:ea typeface="Verdana"/>
                <a:cs typeface="Verdana"/>
              </a:rPr>
              <a:t>darbiem</a:t>
            </a:r>
            <a:r>
              <a:rPr lang="lv-LV" sz="1600" b="0" i="1">
                <a:solidFill>
                  <a:schemeClr val="bg2"/>
                </a:solidFill>
                <a:latin typeface="Verdana"/>
                <a:ea typeface="Verdana"/>
                <a:cs typeface="Verdana"/>
              </a:rPr>
              <a:t>. MK </a:t>
            </a:r>
            <a:r>
              <a:rPr lang="lv-LV" sz="1600" b="0" i="1" err="1">
                <a:solidFill>
                  <a:schemeClr val="bg2"/>
                </a:solidFill>
                <a:latin typeface="Verdana"/>
                <a:ea typeface="Verdana"/>
                <a:cs typeface="Verdana"/>
              </a:rPr>
              <a:t>noteikumu</a:t>
            </a:r>
            <a:r>
              <a:rPr lang="lv-LV" sz="1600" b="0" i="1">
                <a:solidFill>
                  <a:schemeClr val="bg2"/>
                </a:solidFill>
                <a:latin typeface="Verdana"/>
                <a:ea typeface="Verdana"/>
                <a:cs typeface="Verdana"/>
              </a:rPr>
              <a:t> Nr. 398 IV </a:t>
            </a:r>
            <a:r>
              <a:rPr lang="lv-LV" sz="1600" b="0" i="1" err="1">
                <a:solidFill>
                  <a:schemeClr val="bg2"/>
                </a:solidFill>
                <a:latin typeface="Verdana"/>
                <a:ea typeface="Verdana"/>
                <a:cs typeface="Verdana"/>
              </a:rPr>
              <a:t>nodaļa</a:t>
            </a:r>
            <a:endParaRPr lang="lv-LV" sz="1600" b="0" i="1">
              <a:solidFill>
                <a:schemeClr val="bg2"/>
              </a:solidFill>
              <a:latin typeface="Verdana"/>
              <a:ea typeface="Verdana"/>
              <a:cs typeface="Verdana"/>
            </a:endParaRPr>
          </a:p>
        </p:txBody>
      </p:sp>
      <p:sp>
        <p:nvSpPr>
          <p:cNvPr id="4" name="Rectangle 3">
            <a:extLst>
              <a:ext uri="{FF2B5EF4-FFF2-40B4-BE49-F238E27FC236}">
                <a16:creationId xmlns:a16="http://schemas.microsoft.com/office/drawing/2014/main" id="{E30C76A9-51F7-4EE4-86E5-E0DE1F33C5DB}"/>
              </a:ext>
            </a:extLst>
          </p:cNvPr>
          <p:cNvSpPr>
            <a:spLocks noGrp="1"/>
          </p:cNvSpPr>
          <p:nvPr/>
        </p:nvSpPr>
        <p:spPr>
          <a:xfrm>
            <a:off x="714375" y="1438275"/>
            <a:ext cx="1428750" cy="266700"/>
          </a:xfrm>
          <a:prstGeom prst="rect">
            <a:avLst/>
          </a:prstGeom>
          <a:noFill/>
          <a:ln w="0">
            <a:noFill/>
          </a:ln>
        </p:spPr>
        <p:txBody>
          <a:bodyPr wrap="square" lIns="0" tIns="0" rIns="0" bIns="0" anchor="ctr">
            <a:normAutofit/>
          </a:bodyPr>
          <a:lstStyle/>
          <a:p>
            <a:pPr algn="l">
              <a:lnSpc>
                <a:spcPct val="100000"/>
              </a:lnSpc>
              <a:buNone/>
              <a:defRPr sz="1050" b="1">
                <a:solidFill>
                  <a:srgbClr val="664690"/>
                </a:solidFill>
                <a:latin typeface="Verdana"/>
                <a:ea typeface="Verdana"/>
                <a:cs typeface="Verdana"/>
              </a:defRPr>
            </a:pPr>
            <a:r>
              <a:rPr sz="1050" b="1">
                <a:solidFill>
                  <a:srgbClr val="664690"/>
                </a:solidFill>
                <a:latin typeface="Verdana"/>
                <a:ea typeface="Verdana"/>
                <a:cs typeface="Verdana"/>
              </a:rPr>
              <a:t>PAMATS</a:t>
            </a:r>
          </a:p>
        </p:txBody>
      </p:sp>
      <p:sp>
        <p:nvSpPr>
          <p:cNvPr id="5" name="Rectangle 4">
            <a:extLst>
              <a:ext uri="{FF2B5EF4-FFF2-40B4-BE49-F238E27FC236}">
                <a16:creationId xmlns:a16="http://schemas.microsoft.com/office/drawing/2014/main" id="{5853D978-1216-4FD7-A6C6-F188FC1267C2}"/>
              </a:ext>
            </a:extLst>
          </p:cNvPr>
          <p:cNvSpPr>
            <a:spLocks noGrp="1"/>
          </p:cNvSpPr>
          <p:nvPr/>
        </p:nvSpPr>
        <p:spPr>
          <a:xfrm>
            <a:off x="1809750" y="1390650"/>
            <a:ext cx="9572625" cy="381000"/>
          </a:xfrm>
          <a:prstGeom prst="rect">
            <a:avLst/>
          </a:prstGeom>
          <a:noFill/>
          <a:ln w="0">
            <a:noFill/>
          </a:ln>
        </p:spPr>
        <p:txBody>
          <a:bodyPr wrap="square" lIns="76200" tIns="47625" rIns="76200" bIns="47625" anchor="ctr">
            <a:normAutofit/>
          </a:bodyPr>
          <a:lstStyle/>
          <a:p>
            <a:pPr algn="l">
              <a:lnSpc>
                <a:spcPct val="100000"/>
              </a:lnSpc>
              <a:buNone/>
              <a:defRPr sz="1425" b="1">
                <a:solidFill>
                  <a:srgbClr val="4A326A"/>
                </a:solidFill>
                <a:latin typeface="Verdana"/>
                <a:ea typeface="Verdana"/>
                <a:cs typeface="Verdana"/>
              </a:defRPr>
            </a:pPr>
            <a:r>
              <a:rPr lang="en-GB" b="1" err="1">
                <a:solidFill>
                  <a:schemeClr val="tx1"/>
                </a:solidFill>
                <a:latin typeface="Verdana"/>
                <a:ea typeface="Verdana"/>
                <a:cs typeface="Verdana"/>
              </a:rPr>
              <a:t>Pilngadīga</a:t>
            </a:r>
            <a:r>
              <a:rPr lang="en-GB" b="1">
                <a:solidFill>
                  <a:schemeClr val="tx1"/>
                </a:solidFill>
                <a:latin typeface="Verdana"/>
                <a:ea typeface="Verdana"/>
                <a:cs typeface="Verdana"/>
              </a:rPr>
              <a:t> </a:t>
            </a:r>
            <a:r>
              <a:rPr lang="en-GB" b="1" err="1">
                <a:solidFill>
                  <a:schemeClr val="tx1"/>
                </a:solidFill>
                <a:latin typeface="Verdana"/>
                <a:ea typeface="Verdana"/>
                <a:cs typeface="Verdana"/>
              </a:rPr>
              <a:t>izglītojamā</a:t>
            </a:r>
            <a:r>
              <a:rPr lang="en-GB" b="1">
                <a:solidFill>
                  <a:schemeClr val="tx1"/>
                </a:solidFill>
                <a:latin typeface="Verdana"/>
                <a:ea typeface="Verdana"/>
                <a:cs typeface="Verdana"/>
              </a:rPr>
              <a:t> </a:t>
            </a:r>
            <a:r>
              <a:rPr lang="en-GB" b="1" err="1">
                <a:solidFill>
                  <a:schemeClr val="tx1"/>
                </a:solidFill>
                <a:latin typeface="Verdana"/>
                <a:ea typeface="Verdana"/>
                <a:cs typeface="Verdana"/>
              </a:rPr>
              <a:t>vai</a:t>
            </a:r>
            <a:r>
              <a:rPr lang="en-GB" b="1">
                <a:solidFill>
                  <a:schemeClr val="tx1"/>
                </a:solidFill>
                <a:latin typeface="Verdana"/>
                <a:ea typeface="Verdana"/>
                <a:cs typeface="Verdana"/>
              </a:rPr>
              <a:t> </a:t>
            </a:r>
            <a:r>
              <a:rPr lang="en-GB" b="1" err="1">
                <a:solidFill>
                  <a:schemeClr val="tx1"/>
                </a:solidFill>
                <a:latin typeface="Verdana"/>
                <a:ea typeface="Verdana"/>
                <a:cs typeface="Verdana"/>
              </a:rPr>
              <a:t>nepilngadīga</a:t>
            </a:r>
            <a:r>
              <a:rPr lang="en-GB" b="1">
                <a:solidFill>
                  <a:schemeClr val="tx1"/>
                </a:solidFill>
                <a:latin typeface="Verdana"/>
                <a:ea typeface="Verdana"/>
                <a:cs typeface="Verdana"/>
              </a:rPr>
              <a:t> </a:t>
            </a:r>
            <a:r>
              <a:rPr lang="en-GB" b="1" err="1">
                <a:solidFill>
                  <a:schemeClr val="tx1"/>
                </a:solidFill>
                <a:latin typeface="Verdana"/>
                <a:ea typeface="Verdana"/>
                <a:cs typeface="Verdana"/>
              </a:rPr>
              <a:t>izglītojamā</a:t>
            </a:r>
            <a:r>
              <a:rPr lang="en-GB" b="1">
                <a:solidFill>
                  <a:schemeClr val="tx1"/>
                </a:solidFill>
                <a:latin typeface="Verdana"/>
                <a:ea typeface="Verdana"/>
                <a:cs typeface="Verdana"/>
              </a:rPr>
              <a:t> </a:t>
            </a:r>
            <a:r>
              <a:rPr lang="en-GB" b="1" err="1">
                <a:solidFill>
                  <a:schemeClr val="tx1"/>
                </a:solidFill>
                <a:latin typeface="Verdana"/>
                <a:ea typeface="Verdana"/>
                <a:cs typeface="Verdana"/>
              </a:rPr>
              <a:t>likumiskā</a:t>
            </a:r>
            <a:r>
              <a:rPr lang="en-GB" b="1">
                <a:solidFill>
                  <a:schemeClr val="tx1"/>
                </a:solidFill>
                <a:latin typeface="Verdana"/>
                <a:ea typeface="Verdana"/>
                <a:cs typeface="Verdana"/>
              </a:rPr>
              <a:t> </a:t>
            </a:r>
            <a:r>
              <a:rPr lang="en-GB" b="1" err="1">
                <a:solidFill>
                  <a:schemeClr val="tx1"/>
                </a:solidFill>
                <a:latin typeface="Verdana"/>
                <a:ea typeface="Verdana"/>
                <a:cs typeface="Verdana"/>
              </a:rPr>
              <a:t>pārstāvja</a:t>
            </a:r>
            <a:r>
              <a:rPr lang="en-GB" b="1">
                <a:solidFill>
                  <a:schemeClr val="tx1"/>
                </a:solidFill>
                <a:latin typeface="Verdana"/>
                <a:ea typeface="Verdana"/>
                <a:cs typeface="Verdana"/>
              </a:rPr>
              <a:t> </a:t>
            </a:r>
            <a:r>
              <a:rPr lang="en-GB" b="1" err="1">
                <a:solidFill>
                  <a:schemeClr val="tx1"/>
                </a:solidFill>
                <a:latin typeface="Verdana"/>
                <a:ea typeface="Verdana"/>
                <a:cs typeface="Verdana"/>
              </a:rPr>
              <a:t>iesniegums</a:t>
            </a:r>
          </a:p>
        </p:txBody>
      </p:sp>
      <p:sp>
        <p:nvSpPr>
          <p:cNvPr id="6" name="Rectangle: Rounded Corners 5">
            <a:extLst>
              <a:ext uri="{FF2B5EF4-FFF2-40B4-BE49-F238E27FC236}">
                <a16:creationId xmlns:a16="http://schemas.microsoft.com/office/drawing/2014/main" id="{E0E28CB1-56CC-43CF-ABEC-3D3D2939A979}"/>
              </a:ext>
            </a:extLst>
          </p:cNvPr>
          <p:cNvSpPr>
            <a:spLocks noGrp="1"/>
          </p:cNvSpPr>
          <p:nvPr/>
        </p:nvSpPr>
        <p:spPr>
          <a:xfrm>
            <a:off x="714375" y="2047875"/>
            <a:ext cx="3333750" cy="1352550"/>
          </a:xfrm>
          <a:prstGeom prst="roundRect">
            <a:avLst>
              <a:gd name="adj" fmla="val 5634"/>
            </a:avLst>
          </a:prstGeom>
          <a:solidFill>
            <a:srgbClr val="F4F2F7"/>
          </a:solidFill>
          <a:ln w="9525">
            <a:solidFill>
              <a:srgbClr val="664690"/>
            </a:solidFill>
          </a:ln>
        </p:spPr>
        <p:txBody>
          <a:bodyPr/>
          <a:lstStyle/>
          <a:p>
            <a:endParaRPr lang="lv-LV"/>
          </a:p>
        </p:txBody>
      </p:sp>
      <p:sp>
        <p:nvSpPr>
          <p:cNvPr id="7" name="Oval 6">
            <a:extLst>
              <a:ext uri="{FF2B5EF4-FFF2-40B4-BE49-F238E27FC236}">
                <a16:creationId xmlns:a16="http://schemas.microsoft.com/office/drawing/2014/main" id="{7832EDA0-92CF-4C70-98C1-156F16136464}"/>
              </a:ext>
            </a:extLst>
          </p:cNvPr>
          <p:cNvSpPr>
            <a:spLocks noGrp="1"/>
          </p:cNvSpPr>
          <p:nvPr/>
        </p:nvSpPr>
        <p:spPr>
          <a:xfrm>
            <a:off x="885825" y="1790700"/>
            <a:ext cx="533400" cy="533400"/>
          </a:xfrm>
          <a:prstGeom prst="ellipse">
            <a:avLst/>
          </a:prstGeom>
          <a:solidFill>
            <a:srgbClr val="664690"/>
          </a:solidFill>
          <a:ln w="0">
            <a:noFill/>
          </a:ln>
        </p:spPr>
        <p:txBody>
          <a:bodyPr wrap="square" lIns="0" tIns="0" rIns="0" bIns="0" anchor="ctr">
            <a:normAutofit/>
          </a:bodyPr>
          <a:lstStyle/>
          <a:p>
            <a:pPr algn="ctr">
              <a:lnSpc>
                <a:spcPct val="100000"/>
              </a:lnSpc>
              <a:buNone/>
              <a:defRPr sz="1725" b="1">
                <a:solidFill>
                  <a:srgbClr val="FFFFFF"/>
                </a:solidFill>
                <a:latin typeface="Verdana"/>
                <a:ea typeface="Verdana"/>
                <a:cs typeface="Verdana"/>
              </a:defRPr>
            </a:pPr>
            <a:r>
              <a:rPr sz="1725" b="1">
                <a:solidFill>
                  <a:srgbClr val="FFFFFF"/>
                </a:solidFill>
                <a:latin typeface="Verdana"/>
                <a:ea typeface="Verdana"/>
                <a:cs typeface="Verdana"/>
              </a:rPr>
              <a:t>1</a:t>
            </a:r>
          </a:p>
        </p:txBody>
      </p:sp>
      <p:sp>
        <p:nvSpPr>
          <p:cNvPr id="8" name="Rectangle 7">
            <a:extLst>
              <a:ext uri="{FF2B5EF4-FFF2-40B4-BE49-F238E27FC236}">
                <a16:creationId xmlns:a16="http://schemas.microsoft.com/office/drawing/2014/main" id="{8F6E4F07-AC0D-44C1-B1C5-F7E3B378E09F}"/>
              </a:ext>
            </a:extLst>
          </p:cNvPr>
          <p:cNvSpPr>
            <a:spLocks noGrp="1"/>
          </p:cNvSpPr>
          <p:nvPr/>
        </p:nvSpPr>
        <p:spPr>
          <a:xfrm>
            <a:off x="1533525" y="2038350"/>
            <a:ext cx="2286000" cy="323850"/>
          </a:xfrm>
          <a:prstGeom prst="rect">
            <a:avLst/>
          </a:prstGeom>
          <a:noFill/>
          <a:ln w="0">
            <a:noFill/>
          </a:ln>
        </p:spPr>
        <p:txBody>
          <a:bodyPr wrap="square" lIns="76200" tIns="47625" rIns="76200" bIns="47625" anchor="ctr">
            <a:normAutofit/>
          </a:bodyPr>
          <a:lstStyle/>
          <a:p>
            <a:pPr algn="l">
              <a:lnSpc>
                <a:spcPct val="100000"/>
              </a:lnSpc>
              <a:buNone/>
              <a:defRPr sz="1200" b="1">
                <a:solidFill>
                  <a:srgbClr val="664690"/>
                </a:solidFill>
                <a:latin typeface="Verdana"/>
                <a:ea typeface="Verdana"/>
                <a:cs typeface="Verdana"/>
              </a:defRPr>
            </a:pPr>
            <a:r>
              <a:rPr sz="1200" b="1">
                <a:solidFill>
                  <a:srgbClr val="664690"/>
                </a:solidFill>
                <a:latin typeface="Verdana"/>
                <a:ea typeface="Verdana"/>
                <a:cs typeface="Verdana"/>
              </a:rPr>
              <a:t>IESNIEGUMS</a:t>
            </a:r>
          </a:p>
        </p:txBody>
      </p:sp>
      <p:sp>
        <p:nvSpPr>
          <p:cNvPr id="9" name="Rectangle 8">
            <a:extLst>
              <a:ext uri="{FF2B5EF4-FFF2-40B4-BE49-F238E27FC236}">
                <a16:creationId xmlns:a16="http://schemas.microsoft.com/office/drawing/2014/main" id="{E9D70337-0976-49C1-9090-12E020FCFB85}"/>
              </a:ext>
            </a:extLst>
          </p:cNvPr>
          <p:cNvSpPr>
            <a:spLocks noGrp="1"/>
          </p:cNvSpPr>
          <p:nvPr/>
        </p:nvSpPr>
        <p:spPr>
          <a:xfrm>
            <a:off x="942975" y="2457450"/>
            <a:ext cx="2876550" cy="742950"/>
          </a:xfrm>
          <a:prstGeom prst="rect">
            <a:avLst/>
          </a:prstGeom>
          <a:noFill/>
          <a:ln w="0">
            <a:noFill/>
          </a:ln>
        </p:spPr>
        <p:txBody>
          <a:bodyPr wrap="square" lIns="95250" tIns="47625" rIns="95250" bIns="47625" anchor="ctr">
            <a:normAutofit/>
          </a:bodyPr>
          <a:lstStyle/>
          <a:p>
            <a:pPr algn="ctr">
              <a:lnSpc>
                <a:spcPct val="100000"/>
              </a:lnSpc>
              <a:buNone/>
              <a:defRPr sz="1275" b="0">
                <a:solidFill>
                  <a:srgbClr val="332F38"/>
                </a:solidFill>
                <a:latin typeface="Verdana"/>
                <a:ea typeface="Verdana"/>
                <a:cs typeface="Verdana"/>
              </a:defRPr>
            </a:pPr>
            <a:r>
              <a:rPr sz="1250" b="0">
                <a:solidFill>
                  <a:schemeClr val="tx1"/>
                </a:solidFill>
                <a:latin typeface="Verdana"/>
                <a:ea typeface="Verdana"/>
                <a:cs typeface="Verdana"/>
              </a:rPr>
              <a:t>Iesniedz izglītības iestādes vadītājam līdz attiecīgā mācību gada </a:t>
            </a:r>
            <a:r>
              <a:rPr sz="1250" b="1">
                <a:solidFill>
                  <a:schemeClr val="tx1"/>
                </a:solidFill>
                <a:latin typeface="Verdana"/>
                <a:ea typeface="Verdana"/>
                <a:cs typeface="Verdana"/>
              </a:rPr>
              <a:t>1. martam.</a:t>
            </a:r>
            <a:endParaRPr lang="lv-LV" sz="1250" b="1">
              <a:solidFill>
                <a:schemeClr val="tx1"/>
              </a:solidFill>
              <a:latin typeface="Verdana"/>
              <a:ea typeface="Verdana"/>
              <a:cs typeface="Verdana"/>
            </a:endParaRPr>
          </a:p>
        </p:txBody>
      </p:sp>
      <p:sp>
        <p:nvSpPr>
          <p:cNvPr id="10" name="Rectangle 9">
            <a:extLst>
              <a:ext uri="{FF2B5EF4-FFF2-40B4-BE49-F238E27FC236}">
                <a16:creationId xmlns:a16="http://schemas.microsoft.com/office/drawing/2014/main" id="{26CAE19D-6C29-4BC3-B082-1BA981DFF628}"/>
              </a:ext>
            </a:extLst>
          </p:cNvPr>
          <p:cNvSpPr>
            <a:spLocks noGrp="1"/>
          </p:cNvSpPr>
          <p:nvPr/>
        </p:nvSpPr>
        <p:spPr>
          <a:xfrm>
            <a:off x="4048125" y="2686050"/>
            <a:ext cx="381000" cy="38100"/>
          </a:xfrm>
          <a:prstGeom prst="rect">
            <a:avLst/>
          </a:prstGeom>
          <a:solidFill>
            <a:srgbClr val="CBC7D8"/>
          </a:solidFill>
          <a:ln w="0">
            <a:noFill/>
          </a:ln>
        </p:spPr>
        <p:txBody>
          <a:bodyPr/>
          <a:lstStyle/>
          <a:p>
            <a:endParaRPr lang="lv-LV"/>
          </a:p>
        </p:txBody>
      </p:sp>
      <p:sp>
        <p:nvSpPr>
          <p:cNvPr id="11" name="Rectangle: Rounded Corners 10">
            <a:extLst>
              <a:ext uri="{FF2B5EF4-FFF2-40B4-BE49-F238E27FC236}">
                <a16:creationId xmlns:a16="http://schemas.microsoft.com/office/drawing/2014/main" id="{B7834942-258A-476C-ACE4-3B11EB9C8980}"/>
              </a:ext>
            </a:extLst>
          </p:cNvPr>
          <p:cNvSpPr>
            <a:spLocks noGrp="1"/>
          </p:cNvSpPr>
          <p:nvPr/>
        </p:nvSpPr>
        <p:spPr>
          <a:xfrm>
            <a:off x="4429125" y="2047875"/>
            <a:ext cx="3333750" cy="1352550"/>
          </a:xfrm>
          <a:prstGeom prst="roundRect">
            <a:avLst>
              <a:gd name="adj" fmla="val 5634"/>
            </a:avLst>
          </a:prstGeom>
          <a:solidFill>
            <a:srgbClr val="EAF0F5"/>
          </a:solidFill>
          <a:ln w="9525">
            <a:solidFill>
              <a:srgbClr val="6688A7"/>
            </a:solidFill>
          </a:ln>
        </p:spPr>
        <p:txBody>
          <a:bodyPr/>
          <a:lstStyle/>
          <a:p>
            <a:endParaRPr lang="lv-LV"/>
          </a:p>
        </p:txBody>
      </p:sp>
      <p:sp>
        <p:nvSpPr>
          <p:cNvPr id="12" name="Oval 11">
            <a:extLst>
              <a:ext uri="{FF2B5EF4-FFF2-40B4-BE49-F238E27FC236}">
                <a16:creationId xmlns:a16="http://schemas.microsoft.com/office/drawing/2014/main" id="{07194C28-E6BD-4F2F-BBB3-12B72C5B21F7}"/>
              </a:ext>
            </a:extLst>
          </p:cNvPr>
          <p:cNvSpPr>
            <a:spLocks noGrp="1"/>
          </p:cNvSpPr>
          <p:nvPr/>
        </p:nvSpPr>
        <p:spPr>
          <a:xfrm>
            <a:off x="4600575" y="1790700"/>
            <a:ext cx="533400" cy="533400"/>
          </a:xfrm>
          <a:prstGeom prst="ellipse">
            <a:avLst/>
          </a:prstGeom>
          <a:solidFill>
            <a:srgbClr val="6688A7"/>
          </a:solidFill>
          <a:ln w="0">
            <a:noFill/>
          </a:ln>
        </p:spPr>
        <p:txBody>
          <a:bodyPr wrap="square" lIns="0" tIns="0" rIns="0" bIns="0" anchor="ctr">
            <a:normAutofit/>
          </a:bodyPr>
          <a:lstStyle/>
          <a:p>
            <a:pPr algn="ctr">
              <a:lnSpc>
                <a:spcPct val="100000"/>
              </a:lnSpc>
              <a:buNone/>
              <a:defRPr sz="1725" b="1">
                <a:solidFill>
                  <a:srgbClr val="FFFFFF"/>
                </a:solidFill>
                <a:latin typeface="Verdana"/>
                <a:ea typeface="Verdana"/>
                <a:cs typeface="Verdana"/>
              </a:defRPr>
            </a:pPr>
            <a:r>
              <a:rPr sz="1725" b="1">
                <a:solidFill>
                  <a:srgbClr val="FFFFFF"/>
                </a:solidFill>
                <a:latin typeface="Verdana"/>
                <a:ea typeface="Verdana"/>
                <a:cs typeface="Verdana"/>
              </a:rPr>
              <a:t>2</a:t>
            </a:r>
          </a:p>
        </p:txBody>
      </p:sp>
      <p:sp>
        <p:nvSpPr>
          <p:cNvPr id="13" name="Rectangle 12">
            <a:extLst>
              <a:ext uri="{FF2B5EF4-FFF2-40B4-BE49-F238E27FC236}">
                <a16:creationId xmlns:a16="http://schemas.microsoft.com/office/drawing/2014/main" id="{34AECB01-AE3D-4BD3-ABEE-CEA1F969F0CC}"/>
              </a:ext>
            </a:extLst>
          </p:cNvPr>
          <p:cNvSpPr>
            <a:spLocks noGrp="1"/>
          </p:cNvSpPr>
          <p:nvPr/>
        </p:nvSpPr>
        <p:spPr>
          <a:xfrm>
            <a:off x="5248275" y="2038350"/>
            <a:ext cx="2286000" cy="323850"/>
          </a:xfrm>
          <a:prstGeom prst="rect">
            <a:avLst/>
          </a:prstGeom>
          <a:noFill/>
          <a:ln w="0">
            <a:noFill/>
          </a:ln>
        </p:spPr>
        <p:txBody>
          <a:bodyPr wrap="square" lIns="76200" tIns="47625" rIns="76200" bIns="47625" anchor="ctr">
            <a:normAutofit/>
          </a:bodyPr>
          <a:lstStyle/>
          <a:p>
            <a:pPr algn="l">
              <a:lnSpc>
                <a:spcPct val="100000"/>
              </a:lnSpc>
              <a:buNone/>
              <a:defRPr sz="1200" b="1">
                <a:solidFill>
                  <a:srgbClr val="6688A7"/>
                </a:solidFill>
                <a:latin typeface="Verdana"/>
                <a:ea typeface="Verdana"/>
                <a:cs typeface="Verdana"/>
              </a:defRPr>
            </a:pPr>
            <a:r>
              <a:rPr sz="1200" b="1">
                <a:solidFill>
                  <a:srgbClr val="6688A7"/>
                </a:solidFill>
                <a:latin typeface="Verdana"/>
                <a:ea typeface="Verdana"/>
                <a:cs typeface="Verdana"/>
              </a:rPr>
              <a:t>VADĪTĀJA LĒMUMS</a:t>
            </a:r>
          </a:p>
        </p:txBody>
      </p:sp>
      <p:sp>
        <p:nvSpPr>
          <p:cNvPr id="14" name="Rectangle 13">
            <a:extLst>
              <a:ext uri="{FF2B5EF4-FFF2-40B4-BE49-F238E27FC236}">
                <a16:creationId xmlns:a16="http://schemas.microsoft.com/office/drawing/2014/main" id="{75D0D1B8-7482-4507-A190-6C82597B951F}"/>
              </a:ext>
            </a:extLst>
          </p:cNvPr>
          <p:cNvSpPr>
            <a:spLocks noGrp="1"/>
          </p:cNvSpPr>
          <p:nvPr/>
        </p:nvSpPr>
        <p:spPr>
          <a:xfrm>
            <a:off x="4657725" y="2457450"/>
            <a:ext cx="2876550" cy="742950"/>
          </a:xfrm>
          <a:prstGeom prst="rect">
            <a:avLst/>
          </a:prstGeom>
          <a:noFill/>
          <a:ln w="0">
            <a:noFill/>
          </a:ln>
        </p:spPr>
        <p:txBody>
          <a:bodyPr wrap="square" lIns="95250" tIns="47625" rIns="95250" bIns="47625" anchor="ctr">
            <a:normAutofit/>
          </a:bodyPr>
          <a:lstStyle/>
          <a:p>
            <a:pPr algn="ctr">
              <a:lnSpc>
                <a:spcPct val="100000"/>
              </a:lnSpc>
              <a:buNone/>
              <a:defRPr sz="1275" b="0">
                <a:solidFill>
                  <a:srgbClr val="332F38"/>
                </a:solidFill>
                <a:latin typeface="Verdana"/>
                <a:ea typeface="Verdana"/>
                <a:cs typeface="Verdana"/>
              </a:defRPr>
            </a:pPr>
            <a:r>
              <a:rPr sz="1250" b="0">
                <a:solidFill>
                  <a:schemeClr val="tx1"/>
                </a:solidFill>
                <a:latin typeface="Verdana"/>
                <a:ea typeface="Verdana"/>
                <a:cs typeface="Verdana"/>
              </a:rPr>
              <a:t>Izglītības iestādes vadītājs izvērtē iesniegumu un atzinumu.</a:t>
            </a:r>
            <a:endParaRPr lang="lv-LV" sz="1250" b="0">
              <a:solidFill>
                <a:schemeClr val="tx1"/>
              </a:solidFill>
              <a:latin typeface="Verdana"/>
              <a:ea typeface="Verdana"/>
              <a:cs typeface="Verdana"/>
            </a:endParaRPr>
          </a:p>
        </p:txBody>
      </p:sp>
      <p:sp>
        <p:nvSpPr>
          <p:cNvPr id="15" name="Rectangle 14">
            <a:extLst>
              <a:ext uri="{FF2B5EF4-FFF2-40B4-BE49-F238E27FC236}">
                <a16:creationId xmlns:a16="http://schemas.microsoft.com/office/drawing/2014/main" id="{41020006-7C32-4339-8B65-32C069220052}"/>
              </a:ext>
            </a:extLst>
          </p:cNvPr>
          <p:cNvSpPr>
            <a:spLocks noGrp="1"/>
          </p:cNvSpPr>
          <p:nvPr/>
        </p:nvSpPr>
        <p:spPr>
          <a:xfrm>
            <a:off x="7762875" y="2686050"/>
            <a:ext cx="381000" cy="38100"/>
          </a:xfrm>
          <a:prstGeom prst="rect">
            <a:avLst/>
          </a:prstGeom>
          <a:solidFill>
            <a:srgbClr val="CBC7D8"/>
          </a:solidFill>
          <a:ln w="0">
            <a:noFill/>
          </a:ln>
        </p:spPr>
        <p:txBody>
          <a:bodyPr/>
          <a:lstStyle/>
          <a:p>
            <a:endParaRPr lang="lv-LV"/>
          </a:p>
        </p:txBody>
      </p:sp>
      <p:sp>
        <p:nvSpPr>
          <p:cNvPr id="16" name="Rectangle: Rounded Corners 15">
            <a:extLst>
              <a:ext uri="{FF2B5EF4-FFF2-40B4-BE49-F238E27FC236}">
                <a16:creationId xmlns:a16="http://schemas.microsoft.com/office/drawing/2014/main" id="{FBE5FC60-7913-483C-9E50-B83F75AE5579}"/>
              </a:ext>
            </a:extLst>
          </p:cNvPr>
          <p:cNvSpPr>
            <a:spLocks noGrp="1"/>
          </p:cNvSpPr>
          <p:nvPr/>
        </p:nvSpPr>
        <p:spPr>
          <a:xfrm>
            <a:off x="8143875" y="2047875"/>
            <a:ext cx="3333750" cy="1352550"/>
          </a:xfrm>
          <a:prstGeom prst="roundRect">
            <a:avLst>
              <a:gd name="adj" fmla="val 5634"/>
            </a:avLst>
          </a:prstGeom>
          <a:solidFill>
            <a:srgbClr val="EAF2ED"/>
          </a:solidFill>
          <a:ln w="9525">
            <a:solidFill>
              <a:srgbClr val="5E8C72"/>
            </a:solidFill>
          </a:ln>
        </p:spPr>
        <p:txBody>
          <a:bodyPr/>
          <a:lstStyle/>
          <a:p>
            <a:endParaRPr lang="lv-LV"/>
          </a:p>
        </p:txBody>
      </p:sp>
      <p:sp>
        <p:nvSpPr>
          <p:cNvPr id="17" name="Oval 16">
            <a:extLst>
              <a:ext uri="{FF2B5EF4-FFF2-40B4-BE49-F238E27FC236}">
                <a16:creationId xmlns:a16="http://schemas.microsoft.com/office/drawing/2014/main" id="{1DBB9F56-90C7-4720-A480-D2B4CAE6FF96}"/>
              </a:ext>
            </a:extLst>
          </p:cNvPr>
          <p:cNvSpPr>
            <a:spLocks noGrp="1"/>
          </p:cNvSpPr>
          <p:nvPr/>
        </p:nvSpPr>
        <p:spPr>
          <a:xfrm>
            <a:off x="8315325" y="1790700"/>
            <a:ext cx="533400" cy="533400"/>
          </a:xfrm>
          <a:prstGeom prst="ellipse">
            <a:avLst/>
          </a:prstGeom>
          <a:solidFill>
            <a:srgbClr val="5E8C72"/>
          </a:solidFill>
          <a:ln w="0">
            <a:noFill/>
          </a:ln>
        </p:spPr>
        <p:txBody>
          <a:bodyPr wrap="square" lIns="0" tIns="0" rIns="0" bIns="0" anchor="ctr">
            <a:normAutofit/>
          </a:bodyPr>
          <a:lstStyle/>
          <a:p>
            <a:pPr algn="ctr">
              <a:lnSpc>
                <a:spcPct val="100000"/>
              </a:lnSpc>
              <a:buNone/>
              <a:defRPr sz="1725" b="1">
                <a:solidFill>
                  <a:srgbClr val="FFFFFF"/>
                </a:solidFill>
                <a:latin typeface="Verdana"/>
                <a:ea typeface="Verdana"/>
                <a:cs typeface="Verdana"/>
              </a:defRPr>
            </a:pPr>
            <a:r>
              <a:rPr sz="1725" b="1">
                <a:solidFill>
                  <a:srgbClr val="FFFFFF"/>
                </a:solidFill>
                <a:latin typeface="Verdana"/>
                <a:ea typeface="Verdana"/>
                <a:cs typeface="Verdana"/>
              </a:rPr>
              <a:t>3</a:t>
            </a:r>
          </a:p>
        </p:txBody>
      </p:sp>
      <p:sp>
        <p:nvSpPr>
          <p:cNvPr id="18" name="Rectangle 17">
            <a:extLst>
              <a:ext uri="{FF2B5EF4-FFF2-40B4-BE49-F238E27FC236}">
                <a16:creationId xmlns:a16="http://schemas.microsoft.com/office/drawing/2014/main" id="{DF1DDC49-A5F1-478B-BF2D-5EF5316A3134}"/>
              </a:ext>
            </a:extLst>
          </p:cNvPr>
          <p:cNvSpPr>
            <a:spLocks noGrp="1"/>
          </p:cNvSpPr>
          <p:nvPr/>
        </p:nvSpPr>
        <p:spPr>
          <a:xfrm>
            <a:off x="8963025" y="2038350"/>
            <a:ext cx="2286000" cy="323850"/>
          </a:xfrm>
          <a:prstGeom prst="rect">
            <a:avLst/>
          </a:prstGeom>
          <a:noFill/>
          <a:ln w="0">
            <a:noFill/>
          </a:ln>
        </p:spPr>
        <p:txBody>
          <a:bodyPr wrap="square" lIns="76200" tIns="47625" rIns="76200" bIns="47625" anchor="ctr">
            <a:normAutofit/>
          </a:bodyPr>
          <a:lstStyle/>
          <a:p>
            <a:pPr algn="l">
              <a:lnSpc>
                <a:spcPct val="100000"/>
              </a:lnSpc>
              <a:buNone/>
              <a:defRPr sz="1200" b="1">
                <a:solidFill>
                  <a:srgbClr val="5E8C72"/>
                </a:solidFill>
                <a:latin typeface="Verdana"/>
                <a:ea typeface="Verdana"/>
                <a:cs typeface="Verdana"/>
              </a:defRPr>
            </a:pPr>
            <a:r>
              <a:rPr sz="1200" b="1">
                <a:solidFill>
                  <a:srgbClr val="5E8C72"/>
                </a:solidFill>
                <a:latin typeface="Verdana"/>
                <a:ea typeface="Verdana"/>
                <a:cs typeface="Verdana"/>
              </a:rPr>
              <a:t>ATBALSTA PASĀKUMI</a:t>
            </a:r>
          </a:p>
        </p:txBody>
      </p:sp>
      <p:sp>
        <p:nvSpPr>
          <p:cNvPr id="19" name="Rectangle 18">
            <a:extLst>
              <a:ext uri="{FF2B5EF4-FFF2-40B4-BE49-F238E27FC236}">
                <a16:creationId xmlns:a16="http://schemas.microsoft.com/office/drawing/2014/main" id="{72867F09-E574-4678-B911-326E79BA2485}"/>
              </a:ext>
            </a:extLst>
          </p:cNvPr>
          <p:cNvSpPr>
            <a:spLocks noGrp="1"/>
          </p:cNvSpPr>
          <p:nvPr/>
        </p:nvSpPr>
        <p:spPr>
          <a:xfrm>
            <a:off x="8372475" y="2457450"/>
            <a:ext cx="2876550" cy="742950"/>
          </a:xfrm>
          <a:prstGeom prst="rect">
            <a:avLst/>
          </a:prstGeom>
          <a:noFill/>
          <a:ln w="0">
            <a:noFill/>
          </a:ln>
        </p:spPr>
        <p:txBody>
          <a:bodyPr wrap="square" lIns="95250" tIns="47625" rIns="95250" bIns="47625" anchor="ctr">
            <a:normAutofit/>
          </a:bodyPr>
          <a:lstStyle/>
          <a:p>
            <a:pPr algn="ctr">
              <a:lnSpc>
                <a:spcPct val="100000"/>
              </a:lnSpc>
              <a:buNone/>
              <a:defRPr sz="1275" b="0">
                <a:solidFill>
                  <a:srgbClr val="332F38"/>
                </a:solidFill>
                <a:latin typeface="Verdana"/>
                <a:ea typeface="Verdana"/>
                <a:cs typeface="Verdana"/>
              </a:defRPr>
            </a:pPr>
            <a:r>
              <a:rPr sz="1250" b="0">
                <a:solidFill>
                  <a:schemeClr val="tx1"/>
                </a:solidFill>
                <a:latin typeface="Verdana"/>
                <a:ea typeface="Verdana"/>
                <a:cs typeface="Verdana"/>
              </a:rPr>
              <a:t>Nosaka atšķirīgus pārbaudes darba norises darbību laikus un atbalsta pasākumus.</a:t>
            </a:r>
            <a:endParaRPr lang="lv-LV" sz="1250" b="0">
              <a:solidFill>
                <a:schemeClr val="tx1"/>
              </a:solidFill>
              <a:latin typeface="Verdana"/>
              <a:ea typeface="Verdana"/>
              <a:cs typeface="Verdana"/>
            </a:endParaRPr>
          </a:p>
        </p:txBody>
      </p:sp>
      <p:sp>
        <p:nvSpPr>
          <p:cNvPr id="20" name="Rectangle: Rounded Corners 19">
            <a:extLst>
              <a:ext uri="{FF2B5EF4-FFF2-40B4-BE49-F238E27FC236}">
                <a16:creationId xmlns:a16="http://schemas.microsoft.com/office/drawing/2014/main" id="{3531BFC2-DF60-4EC0-86D4-4D53FD59D99F}"/>
              </a:ext>
            </a:extLst>
          </p:cNvPr>
          <p:cNvSpPr>
            <a:spLocks noGrp="1"/>
          </p:cNvSpPr>
          <p:nvPr/>
        </p:nvSpPr>
        <p:spPr>
          <a:xfrm>
            <a:off x="714375" y="3714750"/>
            <a:ext cx="10763250" cy="342900"/>
          </a:xfrm>
          <a:prstGeom prst="roundRect">
            <a:avLst>
              <a:gd name="adj" fmla="val 13889"/>
            </a:avLst>
          </a:prstGeom>
          <a:solidFill>
            <a:srgbClr val="4A326A"/>
          </a:solidFill>
          <a:ln w="0">
            <a:noFill/>
          </a:ln>
        </p:spPr>
        <p:txBody>
          <a:bodyPr wrap="square" lIns="76200" tIns="47625" rIns="76200" bIns="47625" anchor="ctr">
            <a:normAutofit/>
          </a:bodyPr>
          <a:lstStyle/>
          <a:p>
            <a:pPr algn="ctr">
              <a:lnSpc>
                <a:spcPct val="100000"/>
              </a:lnSpc>
              <a:buNone/>
              <a:defRPr sz="1275" b="1">
                <a:solidFill>
                  <a:srgbClr val="FFFFFF"/>
                </a:solidFill>
                <a:latin typeface="Verdana"/>
                <a:ea typeface="Verdana"/>
                <a:cs typeface="Verdana"/>
              </a:defRPr>
            </a:pPr>
            <a:r>
              <a:rPr sz="1275" b="1">
                <a:solidFill>
                  <a:srgbClr val="FFFFFF"/>
                </a:solidFill>
                <a:latin typeface="Verdana"/>
                <a:ea typeface="Verdana"/>
                <a:cs typeface="Verdana"/>
              </a:rPr>
              <a:t>LĒMUMA PAMATOJUMS</a:t>
            </a:r>
          </a:p>
        </p:txBody>
      </p:sp>
      <p:sp>
        <p:nvSpPr>
          <p:cNvPr id="21" name="Rectangle: Rounded Corners 20">
            <a:extLst>
              <a:ext uri="{FF2B5EF4-FFF2-40B4-BE49-F238E27FC236}">
                <a16:creationId xmlns:a16="http://schemas.microsoft.com/office/drawing/2014/main" id="{93833C6A-D910-4F77-8106-D6DFCBDF3C00}"/>
              </a:ext>
            </a:extLst>
          </p:cNvPr>
          <p:cNvSpPr>
            <a:spLocks noGrp="1"/>
          </p:cNvSpPr>
          <p:nvPr/>
        </p:nvSpPr>
        <p:spPr>
          <a:xfrm>
            <a:off x="607051" y="4267200"/>
            <a:ext cx="4953000" cy="1333500"/>
          </a:xfrm>
          <a:prstGeom prst="roundRect">
            <a:avLst>
              <a:gd name="adj" fmla="val 5714"/>
            </a:avLst>
          </a:prstGeom>
          <a:solidFill>
            <a:srgbClr val="F4F2F7"/>
          </a:solidFill>
          <a:ln w="9525">
            <a:solidFill>
              <a:srgbClr val="CBC7D8"/>
            </a:solidFill>
          </a:ln>
        </p:spPr>
        <p:txBody>
          <a:bodyPr/>
          <a:lstStyle/>
          <a:p>
            <a:endParaRPr lang="lv-LV"/>
          </a:p>
        </p:txBody>
      </p:sp>
      <p:sp>
        <p:nvSpPr>
          <p:cNvPr id="22" name="Oval 21">
            <a:extLst>
              <a:ext uri="{FF2B5EF4-FFF2-40B4-BE49-F238E27FC236}">
                <a16:creationId xmlns:a16="http://schemas.microsoft.com/office/drawing/2014/main" id="{4D160768-E001-42F1-BA94-8FACBD47E844}"/>
              </a:ext>
            </a:extLst>
          </p:cNvPr>
          <p:cNvSpPr>
            <a:spLocks noGrp="1"/>
          </p:cNvSpPr>
          <p:nvPr/>
        </p:nvSpPr>
        <p:spPr>
          <a:xfrm>
            <a:off x="904875" y="4438650"/>
            <a:ext cx="495300" cy="495300"/>
          </a:xfrm>
          <a:prstGeom prst="ellipse">
            <a:avLst/>
          </a:prstGeom>
          <a:solidFill>
            <a:srgbClr val="664690"/>
          </a:solidFill>
          <a:ln w="0">
            <a:noFill/>
          </a:ln>
        </p:spPr>
        <p:txBody>
          <a:bodyPr wrap="square" lIns="0" tIns="0" rIns="0" bIns="0" anchor="ctr">
            <a:normAutofit/>
          </a:bodyPr>
          <a:lstStyle/>
          <a:p>
            <a:pPr algn="ctr">
              <a:lnSpc>
                <a:spcPct val="100000"/>
              </a:lnSpc>
              <a:buNone/>
              <a:defRPr sz="1650" b="1">
                <a:solidFill>
                  <a:srgbClr val="FFFFFF"/>
                </a:solidFill>
                <a:latin typeface="Verdana"/>
                <a:ea typeface="Verdana"/>
                <a:cs typeface="Verdana"/>
              </a:defRPr>
            </a:pPr>
            <a:r>
              <a:rPr sz="1650" b="1">
                <a:solidFill>
                  <a:srgbClr val="FFFFFF"/>
                </a:solidFill>
                <a:latin typeface="Verdana"/>
                <a:ea typeface="Verdana"/>
                <a:cs typeface="Verdana"/>
              </a:rPr>
              <a:t>A</a:t>
            </a:r>
          </a:p>
        </p:txBody>
      </p:sp>
      <p:sp>
        <p:nvSpPr>
          <p:cNvPr id="23" name="Rectangle 22">
            <a:extLst>
              <a:ext uri="{FF2B5EF4-FFF2-40B4-BE49-F238E27FC236}">
                <a16:creationId xmlns:a16="http://schemas.microsoft.com/office/drawing/2014/main" id="{99BCDA07-13BA-481C-90E2-B42D6686C5E2}"/>
              </a:ext>
            </a:extLst>
          </p:cNvPr>
          <p:cNvSpPr>
            <a:spLocks noGrp="1"/>
          </p:cNvSpPr>
          <p:nvPr/>
        </p:nvSpPr>
        <p:spPr>
          <a:xfrm>
            <a:off x="1571625" y="4381500"/>
            <a:ext cx="3857625" cy="981075"/>
          </a:xfrm>
          <a:prstGeom prst="rect">
            <a:avLst/>
          </a:prstGeom>
          <a:noFill/>
          <a:ln w="0">
            <a:noFill/>
          </a:ln>
        </p:spPr>
        <p:txBody>
          <a:bodyPr wrap="square" lIns="57150" tIns="38100" rIns="57150" bIns="38100" anchor="ctr">
            <a:normAutofit/>
          </a:bodyPr>
          <a:lstStyle/>
          <a:p>
            <a:pPr algn="ctr">
              <a:lnSpc>
                <a:spcPct val="100000"/>
              </a:lnSpc>
              <a:buNone/>
              <a:defRPr sz="1275">
                <a:solidFill>
                  <a:srgbClr val="332F38"/>
                </a:solidFill>
                <a:latin typeface="Verdana"/>
                <a:ea typeface="Verdana"/>
                <a:cs typeface="Verdana"/>
              </a:defRPr>
            </a:pPr>
            <a:r>
              <a:rPr sz="1250" b="1">
                <a:solidFill>
                  <a:schemeClr val="tx1"/>
                </a:solidFill>
                <a:latin typeface="Verdana"/>
                <a:ea typeface="Verdana"/>
                <a:cs typeface="Verdana"/>
              </a:rPr>
              <a:t>Pedagoģiski medicīniskās komisijas atzinums</a:t>
            </a:r>
            <a:endParaRPr lang="lv-LV" sz="1250">
              <a:solidFill>
                <a:schemeClr val="tx1"/>
              </a:solidFill>
            </a:endParaRPr>
          </a:p>
          <a:p>
            <a:pPr algn="ctr">
              <a:lnSpc>
                <a:spcPct val="100000"/>
              </a:lnSpc>
              <a:buNone/>
              <a:defRPr sz="1275">
                <a:solidFill>
                  <a:srgbClr val="332F38"/>
                </a:solidFill>
                <a:latin typeface="Verdana"/>
                <a:ea typeface="Verdana"/>
                <a:cs typeface="Verdana"/>
              </a:defRPr>
            </a:pPr>
            <a:r>
              <a:rPr sz="1250">
                <a:solidFill>
                  <a:schemeClr val="tx1"/>
                </a:solidFill>
                <a:latin typeface="Verdana"/>
                <a:ea typeface="Verdana"/>
                <a:cs typeface="Verdana"/>
              </a:rPr>
              <a:t>par </a:t>
            </a:r>
            <a:r>
              <a:rPr sz="1250" err="1">
                <a:solidFill>
                  <a:schemeClr val="tx1"/>
                </a:solidFill>
                <a:latin typeface="Verdana"/>
                <a:ea typeface="Verdana"/>
                <a:cs typeface="Verdana"/>
              </a:rPr>
              <a:t>atbilstošas</a:t>
            </a:r>
            <a:r>
              <a:rPr sz="1250">
                <a:solidFill>
                  <a:schemeClr val="tx1"/>
                </a:solidFill>
                <a:latin typeface="Verdana"/>
                <a:ea typeface="Verdana"/>
                <a:cs typeface="Verdana"/>
              </a:rPr>
              <a:t> </a:t>
            </a:r>
            <a:r>
              <a:rPr sz="1250" err="1">
                <a:solidFill>
                  <a:schemeClr val="tx1"/>
                </a:solidFill>
                <a:latin typeface="Verdana"/>
                <a:ea typeface="Verdana"/>
                <a:cs typeface="Verdana"/>
              </a:rPr>
              <a:t>izglītības</a:t>
            </a:r>
            <a:r>
              <a:rPr sz="1250">
                <a:solidFill>
                  <a:schemeClr val="tx1"/>
                </a:solidFill>
                <a:latin typeface="Verdana"/>
                <a:ea typeface="Verdana"/>
                <a:cs typeface="Verdana"/>
              </a:rPr>
              <a:t> </a:t>
            </a:r>
            <a:r>
              <a:rPr sz="1250" err="1">
                <a:solidFill>
                  <a:schemeClr val="tx1"/>
                </a:solidFill>
                <a:latin typeface="Verdana"/>
                <a:ea typeface="Verdana"/>
                <a:cs typeface="Verdana"/>
              </a:rPr>
              <a:t>programmas</a:t>
            </a:r>
            <a:r>
              <a:rPr sz="1250">
                <a:solidFill>
                  <a:schemeClr val="tx1"/>
                </a:solidFill>
                <a:latin typeface="Verdana"/>
                <a:ea typeface="Verdana"/>
                <a:cs typeface="Verdana"/>
              </a:rPr>
              <a:t> </a:t>
            </a:r>
            <a:r>
              <a:rPr sz="1250" err="1">
                <a:solidFill>
                  <a:schemeClr val="tx1"/>
                </a:solidFill>
                <a:latin typeface="Verdana"/>
                <a:ea typeface="Verdana"/>
                <a:cs typeface="Verdana"/>
              </a:rPr>
              <a:t>īstenošanu</a:t>
            </a:r>
            <a:endParaRPr sz="1250">
              <a:solidFill>
                <a:schemeClr val="tx1"/>
              </a:solidFill>
              <a:latin typeface="Verdana"/>
              <a:ea typeface="Verdana"/>
              <a:cs typeface="Verdana"/>
            </a:endParaRPr>
          </a:p>
        </p:txBody>
      </p:sp>
      <p:sp>
        <p:nvSpPr>
          <p:cNvPr id="26" name="Rectangle 25">
            <a:extLst>
              <a:ext uri="{FF2B5EF4-FFF2-40B4-BE49-F238E27FC236}">
                <a16:creationId xmlns:a16="http://schemas.microsoft.com/office/drawing/2014/main" id="{DE6CD219-374E-4AC3-9C27-1A74E7191756}"/>
              </a:ext>
            </a:extLst>
          </p:cNvPr>
          <p:cNvSpPr>
            <a:spLocks noGrp="1"/>
          </p:cNvSpPr>
          <p:nvPr/>
        </p:nvSpPr>
        <p:spPr>
          <a:xfrm>
            <a:off x="7381875" y="4333875"/>
            <a:ext cx="3857625" cy="1066800"/>
          </a:xfrm>
          <a:prstGeom prst="rect">
            <a:avLst/>
          </a:prstGeom>
          <a:noFill/>
          <a:ln w="0">
            <a:noFill/>
          </a:ln>
        </p:spPr>
        <p:txBody>
          <a:bodyPr wrap="square" lIns="57150" tIns="19050" rIns="57150" bIns="19050" anchor="ctr">
            <a:normAutofit/>
          </a:bodyPr>
          <a:lstStyle/>
          <a:p>
            <a:pPr algn="ctr">
              <a:lnSpc>
                <a:spcPct val="100000"/>
              </a:lnSpc>
              <a:buNone/>
              <a:defRPr sz="1163">
                <a:solidFill>
                  <a:srgbClr val="332F38"/>
                </a:solidFill>
                <a:latin typeface="Verdana"/>
                <a:ea typeface="Verdana"/>
                <a:cs typeface="Verdana"/>
              </a:defRPr>
            </a:pPr>
            <a:r>
              <a:rPr sz="1150" b="1">
                <a:solidFill>
                  <a:schemeClr val="tx1"/>
                </a:solidFill>
                <a:latin typeface="Verdana"/>
                <a:ea typeface="Verdana"/>
                <a:cs typeface="Verdana"/>
              </a:rPr>
              <a:t>Atzinums par nepieciešamajiem atbalsta pasākumiem</a:t>
            </a:r>
            <a:endParaRPr lang="lv-LV" sz="1150" b="1">
              <a:solidFill>
                <a:schemeClr val="tx1"/>
              </a:solidFill>
              <a:latin typeface="Verdana"/>
              <a:ea typeface="Verdana"/>
              <a:cs typeface="Verdana"/>
            </a:endParaRPr>
          </a:p>
          <a:p>
            <a:pPr algn="ctr">
              <a:lnSpc>
                <a:spcPct val="100000"/>
              </a:lnSpc>
              <a:buNone/>
              <a:defRPr sz="1163">
                <a:solidFill>
                  <a:srgbClr val="332F38"/>
                </a:solidFill>
                <a:latin typeface="Verdana"/>
                <a:ea typeface="Verdana"/>
                <a:cs typeface="Verdana"/>
              </a:defRPr>
            </a:pPr>
            <a:r>
              <a:rPr sz="1150">
                <a:solidFill>
                  <a:schemeClr val="tx1"/>
                </a:solidFill>
                <a:latin typeface="Verdana"/>
                <a:ea typeface="Verdana"/>
                <a:cs typeface="Verdana"/>
              </a:rPr>
              <a:t>logopēds, skolotājs logopēds, speciālais pedagogs, izglītības psihologs vai klīniskais psihologs</a:t>
            </a:r>
          </a:p>
        </p:txBody>
      </p:sp>
      <p:sp>
        <p:nvSpPr>
          <p:cNvPr id="27" name="Rectangle 26">
            <a:extLst>
              <a:ext uri="{FF2B5EF4-FFF2-40B4-BE49-F238E27FC236}">
                <a16:creationId xmlns:a16="http://schemas.microsoft.com/office/drawing/2014/main" id="{33DCB396-73FB-4F01-9340-45650D5C5BDF}"/>
              </a:ext>
            </a:extLst>
          </p:cNvPr>
          <p:cNvSpPr>
            <a:spLocks noGrp="1"/>
          </p:cNvSpPr>
          <p:nvPr/>
        </p:nvSpPr>
        <p:spPr>
          <a:xfrm>
            <a:off x="5657850" y="4733925"/>
            <a:ext cx="857250" cy="323850"/>
          </a:xfrm>
          <a:prstGeom prst="rect">
            <a:avLst/>
          </a:prstGeom>
          <a:noFill/>
          <a:ln w="0">
            <a:noFill/>
          </a:ln>
        </p:spPr>
        <p:txBody>
          <a:bodyPr wrap="square" lIns="76200" tIns="47625" rIns="76200" bIns="47625" anchor="ctr">
            <a:normAutofit/>
          </a:bodyPr>
          <a:lstStyle/>
          <a:p>
            <a:pPr algn="ctr">
              <a:lnSpc>
                <a:spcPct val="100000"/>
              </a:lnSpc>
              <a:buNone/>
              <a:defRPr sz="1125" b="1">
                <a:solidFill>
                  <a:srgbClr val="664690"/>
                </a:solidFill>
                <a:latin typeface="Verdana"/>
                <a:ea typeface="Verdana"/>
                <a:cs typeface="Verdana"/>
              </a:defRPr>
            </a:pPr>
            <a:r>
              <a:rPr sz="1125" b="1" err="1">
                <a:solidFill>
                  <a:srgbClr val="664690"/>
                </a:solidFill>
                <a:latin typeface="Verdana"/>
                <a:ea typeface="Verdana"/>
                <a:cs typeface="Verdana"/>
              </a:rPr>
              <a:t>vai</a:t>
            </a:r>
            <a:r>
              <a:rPr sz="1125" b="1">
                <a:solidFill>
                  <a:srgbClr val="664690"/>
                </a:solidFill>
                <a:latin typeface="Verdana"/>
                <a:ea typeface="Verdana"/>
                <a:cs typeface="Verdana"/>
              </a:rPr>
              <a:t> </a:t>
            </a:r>
          </a:p>
        </p:txBody>
      </p:sp>
      <p:sp>
        <p:nvSpPr>
          <p:cNvPr id="28" name="Rectangle 27">
            <a:extLst>
              <a:ext uri="{FF2B5EF4-FFF2-40B4-BE49-F238E27FC236}">
                <a16:creationId xmlns:a16="http://schemas.microsoft.com/office/drawing/2014/main" id="{1278EB33-1806-4612-A6B8-62B05FEA939D}"/>
              </a:ext>
            </a:extLst>
          </p:cNvPr>
          <p:cNvSpPr>
            <a:spLocks noGrp="1"/>
          </p:cNvSpPr>
          <p:nvPr/>
        </p:nvSpPr>
        <p:spPr>
          <a:xfrm>
            <a:off x="1476375" y="5781675"/>
            <a:ext cx="9239250" cy="342900"/>
          </a:xfrm>
          <a:prstGeom prst="rect">
            <a:avLst/>
          </a:prstGeom>
          <a:noFill/>
          <a:ln w="0">
            <a:noFill/>
          </a:ln>
        </p:spPr>
        <p:txBody>
          <a:bodyPr wrap="square" lIns="76200" tIns="47625" rIns="76200" bIns="47625" anchor="ctr">
            <a:normAutofit fontScale="85000" lnSpcReduction="10000"/>
          </a:bodyPr>
          <a:lstStyle/>
          <a:p>
            <a:pPr algn="ctr">
              <a:lnSpc>
                <a:spcPct val="100000"/>
              </a:lnSpc>
              <a:buNone/>
              <a:defRPr sz="1275" b="1">
                <a:solidFill>
                  <a:srgbClr val="4A326A"/>
                </a:solidFill>
                <a:latin typeface="Verdana"/>
                <a:ea typeface="Verdana"/>
                <a:cs typeface="Verdana"/>
              </a:defRPr>
            </a:pPr>
            <a:r>
              <a:rPr sz="1275" b="1">
                <a:solidFill>
                  <a:srgbClr val="4A326A"/>
                </a:solidFill>
                <a:latin typeface="Verdana"/>
                <a:ea typeface="Verdana"/>
                <a:cs typeface="Verdana"/>
              </a:rPr>
              <a:t>Atzinums apliecina izglītojamajam nepieciešamo atbalstu mācību procesā un valsts pārbaudes darbu laikā.</a:t>
            </a:r>
          </a:p>
        </p:txBody>
      </p:sp>
      <p:sp>
        <p:nvSpPr>
          <p:cNvPr id="29" name="Rectangle: Rounded Corners 28">
            <a:extLst>
              <a:ext uri="{FF2B5EF4-FFF2-40B4-BE49-F238E27FC236}">
                <a16:creationId xmlns:a16="http://schemas.microsoft.com/office/drawing/2014/main" id="{F3F1E8EB-AAAA-4175-AF56-7FC5624CC992}"/>
              </a:ext>
            </a:extLst>
          </p:cNvPr>
          <p:cNvSpPr>
            <a:spLocks noGrp="1"/>
          </p:cNvSpPr>
          <p:nvPr/>
        </p:nvSpPr>
        <p:spPr>
          <a:xfrm>
            <a:off x="723900" y="6248400"/>
            <a:ext cx="228600" cy="228600"/>
          </a:xfrm>
          <a:prstGeom prst="roundRect">
            <a:avLst>
              <a:gd name="adj" fmla="val 12500"/>
            </a:avLst>
          </a:prstGeom>
          <a:solidFill>
            <a:srgbClr val="664690"/>
          </a:solidFill>
          <a:ln w="0">
            <a:noFill/>
          </a:ln>
        </p:spPr>
        <p:txBody>
          <a:bodyPr/>
          <a:lstStyle/>
          <a:p>
            <a:endParaRPr lang="lv-LV"/>
          </a:p>
        </p:txBody>
      </p:sp>
      <p:sp>
        <p:nvSpPr>
          <p:cNvPr id="30" name="Rectangle 29">
            <a:extLst>
              <a:ext uri="{FF2B5EF4-FFF2-40B4-BE49-F238E27FC236}">
                <a16:creationId xmlns:a16="http://schemas.microsoft.com/office/drawing/2014/main" id="{834D9A29-A5A7-49CD-A94D-EFCC9C20BFA6}"/>
              </a:ext>
            </a:extLst>
          </p:cNvPr>
          <p:cNvSpPr>
            <a:spLocks noGrp="1"/>
          </p:cNvSpPr>
          <p:nvPr/>
        </p:nvSpPr>
        <p:spPr>
          <a:xfrm>
            <a:off x="723900" y="6248400"/>
            <a:ext cx="228600" cy="228600"/>
          </a:xfrm>
          <a:prstGeom prst="rect">
            <a:avLst/>
          </a:prstGeom>
          <a:noFill/>
          <a:ln w="0">
            <a:noFill/>
          </a:ln>
        </p:spPr>
        <p:txBody>
          <a:bodyPr wrap="square" lIns="0" tIns="0" rIns="0" bIns="0" anchor="ctr">
            <a:normAutofit/>
          </a:bodyPr>
          <a:lstStyle/>
          <a:p>
            <a:pPr algn="ctr">
              <a:lnSpc>
                <a:spcPct val="100000"/>
              </a:lnSpc>
              <a:buNone/>
              <a:defRPr sz="900" b="1">
                <a:solidFill>
                  <a:srgbClr val="FFFFFF"/>
                </a:solidFill>
                <a:latin typeface="Verdana"/>
                <a:ea typeface="Verdana"/>
                <a:cs typeface="Verdana"/>
              </a:defRPr>
            </a:pPr>
            <a:r>
              <a:rPr lang="lv-LV" sz="900" b="1">
                <a:solidFill>
                  <a:srgbClr val="FFFFFF"/>
                </a:solidFill>
                <a:latin typeface="Verdana"/>
                <a:ea typeface="Verdana"/>
                <a:cs typeface="Verdana"/>
              </a:rPr>
              <a:t>46</a:t>
            </a:r>
            <a:endParaRPr sz="900" b="1">
              <a:solidFill>
                <a:srgbClr val="FFFFFF"/>
              </a:solidFill>
              <a:latin typeface="Verdana"/>
              <a:ea typeface="Verdana"/>
              <a:cs typeface="Verdana"/>
            </a:endParaRPr>
          </a:p>
        </p:txBody>
      </p:sp>
      <p:sp>
        <p:nvSpPr>
          <p:cNvPr id="31" name="Rectangle 30">
            <a:extLst>
              <a:ext uri="{FF2B5EF4-FFF2-40B4-BE49-F238E27FC236}">
                <a16:creationId xmlns:a16="http://schemas.microsoft.com/office/drawing/2014/main" id="{D919A40F-AD02-4C48-8F89-B8B6FDD90813}"/>
              </a:ext>
            </a:extLst>
          </p:cNvPr>
          <p:cNvSpPr>
            <a:spLocks noGrp="1"/>
          </p:cNvSpPr>
          <p:nvPr/>
        </p:nvSpPr>
        <p:spPr>
          <a:xfrm>
            <a:off x="1047750" y="6191250"/>
            <a:ext cx="10363200" cy="323850"/>
          </a:xfrm>
          <a:prstGeom prst="rect">
            <a:avLst/>
          </a:prstGeom>
          <a:noFill/>
          <a:ln w="0">
            <a:noFill/>
          </a:ln>
        </p:spPr>
        <p:txBody>
          <a:bodyPr wrap="square" lIns="0" tIns="0" rIns="0" bIns="0" anchor="ctr">
            <a:normAutofit/>
          </a:bodyPr>
          <a:lstStyle/>
          <a:p>
            <a:pPr algn="r">
              <a:lnSpc>
                <a:spcPct val="100000"/>
              </a:lnSpc>
              <a:buNone/>
              <a:defRPr sz="825" b="0">
                <a:solidFill>
                  <a:srgbClr val="716A78"/>
                </a:solidFill>
                <a:latin typeface="Verdana"/>
                <a:ea typeface="Verdana"/>
                <a:cs typeface="Verdana"/>
              </a:defRPr>
            </a:pPr>
            <a:r>
              <a:rPr sz="825" b="0">
                <a:solidFill>
                  <a:srgbClr val="716A78"/>
                </a:solidFill>
                <a:latin typeface="Verdana"/>
                <a:ea typeface="Verdana"/>
                <a:cs typeface="Verdana"/>
              </a:rPr>
              <a:t> MK </a:t>
            </a:r>
            <a:r>
              <a:rPr sz="825" b="0" err="1">
                <a:solidFill>
                  <a:srgbClr val="716A78"/>
                </a:solidFill>
                <a:latin typeface="Verdana"/>
                <a:ea typeface="Verdana"/>
                <a:cs typeface="Verdana"/>
              </a:rPr>
              <a:t>noteikumi</a:t>
            </a:r>
            <a:r>
              <a:rPr sz="825" b="0">
                <a:solidFill>
                  <a:srgbClr val="716A78"/>
                </a:solidFill>
                <a:latin typeface="Verdana"/>
                <a:ea typeface="Verdana"/>
                <a:cs typeface="Verdana"/>
              </a:rPr>
              <a:t> Nr. 398 “</a:t>
            </a:r>
            <a:r>
              <a:rPr sz="825" b="0" err="1">
                <a:solidFill>
                  <a:srgbClr val="716A78"/>
                </a:solidFill>
                <a:latin typeface="Verdana"/>
                <a:ea typeface="Verdana"/>
                <a:cs typeface="Verdana"/>
              </a:rPr>
              <a:t>Noteikumi</a:t>
            </a:r>
            <a:r>
              <a:rPr sz="825" b="0">
                <a:solidFill>
                  <a:srgbClr val="716A78"/>
                </a:solidFill>
                <a:latin typeface="Verdana"/>
                <a:ea typeface="Verdana"/>
                <a:cs typeface="Verdana"/>
              </a:rPr>
              <a:t> par </a:t>
            </a:r>
            <a:r>
              <a:rPr sz="825" b="0" err="1">
                <a:solidFill>
                  <a:srgbClr val="716A78"/>
                </a:solidFill>
                <a:latin typeface="Verdana"/>
                <a:ea typeface="Verdana"/>
                <a:cs typeface="Verdana"/>
              </a:rPr>
              <a:t>centralizēto</a:t>
            </a:r>
            <a:r>
              <a:rPr sz="825" b="0">
                <a:solidFill>
                  <a:srgbClr val="716A78"/>
                </a:solidFill>
                <a:latin typeface="Verdana"/>
                <a:ea typeface="Verdana"/>
                <a:cs typeface="Verdana"/>
              </a:rPr>
              <a:t> </a:t>
            </a:r>
            <a:r>
              <a:rPr sz="825" b="0" err="1">
                <a:solidFill>
                  <a:srgbClr val="716A78"/>
                </a:solidFill>
                <a:latin typeface="Verdana"/>
                <a:ea typeface="Verdana"/>
                <a:cs typeface="Verdana"/>
              </a:rPr>
              <a:t>eksāmenu</a:t>
            </a:r>
            <a:r>
              <a:rPr sz="825" b="0">
                <a:solidFill>
                  <a:srgbClr val="716A78"/>
                </a:solidFill>
                <a:latin typeface="Verdana"/>
                <a:ea typeface="Verdana"/>
                <a:cs typeface="Verdana"/>
              </a:rPr>
              <a:t> </a:t>
            </a:r>
            <a:r>
              <a:rPr sz="825" b="0" err="1">
                <a:solidFill>
                  <a:srgbClr val="716A78"/>
                </a:solidFill>
                <a:latin typeface="Verdana"/>
                <a:ea typeface="Verdana"/>
                <a:cs typeface="Verdana"/>
              </a:rPr>
              <a:t>saturu</a:t>
            </a:r>
            <a:r>
              <a:rPr sz="825" b="0">
                <a:solidFill>
                  <a:srgbClr val="716A78"/>
                </a:solidFill>
                <a:latin typeface="Verdana"/>
                <a:ea typeface="Verdana"/>
                <a:cs typeface="Verdana"/>
              </a:rPr>
              <a:t> un </a:t>
            </a:r>
            <a:r>
              <a:rPr sz="825" b="0" err="1">
                <a:solidFill>
                  <a:srgbClr val="716A78"/>
                </a:solidFill>
                <a:latin typeface="Verdana"/>
                <a:ea typeface="Verdana"/>
                <a:cs typeface="Verdana"/>
              </a:rPr>
              <a:t>norises</a:t>
            </a:r>
            <a:r>
              <a:rPr sz="825" b="0">
                <a:solidFill>
                  <a:srgbClr val="716A78"/>
                </a:solidFill>
                <a:latin typeface="Verdana"/>
                <a:ea typeface="Verdana"/>
                <a:cs typeface="Verdana"/>
              </a:rPr>
              <a:t> </a:t>
            </a:r>
            <a:r>
              <a:rPr sz="825" b="0" err="1">
                <a:solidFill>
                  <a:srgbClr val="716A78"/>
                </a:solidFill>
                <a:latin typeface="Verdana"/>
                <a:ea typeface="Verdana"/>
                <a:cs typeface="Verdana"/>
              </a:rPr>
              <a:t>kārtību</a:t>
            </a:r>
            <a:r>
              <a:rPr sz="825" b="0">
                <a:solidFill>
                  <a:srgbClr val="716A78"/>
                </a:solidFill>
                <a:latin typeface="Verdana"/>
                <a:ea typeface="Verdana"/>
                <a:cs typeface="Verdana"/>
              </a:rPr>
              <a:t>”, IV </a:t>
            </a:r>
            <a:r>
              <a:rPr sz="825" b="0" err="1">
                <a:solidFill>
                  <a:srgbClr val="716A78"/>
                </a:solidFill>
                <a:latin typeface="Verdana"/>
                <a:ea typeface="Verdana"/>
                <a:cs typeface="Verdana"/>
              </a:rPr>
              <a:t>nodaļa</a:t>
            </a:r>
            <a:endParaRPr sz="825" b="0">
              <a:solidFill>
                <a:srgbClr val="716A78"/>
              </a:solidFill>
              <a:latin typeface="Verdana"/>
              <a:ea typeface="Verdana"/>
              <a:cs typeface="Verdana"/>
            </a:endParaRPr>
          </a:p>
        </p:txBody>
      </p:sp>
      <p:sp>
        <p:nvSpPr>
          <p:cNvPr id="34" name="Oval 21">
            <a:extLst>
              <a:ext uri="{FF2B5EF4-FFF2-40B4-BE49-F238E27FC236}">
                <a16:creationId xmlns:a16="http://schemas.microsoft.com/office/drawing/2014/main" id="{9E064BDF-15BE-0165-915B-4E23E1B98020}"/>
              </a:ext>
            </a:extLst>
          </p:cNvPr>
          <p:cNvSpPr>
            <a:spLocks noGrp="1"/>
          </p:cNvSpPr>
          <p:nvPr/>
        </p:nvSpPr>
        <p:spPr>
          <a:xfrm>
            <a:off x="6764037" y="4438650"/>
            <a:ext cx="495300" cy="495300"/>
          </a:xfrm>
          <a:prstGeom prst="ellipse">
            <a:avLst/>
          </a:prstGeom>
          <a:solidFill>
            <a:srgbClr val="664690"/>
          </a:solidFill>
          <a:ln w="0">
            <a:noFill/>
          </a:ln>
        </p:spPr>
        <p:txBody>
          <a:bodyPr wrap="square" lIns="0" tIns="0" rIns="0" bIns="0" anchor="ctr">
            <a:normAutofit/>
          </a:bodyPr>
          <a:lstStyle/>
          <a:p>
            <a:pPr algn="ctr">
              <a:lnSpc>
                <a:spcPct val="100000"/>
              </a:lnSpc>
              <a:buNone/>
              <a:defRPr sz="1650" b="1">
                <a:solidFill>
                  <a:srgbClr val="FFFFFF"/>
                </a:solidFill>
                <a:latin typeface="Verdana"/>
                <a:ea typeface="Verdana"/>
                <a:cs typeface="Verdana"/>
              </a:defRPr>
            </a:pPr>
            <a:r>
              <a:rPr lang="lv-LV" sz="1650" b="1">
                <a:solidFill>
                  <a:srgbClr val="FFFFFF"/>
                </a:solidFill>
                <a:latin typeface="Verdana"/>
                <a:ea typeface="Verdana"/>
                <a:cs typeface="Verdana"/>
              </a:rPr>
              <a:t>B</a:t>
            </a:r>
          </a:p>
        </p:txBody>
      </p:sp>
    </p:spTree>
    <p:extLst>
      <p:ext uri="{BB962C8B-B14F-4D97-AF65-F5344CB8AC3E}">
        <p14:creationId xmlns:p14="http://schemas.microsoft.com/office/powerpoint/2010/main" val="11807720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E312FDF-3791-4FC2-8599-71C526214FF2}"/>
              </a:ext>
            </a:extLst>
          </p:cNvPr>
          <p:cNvSpPr>
            <a:spLocks noGrp="1"/>
          </p:cNvSpPr>
          <p:nvPr/>
        </p:nvSpPr>
        <p:spPr>
          <a:xfrm>
            <a:off x="0" y="0"/>
            <a:ext cx="12192000" cy="1257300"/>
          </a:xfrm>
          <a:prstGeom prst="rect">
            <a:avLst/>
          </a:prstGeom>
          <a:solidFill>
            <a:srgbClr val="CBC7D8"/>
          </a:solidFill>
          <a:ln w="0">
            <a:noFill/>
          </a:ln>
        </p:spPr>
        <p:txBody>
          <a:bodyPr/>
          <a:lstStyle/>
          <a:p>
            <a:endParaRPr lang="lv-LV"/>
          </a:p>
        </p:txBody>
      </p:sp>
      <p:sp>
        <p:nvSpPr>
          <p:cNvPr id="2" name="Rectangle 1">
            <a:extLst>
              <a:ext uri="{FF2B5EF4-FFF2-40B4-BE49-F238E27FC236}">
                <a16:creationId xmlns:a16="http://schemas.microsoft.com/office/drawing/2014/main" id="{F737862D-31E9-4332-836F-B4AEAEC98ACD}"/>
              </a:ext>
            </a:extLst>
          </p:cNvPr>
          <p:cNvSpPr>
            <a:spLocks noGrp="1"/>
          </p:cNvSpPr>
          <p:nvPr/>
        </p:nvSpPr>
        <p:spPr>
          <a:xfrm>
            <a:off x="723900" y="344192"/>
            <a:ext cx="9810750" cy="457200"/>
          </a:xfrm>
          <a:prstGeom prst="rect">
            <a:avLst/>
          </a:prstGeom>
          <a:noFill/>
          <a:ln w="0">
            <a:noFill/>
          </a:ln>
        </p:spPr>
        <p:txBody>
          <a:bodyPr wrap="square" lIns="76200" tIns="47625" rIns="76200" bIns="47625" anchor="ctr">
            <a:normAutofit/>
          </a:bodyPr>
          <a:lstStyle/>
          <a:p>
            <a:pPr algn="l">
              <a:lnSpc>
                <a:spcPct val="100000"/>
              </a:lnSpc>
              <a:buNone/>
              <a:defRPr sz="2250" b="1">
                <a:solidFill>
                  <a:srgbClr val="4A326A"/>
                </a:solidFill>
                <a:latin typeface="Verdana"/>
                <a:ea typeface="Verdana"/>
                <a:cs typeface="Verdana"/>
              </a:defRPr>
            </a:pPr>
            <a:r>
              <a:rPr sz="2250" b="1">
                <a:solidFill>
                  <a:schemeClr val="tx1"/>
                </a:solidFill>
                <a:latin typeface="Verdana"/>
                <a:ea typeface="Verdana"/>
                <a:cs typeface="Verdana"/>
              </a:rPr>
              <a:t>Atbalsta pasākumu piemērošana</a:t>
            </a:r>
            <a:endParaRPr lang="lv-LV" sz="2250" b="1">
              <a:solidFill>
                <a:schemeClr val="tx1"/>
              </a:solidFill>
              <a:latin typeface="Verdana"/>
              <a:ea typeface="Verdana"/>
              <a:cs typeface="Verdana"/>
            </a:endParaRPr>
          </a:p>
        </p:txBody>
      </p:sp>
      <p:sp>
        <p:nvSpPr>
          <p:cNvPr id="3" name="Rectangle 2">
            <a:extLst>
              <a:ext uri="{FF2B5EF4-FFF2-40B4-BE49-F238E27FC236}">
                <a16:creationId xmlns:a16="http://schemas.microsoft.com/office/drawing/2014/main" id="{46DDBE02-2584-4BFF-9ADE-2BAD71EBCEAD}"/>
              </a:ext>
            </a:extLst>
          </p:cNvPr>
          <p:cNvSpPr>
            <a:spLocks noGrp="1"/>
          </p:cNvSpPr>
          <p:nvPr/>
        </p:nvSpPr>
        <p:spPr>
          <a:xfrm>
            <a:off x="723577" y="801069"/>
            <a:ext cx="7239000" cy="323850"/>
          </a:xfrm>
          <a:prstGeom prst="rect">
            <a:avLst/>
          </a:prstGeom>
          <a:noFill/>
          <a:ln w="0">
            <a:noFill/>
          </a:ln>
        </p:spPr>
        <p:txBody>
          <a:bodyPr wrap="square" lIns="76200" tIns="47625" rIns="76200" bIns="47625" anchor="ctr">
            <a:normAutofit/>
          </a:bodyPr>
          <a:lstStyle/>
          <a:p>
            <a:pPr algn="l">
              <a:lnSpc>
                <a:spcPct val="100000"/>
              </a:lnSpc>
              <a:buNone/>
              <a:defRPr sz="1275" b="0">
                <a:solidFill>
                  <a:srgbClr val="664690"/>
                </a:solidFill>
                <a:latin typeface="Verdana"/>
                <a:ea typeface="Verdana"/>
                <a:cs typeface="Verdana"/>
              </a:defRPr>
            </a:pPr>
            <a:r>
              <a:rPr sz="1275" b="0">
                <a:solidFill>
                  <a:srgbClr val="664690"/>
                </a:solidFill>
                <a:latin typeface="Verdana"/>
                <a:ea typeface="Verdana"/>
                <a:cs typeface="Verdana"/>
              </a:rPr>
              <a:t>Valsts pārbaudes darbos</a:t>
            </a:r>
          </a:p>
        </p:txBody>
      </p:sp>
      <p:sp>
        <p:nvSpPr>
          <p:cNvPr id="4" name="Rectangle: Rounded Corners 3">
            <a:extLst>
              <a:ext uri="{FF2B5EF4-FFF2-40B4-BE49-F238E27FC236}">
                <a16:creationId xmlns:a16="http://schemas.microsoft.com/office/drawing/2014/main" id="{1D1291F5-A054-4DFF-B6FD-8DC3E7E9F9D0}"/>
              </a:ext>
            </a:extLst>
          </p:cNvPr>
          <p:cNvSpPr>
            <a:spLocks noGrp="1"/>
          </p:cNvSpPr>
          <p:nvPr/>
        </p:nvSpPr>
        <p:spPr>
          <a:xfrm>
            <a:off x="714375" y="1476375"/>
            <a:ext cx="10763250" cy="1333500"/>
          </a:xfrm>
          <a:prstGeom prst="roundRect">
            <a:avLst>
              <a:gd name="adj" fmla="val 5714"/>
            </a:avLst>
          </a:prstGeom>
          <a:solidFill>
            <a:srgbClr val="F4F2F7"/>
          </a:solidFill>
          <a:ln w="9525">
            <a:solidFill>
              <a:srgbClr val="CBC7D8"/>
            </a:solidFill>
          </a:ln>
        </p:spPr>
        <p:txBody>
          <a:bodyPr/>
          <a:lstStyle/>
          <a:p>
            <a:endParaRPr lang="lv-LV"/>
          </a:p>
        </p:txBody>
      </p:sp>
      <p:sp>
        <p:nvSpPr>
          <p:cNvPr id="5" name="Oval 4">
            <a:extLst>
              <a:ext uri="{FF2B5EF4-FFF2-40B4-BE49-F238E27FC236}">
                <a16:creationId xmlns:a16="http://schemas.microsoft.com/office/drawing/2014/main" id="{A1533B16-4D30-4845-825B-F467621466D4}"/>
              </a:ext>
            </a:extLst>
          </p:cNvPr>
          <p:cNvSpPr>
            <a:spLocks noGrp="1"/>
          </p:cNvSpPr>
          <p:nvPr/>
        </p:nvSpPr>
        <p:spPr>
          <a:xfrm>
            <a:off x="904875" y="1695450"/>
            <a:ext cx="590550" cy="590550"/>
          </a:xfrm>
          <a:prstGeom prst="ellipse">
            <a:avLst/>
          </a:prstGeom>
          <a:solidFill>
            <a:srgbClr val="664690"/>
          </a:solidFill>
          <a:ln w="0">
            <a:noFill/>
          </a:ln>
        </p:spPr>
        <p:txBody>
          <a:bodyPr wrap="square" lIns="0" tIns="0" rIns="0" bIns="0" anchor="ctr">
            <a:normAutofit/>
          </a:bodyPr>
          <a:lstStyle/>
          <a:p>
            <a:pPr algn="ctr">
              <a:lnSpc>
                <a:spcPct val="100000"/>
              </a:lnSpc>
              <a:buNone/>
              <a:defRPr sz="1800" b="1">
                <a:solidFill>
                  <a:srgbClr val="FFFFFF"/>
                </a:solidFill>
                <a:latin typeface="Verdana"/>
                <a:ea typeface="Verdana"/>
                <a:cs typeface="Verdana"/>
              </a:defRPr>
            </a:pPr>
            <a:r>
              <a:rPr sz="1800" b="1">
                <a:solidFill>
                  <a:srgbClr val="FFFFFF"/>
                </a:solidFill>
                <a:latin typeface="Verdana"/>
                <a:ea typeface="Verdana"/>
                <a:cs typeface="Verdana"/>
              </a:rPr>
              <a:t>1</a:t>
            </a:r>
          </a:p>
        </p:txBody>
      </p:sp>
      <p:sp>
        <p:nvSpPr>
          <p:cNvPr id="6" name="Rectangle 5">
            <a:extLst>
              <a:ext uri="{FF2B5EF4-FFF2-40B4-BE49-F238E27FC236}">
                <a16:creationId xmlns:a16="http://schemas.microsoft.com/office/drawing/2014/main" id="{27C19058-AED0-4E4A-9CED-19308AE18669}"/>
              </a:ext>
            </a:extLst>
          </p:cNvPr>
          <p:cNvSpPr>
            <a:spLocks noGrp="1"/>
          </p:cNvSpPr>
          <p:nvPr/>
        </p:nvSpPr>
        <p:spPr>
          <a:xfrm>
            <a:off x="1714500" y="1647825"/>
            <a:ext cx="9382125" cy="933450"/>
          </a:xfrm>
          <a:prstGeom prst="rect">
            <a:avLst/>
          </a:prstGeom>
          <a:noFill/>
          <a:ln w="0">
            <a:noFill/>
          </a:ln>
        </p:spPr>
        <p:txBody>
          <a:bodyPr wrap="square" lIns="76200" tIns="38100" rIns="76200" bIns="38100" anchor="ctr">
            <a:normAutofit lnSpcReduction="10000"/>
          </a:bodyPr>
          <a:lstStyle/>
          <a:p>
            <a:pPr algn="l">
              <a:lnSpc>
                <a:spcPct val="100000"/>
              </a:lnSpc>
              <a:buNone/>
              <a:defRPr sz="1425">
                <a:solidFill>
                  <a:srgbClr val="332F38"/>
                </a:solidFill>
                <a:latin typeface="Verdana"/>
                <a:ea typeface="Verdana"/>
                <a:cs typeface="Verdana"/>
              </a:defRPr>
            </a:pPr>
            <a:r>
              <a:rPr b="1">
                <a:solidFill>
                  <a:schemeClr val="tx1"/>
                </a:solidFill>
                <a:latin typeface="Verdana"/>
                <a:ea typeface="Verdana"/>
                <a:cs typeface="Verdana"/>
              </a:rPr>
              <a:t>Pārbaudes darbā piemēro tos atbalsta pasākumus,</a:t>
            </a:r>
            <a:endParaRPr lang="lv-LV" b="1">
              <a:solidFill>
                <a:schemeClr val="tx1"/>
              </a:solidFill>
              <a:latin typeface="Verdana"/>
              <a:ea typeface="Verdana"/>
              <a:cs typeface="Verdana"/>
            </a:endParaRPr>
          </a:p>
          <a:p>
            <a:pPr>
              <a:defRPr sz="1425">
                <a:solidFill>
                  <a:srgbClr val="332F38"/>
                </a:solidFill>
                <a:latin typeface="Verdana"/>
                <a:ea typeface="Verdana"/>
                <a:cs typeface="Verdana"/>
              </a:defRPr>
            </a:pPr>
            <a:r>
              <a:rPr>
                <a:solidFill>
                  <a:schemeClr val="tx1"/>
                </a:solidFill>
                <a:latin typeface="Verdana"/>
                <a:ea typeface="Verdana"/>
                <a:cs typeface="Verdana"/>
              </a:rPr>
              <a:t>kurus </a:t>
            </a:r>
            <a:r>
              <a:rPr err="1">
                <a:solidFill>
                  <a:schemeClr val="tx1"/>
                </a:solidFill>
                <a:latin typeface="Verdana"/>
                <a:ea typeface="Verdana"/>
                <a:cs typeface="Verdana"/>
              </a:rPr>
              <a:t>izglītojamais</a:t>
            </a:r>
            <a:r>
              <a:rPr>
                <a:solidFill>
                  <a:schemeClr val="tx1"/>
                </a:solidFill>
                <a:latin typeface="Verdana"/>
                <a:ea typeface="Verdana"/>
                <a:cs typeface="Verdana"/>
              </a:rPr>
              <a:t> </a:t>
            </a:r>
            <a:r>
              <a:rPr err="1">
                <a:solidFill>
                  <a:schemeClr val="tx1"/>
                </a:solidFill>
                <a:latin typeface="Verdana"/>
                <a:ea typeface="Verdana"/>
                <a:cs typeface="Verdana"/>
              </a:rPr>
              <a:t>saņēmis</a:t>
            </a:r>
            <a:r>
              <a:rPr>
                <a:solidFill>
                  <a:schemeClr val="tx1"/>
                </a:solidFill>
                <a:latin typeface="Verdana"/>
                <a:ea typeface="Verdana"/>
                <a:cs typeface="Verdana"/>
              </a:rPr>
              <a:t> </a:t>
            </a:r>
            <a:r>
              <a:rPr lang="en-US" err="1">
                <a:solidFill>
                  <a:schemeClr val="tx1"/>
                </a:solidFill>
                <a:latin typeface="Verdana"/>
                <a:ea typeface="Verdana"/>
                <a:cs typeface="Verdana"/>
              </a:rPr>
              <a:t>mācību</a:t>
            </a:r>
            <a:r>
              <a:rPr lang="en-US">
                <a:solidFill>
                  <a:schemeClr val="tx1"/>
                </a:solidFill>
                <a:latin typeface="Verdana"/>
                <a:ea typeface="Verdana"/>
                <a:cs typeface="Verdana"/>
              </a:rPr>
              <a:t> </a:t>
            </a:r>
            <a:r>
              <a:rPr lang="en-US" err="1">
                <a:solidFill>
                  <a:schemeClr val="tx1"/>
                </a:solidFill>
                <a:latin typeface="Verdana"/>
                <a:ea typeface="Verdana"/>
                <a:cs typeface="Verdana"/>
              </a:rPr>
              <a:t>procesā</a:t>
            </a:r>
            <a:r>
              <a:rPr lang="en-US">
                <a:solidFill>
                  <a:schemeClr val="tx1"/>
                </a:solidFill>
                <a:latin typeface="Verdana"/>
                <a:ea typeface="Verdana"/>
                <a:cs typeface="Verdana"/>
              </a:rPr>
              <a:t> </a:t>
            </a:r>
            <a:r>
              <a:rPr lang="en-US" err="1">
                <a:solidFill>
                  <a:schemeClr val="tx1"/>
                </a:solidFill>
                <a:latin typeface="Verdana"/>
                <a:ea typeface="Verdana"/>
                <a:cs typeface="Verdana"/>
              </a:rPr>
              <a:t>ikdienā</a:t>
            </a:r>
            <a:r>
              <a:rPr>
                <a:solidFill>
                  <a:schemeClr val="tx1"/>
                </a:solidFill>
                <a:latin typeface="Verdana"/>
                <a:ea typeface="Verdana"/>
                <a:cs typeface="Verdana"/>
              </a:rPr>
              <a:t> un kuru </a:t>
            </a:r>
            <a:r>
              <a:rPr err="1">
                <a:solidFill>
                  <a:schemeClr val="tx1"/>
                </a:solidFill>
                <a:latin typeface="Verdana"/>
                <a:ea typeface="Verdana"/>
                <a:cs typeface="Verdana"/>
              </a:rPr>
              <a:t>piemērošanu</a:t>
            </a:r>
            <a:r>
              <a:rPr>
                <a:solidFill>
                  <a:schemeClr val="tx1"/>
                </a:solidFill>
                <a:latin typeface="Verdana"/>
                <a:ea typeface="Verdana"/>
                <a:cs typeface="Verdana"/>
              </a:rPr>
              <a:t> </a:t>
            </a:r>
            <a:r>
              <a:rPr err="1">
                <a:solidFill>
                  <a:schemeClr val="tx1"/>
                </a:solidFill>
                <a:latin typeface="Verdana"/>
                <a:ea typeface="Verdana"/>
                <a:cs typeface="Verdana"/>
              </a:rPr>
              <a:t>paredz</a:t>
            </a:r>
            <a:r>
              <a:rPr>
                <a:solidFill>
                  <a:schemeClr val="tx1"/>
                </a:solidFill>
                <a:latin typeface="Verdana"/>
                <a:ea typeface="Verdana"/>
                <a:cs typeface="Verdana"/>
              </a:rPr>
              <a:t> MK </a:t>
            </a:r>
            <a:r>
              <a:rPr err="1">
                <a:solidFill>
                  <a:schemeClr val="tx1"/>
                </a:solidFill>
                <a:latin typeface="Verdana"/>
                <a:ea typeface="Verdana"/>
                <a:cs typeface="Verdana"/>
              </a:rPr>
              <a:t>noteikumi</a:t>
            </a:r>
            <a:r>
              <a:rPr>
                <a:solidFill>
                  <a:schemeClr val="tx1"/>
                </a:solidFill>
                <a:latin typeface="Verdana"/>
                <a:ea typeface="Verdana"/>
                <a:cs typeface="Verdana"/>
              </a:rPr>
              <a:t> </a:t>
            </a:r>
            <a:r>
              <a:rPr lang="lv-LV">
                <a:solidFill>
                  <a:schemeClr val="tx1"/>
                </a:solidFill>
                <a:latin typeface="Verdana"/>
                <a:ea typeface="Verdana"/>
                <a:cs typeface="Verdana"/>
              </a:rPr>
              <a:t>    </a:t>
            </a:r>
            <a:r>
              <a:rPr>
                <a:solidFill>
                  <a:schemeClr val="tx1"/>
                </a:solidFill>
                <a:latin typeface="Verdana"/>
                <a:ea typeface="Verdana"/>
                <a:cs typeface="Verdana"/>
              </a:rPr>
              <a:t>Nr. </a:t>
            </a:r>
            <a:r>
              <a:rPr lang="en-US">
                <a:solidFill>
                  <a:schemeClr val="tx1"/>
                </a:solidFill>
                <a:latin typeface="Verdana"/>
                <a:ea typeface="Verdana"/>
                <a:cs typeface="Verdana"/>
              </a:rPr>
              <a:t>447</a:t>
            </a:r>
            <a:r>
              <a:rPr>
                <a:solidFill>
                  <a:schemeClr val="tx1"/>
                </a:solidFill>
                <a:latin typeface="Verdana"/>
                <a:ea typeface="Verdana"/>
                <a:cs typeface="Verdana"/>
              </a:rPr>
              <a:t>.</a:t>
            </a:r>
            <a:r>
              <a:rPr lang="lv-LV">
                <a:solidFill>
                  <a:schemeClr val="tx1"/>
                </a:solidFill>
                <a:latin typeface="Verdana"/>
                <a:ea typeface="Verdana"/>
                <a:cs typeface="Verdana"/>
              </a:rPr>
              <a:t>«Prasības vispārējās izglītības iestādēm, lai to īstenotajās izglītības programmās uzņemtu izglītojamos ar speciālām vajadzībām»</a:t>
            </a:r>
          </a:p>
        </p:txBody>
      </p:sp>
      <p:sp>
        <p:nvSpPr>
          <p:cNvPr id="7" name="Rectangle: Rounded Corners 6">
            <a:extLst>
              <a:ext uri="{FF2B5EF4-FFF2-40B4-BE49-F238E27FC236}">
                <a16:creationId xmlns:a16="http://schemas.microsoft.com/office/drawing/2014/main" id="{92D0B352-0227-4A93-AAB4-97308A6AE633}"/>
              </a:ext>
            </a:extLst>
          </p:cNvPr>
          <p:cNvSpPr>
            <a:spLocks noGrp="1"/>
          </p:cNvSpPr>
          <p:nvPr/>
        </p:nvSpPr>
        <p:spPr>
          <a:xfrm>
            <a:off x="714375" y="3048000"/>
            <a:ext cx="7048500" cy="1809750"/>
          </a:xfrm>
          <a:prstGeom prst="roundRect">
            <a:avLst>
              <a:gd name="adj" fmla="val 4211"/>
            </a:avLst>
          </a:prstGeom>
          <a:solidFill>
            <a:srgbClr val="EAF0F5"/>
          </a:solidFill>
          <a:ln w="9525">
            <a:solidFill>
              <a:srgbClr val="6688A7"/>
            </a:solidFill>
          </a:ln>
        </p:spPr>
        <p:txBody>
          <a:bodyPr/>
          <a:lstStyle/>
          <a:p>
            <a:endParaRPr lang="lv-LV"/>
          </a:p>
        </p:txBody>
      </p:sp>
      <p:sp>
        <p:nvSpPr>
          <p:cNvPr id="8" name="Oval 7">
            <a:extLst>
              <a:ext uri="{FF2B5EF4-FFF2-40B4-BE49-F238E27FC236}">
                <a16:creationId xmlns:a16="http://schemas.microsoft.com/office/drawing/2014/main" id="{035693C5-32C6-4301-9416-CA110348F016}"/>
              </a:ext>
            </a:extLst>
          </p:cNvPr>
          <p:cNvSpPr>
            <a:spLocks noGrp="1"/>
          </p:cNvSpPr>
          <p:nvPr/>
        </p:nvSpPr>
        <p:spPr>
          <a:xfrm>
            <a:off x="904875" y="3257550"/>
            <a:ext cx="590550" cy="590550"/>
          </a:xfrm>
          <a:prstGeom prst="ellipse">
            <a:avLst/>
          </a:prstGeom>
          <a:solidFill>
            <a:srgbClr val="6688A7"/>
          </a:solidFill>
          <a:ln w="0">
            <a:noFill/>
          </a:ln>
        </p:spPr>
        <p:txBody>
          <a:bodyPr wrap="square" lIns="0" tIns="0" rIns="0" bIns="0" anchor="ctr">
            <a:normAutofit/>
          </a:bodyPr>
          <a:lstStyle/>
          <a:p>
            <a:pPr algn="ctr">
              <a:lnSpc>
                <a:spcPct val="100000"/>
              </a:lnSpc>
              <a:buNone/>
              <a:defRPr sz="1800" b="1">
                <a:solidFill>
                  <a:srgbClr val="FFFFFF"/>
                </a:solidFill>
                <a:latin typeface="Verdana"/>
                <a:ea typeface="Verdana"/>
                <a:cs typeface="Verdana"/>
              </a:defRPr>
            </a:pPr>
            <a:r>
              <a:rPr sz="1800" b="1">
                <a:solidFill>
                  <a:srgbClr val="FFFFFF"/>
                </a:solidFill>
                <a:latin typeface="Verdana"/>
                <a:ea typeface="Verdana"/>
                <a:cs typeface="Verdana"/>
              </a:rPr>
              <a:t>2</a:t>
            </a:r>
          </a:p>
        </p:txBody>
      </p:sp>
      <p:sp>
        <p:nvSpPr>
          <p:cNvPr id="9" name="Rectangle 8">
            <a:extLst>
              <a:ext uri="{FF2B5EF4-FFF2-40B4-BE49-F238E27FC236}">
                <a16:creationId xmlns:a16="http://schemas.microsoft.com/office/drawing/2014/main" id="{7BBAF867-ED8C-4997-95DC-67883901560C}"/>
              </a:ext>
            </a:extLst>
          </p:cNvPr>
          <p:cNvSpPr>
            <a:spLocks noGrp="1"/>
          </p:cNvSpPr>
          <p:nvPr/>
        </p:nvSpPr>
        <p:spPr>
          <a:xfrm>
            <a:off x="1714500" y="3219450"/>
            <a:ext cx="3714750" cy="323850"/>
          </a:xfrm>
          <a:prstGeom prst="rect">
            <a:avLst/>
          </a:prstGeom>
          <a:noFill/>
          <a:ln w="0">
            <a:noFill/>
          </a:ln>
        </p:spPr>
        <p:txBody>
          <a:bodyPr wrap="square" lIns="76200" tIns="47625" rIns="76200" bIns="47625" anchor="ctr">
            <a:normAutofit/>
          </a:bodyPr>
          <a:lstStyle/>
          <a:p>
            <a:pPr algn="l">
              <a:lnSpc>
                <a:spcPct val="100000"/>
              </a:lnSpc>
              <a:buNone/>
              <a:defRPr sz="1200" b="1">
                <a:solidFill>
                  <a:srgbClr val="6688A7"/>
                </a:solidFill>
                <a:latin typeface="Verdana"/>
                <a:ea typeface="Verdana"/>
                <a:cs typeface="Verdana"/>
              </a:defRPr>
            </a:pPr>
            <a:r>
              <a:rPr sz="1200" b="1">
                <a:solidFill>
                  <a:srgbClr val="6688A7"/>
                </a:solidFill>
                <a:latin typeface="Verdana"/>
                <a:ea typeface="Verdana"/>
                <a:cs typeface="Verdana"/>
              </a:rPr>
              <a:t>INFORMĀCIJAS IEVADĪŠANA</a:t>
            </a:r>
          </a:p>
        </p:txBody>
      </p:sp>
      <p:sp>
        <p:nvSpPr>
          <p:cNvPr id="10" name="Rectangle 9">
            <a:extLst>
              <a:ext uri="{FF2B5EF4-FFF2-40B4-BE49-F238E27FC236}">
                <a16:creationId xmlns:a16="http://schemas.microsoft.com/office/drawing/2014/main" id="{3163160A-E5F0-41D4-ADF0-B5C1B426B315}"/>
              </a:ext>
            </a:extLst>
          </p:cNvPr>
          <p:cNvSpPr>
            <a:spLocks noGrp="1"/>
          </p:cNvSpPr>
          <p:nvPr/>
        </p:nvSpPr>
        <p:spPr>
          <a:xfrm>
            <a:off x="1714500" y="3638550"/>
            <a:ext cx="5619750" cy="876300"/>
          </a:xfrm>
          <a:prstGeom prst="rect">
            <a:avLst/>
          </a:prstGeom>
          <a:noFill/>
          <a:ln w="0">
            <a:noFill/>
          </a:ln>
        </p:spPr>
        <p:txBody>
          <a:bodyPr wrap="square" lIns="76200" tIns="57150" rIns="114300" bIns="57150" anchor="ctr">
            <a:normAutofit/>
          </a:bodyPr>
          <a:lstStyle/>
          <a:p>
            <a:pPr algn="l">
              <a:lnSpc>
                <a:spcPct val="100000"/>
              </a:lnSpc>
              <a:buNone/>
              <a:defRPr sz="1350" b="0">
                <a:solidFill>
                  <a:srgbClr val="332F38"/>
                </a:solidFill>
                <a:latin typeface="Verdana"/>
                <a:ea typeface="Verdana"/>
                <a:cs typeface="Verdana"/>
              </a:defRPr>
            </a:pPr>
            <a:r>
              <a:rPr b="0">
                <a:solidFill>
                  <a:schemeClr val="tx1"/>
                </a:solidFill>
                <a:latin typeface="Verdana"/>
                <a:ea typeface="Verdana"/>
                <a:cs typeface="Verdana"/>
              </a:rPr>
              <a:t>Izglītības iestāde Valsts pārbaudījumu informācijas sistēmā ievada ierakstu par piemērojamiem atbalsta pasākumiem.</a:t>
            </a:r>
            <a:endParaRPr lang="lv-LV" b="0">
              <a:solidFill>
                <a:schemeClr val="tx1"/>
              </a:solidFill>
              <a:latin typeface="Verdana"/>
              <a:ea typeface="Verdana"/>
              <a:cs typeface="Verdana"/>
            </a:endParaRPr>
          </a:p>
        </p:txBody>
      </p:sp>
      <p:sp>
        <p:nvSpPr>
          <p:cNvPr id="11" name="Rectangle: Rounded Corners 10">
            <a:extLst>
              <a:ext uri="{FF2B5EF4-FFF2-40B4-BE49-F238E27FC236}">
                <a16:creationId xmlns:a16="http://schemas.microsoft.com/office/drawing/2014/main" id="{D643D9E4-C25C-4456-80BB-C6CCCE59E86D}"/>
              </a:ext>
            </a:extLst>
          </p:cNvPr>
          <p:cNvSpPr>
            <a:spLocks noGrp="1"/>
          </p:cNvSpPr>
          <p:nvPr/>
        </p:nvSpPr>
        <p:spPr>
          <a:xfrm>
            <a:off x="8048625" y="3048000"/>
            <a:ext cx="3429000" cy="1809750"/>
          </a:xfrm>
          <a:prstGeom prst="roundRect">
            <a:avLst>
              <a:gd name="adj" fmla="val 4211"/>
            </a:avLst>
          </a:prstGeom>
          <a:solidFill>
            <a:srgbClr val="664690"/>
          </a:solidFill>
          <a:ln w="0">
            <a:noFill/>
          </a:ln>
        </p:spPr>
        <p:txBody>
          <a:bodyPr/>
          <a:lstStyle/>
          <a:p>
            <a:endParaRPr lang="lv-LV"/>
          </a:p>
        </p:txBody>
      </p:sp>
      <p:sp>
        <p:nvSpPr>
          <p:cNvPr id="12" name="Rectangle 11">
            <a:extLst>
              <a:ext uri="{FF2B5EF4-FFF2-40B4-BE49-F238E27FC236}">
                <a16:creationId xmlns:a16="http://schemas.microsoft.com/office/drawing/2014/main" id="{F46616EF-0BA1-43F9-BACD-89D02403CED3}"/>
              </a:ext>
            </a:extLst>
          </p:cNvPr>
          <p:cNvSpPr>
            <a:spLocks noGrp="1"/>
          </p:cNvSpPr>
          <p:nvPr/>
        </p:nvSpPr>
        <p:spPr>
          <a:xfrm>
            <a:off x="8334375" y="3295650"/>
            <a:ext cx="2857500" cy="304800"/>
          </a:xfrm>
          <a:prstGeom prst="rect">
            <a:avLst/>
          </a:prstGeom>
          <a:noFill/>
          <a:ln w="0">
            <a:noFill/>
          </a:ln>
        </p:spPr>
        <p:txBody>
          <a:bodyPr wrap="square" lIns="76200" tIns="47625" rIns="76200" bIns="47625" anchor="ctr">
            <a:normAutofit/>
          </a:bodyPr>
          <a:lstStyle/>
          <a:p>
            <a:pPr algn="ctr">
              <a:lnSpc>
                <a:spcPct val="100000"/>
              </a:lnSpc>
              <a:buNone/>
              <a:defRPr sz="1200" b="1">
                <a:solidFill>
                  <a:srgbClr val="FFFFFF"/>
                </a:solidFill>
                <a:latin typeface="Verdana"/>
                <a:ea typeface="Verdana"/>
                <a:cs typeface="Verdana"/>
              </a:defRPr>
            </a:pPr>
            <a:r>
              <a:rPr sz="1200" b="1">
                <a:solidFill>
                  <a:srgbClr val="FFFFFF"/>
                </a:solidFill>
                <a:latin typeface="Verdana"/>
                <a:ea typeface="Verdana"/>
                <a:cs typeface="Verdana"/>
              </a:rPr>
              <a:t>NE VĒLĀK KĀ</a:t>
            </a:r>
          </a:p>
        </p:txBody>
      </p:sp>
      <p:sp>
        <p:nvSpPr>
          <p:cNvPr id="13" name="Rectangle 12">
            <a:extLst>
              <a:ext uri="{FF2B5EF4-FFF2-40B4-BE49-F238E27FC236}">
                <a16:creationId xmlns:a16="http://schemas.microsoft.com/office/drawing/2014/main" id="{E066D15E-3028-4997-BFC9-9D340AEC7FC8}"/>
              </a:ext>
            </a:extLst>
          </p:cNvPr>
          <p:cNvSpPr>
            <a:spLocks noGrp="1"/>
          </p:cNvSpPr>
          <p:nvPr/>
        </p:nvSpPr>
        <p:spPr>
          <a:xfrm>
            <a:off x="8286750" y="3638550"/>
            <a:ext cx="2952750" cy="609600"/>
          </a:xfrm>
          <a:prstGeom prst="rect">
            <a:avLst/>
          </a:prstGeom>
          <a:noFill/>
          <a:ln w="0">
            <a:noFill/>
          </a:ln>
        </p:spPr>
        <p:txBody>
          <a:bodyPr wrap="square" lIns="76200" tIns="47625" rIns="76200" bIns="47625" anchor="ctr">
            <a:normAutofit/>
          </a:bodyPr>
          <a:lstStyle/>
          <a:p>
            <a:pPr algn="ctr">
              <a:lnSpc>
                <a:spcPct val="100000"/>
              </a:lnSpc>
              <a:buNone/>
              <a:defRPr sz="2550" b="1">
                <a:solidFill>
                  <a:srgbClr val="FFFFFF"/>
                </a:solidFill>
                <a:latin typeface="Verdana"/>
                <a:ea typeface="Verdana"/>
                <a:cs typeface="Verdana"/>
              </a:defRPr>
            </a:pPr>
            <a:r>
              <a:rPr sz="2550" b="1">
                <a:solidFill>
                  <a:srgbClr val="FFFFFF"/>
                </a:solidFill>
                <a:latin typeface="Verdana"/>
                <a:ea typeface="Verdana"/>
                <a:cs typeface="Verdana"/>
              </a:rPr>
              <a:t>6 NEDĒĻAS</a:t>
            </a:r>
          </a:p>
        </p:txBody>
      </p:sp>
      <p:sp>
        <p:nvSpPr>
          <p:cNvPr id="14" name="Rectangle 13">
            <a:extLst>
              <a:ext uri="{FF2B5EF4-FFF2-40B4-BE49-F238E27FC236}">
                <a16:creationId xmlns:a16="http://schemas.microsoft.com/office/drawing/2014/main" id="{521BDF7F-E3AD-4FF7-B43E-46FC0C5EC3F4}"/>
              </a:ext>
            </a:extLst>
          </p:cNvPr>
          <p:cNvSpPr>
            <a:spLocks noGrp="1"/>
          </p:cNvSpPr>
          <p:nvPr/>
        </p:nvSpPr>
        <p:spPr>
          <a:xfrm>
            <a:off x="8334375" y="4286250"/>
            <a:ext cx="2857500" cy="381000"/>
          </a:xfrm>
          <a:prstGeom prst="rect">
            <a:avLst/>
          </a:prstGeom>
          <a:noFill/>
          <a:ln w="0">
            <a:noFill/>
          </a:ln>
        </p:spPr>
        <p:txBody>
          <a:bodyPr wrap="square" lIns="76200" tIns="47625" rIns="76200" bIns="47625" anchor="ctr">
            <a:normAutofit fontScale="90841" lnSpcReduction="20000"/>
          </a:bodyPr>
          <a:lstStyle/>
          <a:p>
            <a:pPr algn="ctr">
              <a:lnSpc>
                <a:spcPct val="100000"/>
              </a:lnSpc>
              <a:buNone/>
              <a:defRPr sz="1200" b="0">
                <a:solidFill>
                  <a:srgbClr val="FFFFFF"/>
                </a:solidFill>
                <a:latin typeface="Verdana"/>
                <a:ea typeface="Verdana"/>
                <a:cs typeface="Verdana"/>
              </a:defRPr>
            </a:pPr>
            <a:r>
              <a:rPr sz="1200" b="0">
                <a:solidFill>
                  <a:srgbClr val="FFFFFF"/>
                </a:solidFill>
                <a:latin typeface="Verdana"/>
                <a:ea typeface="Verdana"/>
                <a:cs typeface="Verdana"/>
              </a:rPr>
              <a:t>pirms attiecīgā eksāmena norises dienas</a:t>
            </a:r>
          </a:p>
        </p:txBody>
      </p:sp>
      <p:sp>
        <p:nvSpPr>
          <p:cNvPr id="15" name="Rectangle: Rounded Corners 14">
            <a:extLst>
              <a:ext uri="{FF2B5EF4-FFF2-40B4-BE49-F238E27FC236}">
                <a16:creationId xmlns:a16="http://schemas.microsoft.com/office/drawing/2014/main" id="{326EF955-CDD4-4483-853B-9E64260801CE}"/>
              </a:ext>
            </a:extLst>
          </p:cNvPr>
          <p:cNvSpPr>
            <a:spLocks noGrp="1"/>
          </p:cNvSpPr>
          <p:nvPr/>
        </p:nvSpPr>
        <p:spPr>
          <a:xfrm>
            <a:off x="714375" y="5105400"/>
            <a:ext cx="10763250" cy="952500"/>
          </a:xfrm>
          <a:prstGeom prst="roundRect">
            <a:avLst>
              <a:gd name="adj" fmla="val 8000"/>
            </a:avLst>
          </a:prstGeom>
          <a:solidFill>
            <a:srgbClr val="EAF2ED"/>
          </a:solidFill>
          <a:ln w="9525">
            <a:solidFill>
              <a:srgbClr val="5E8C72"/>
            </a:solidFill>
          </a:ln>
        </p:spPr>
        <p:txBody>
          <a:bodyPr/>
          <a:lstStyle/>
          <a:p>
            <a:endParaRPr lang="lv-LV"/>
          </a:p>
        </p:txBody>
      </p:sp>
      <p:sp>
        <p:nvSpPr>
          <p:cNvPr id="16" name="Oval 15">
            <a:extLst>
              <a:ext uri="{FF2B5EF4-FFF2-40B4-BE49-F238E27FC236}">
                <a16:creationId xmlns:a16="http://schemas.microsoft.com/office/drawing/2014/main" id="{9E90D810-4FDA-4A39-B3AC-AAF4C36CC159}"/>
              </a:ext>
            </a:extLst>
          </p:cNvPr>
          <p:cNvSpPr>
            <a:spLocks noGrp="1"/>
          </p:cNvSpPr>
          <p:nvPr/>
        </p:nvSpPr>
        <p:spPr>
          <a:xfrm>
            <a:off x="904875" y="5286375"/>
            <a:ext cx="590550" cy="590550"/>
          </a:xfrm>
          <a:prstGeom prst="ellipse">
            <a:avLst/>
          </a:prstGeom>
          <a:solidFill>
            <a:srgbClr val="5E8C72"/>
          </a:solidFill>
          <a:ln w="0">
            <a:noFill/>
          </a:ln>
        </p:spPr>
        <p:txBody>
          <a:bodyPr wrap="square" lIns="0" tIns="0" rIns="0" bIns="0" anchor="ctr">
            <a:normAutofit/>
          </a:bodyPr>
          <a:lstStyle/>
          <a:p>
            <a:pPr algn="ctr">
              <a:lnSpc>
                <a:spcPct val="100000"/>
              </a:lnSpc>
              <a:buNone/>
              <a:defRPr sz="1800" b="1">
                <a:solidFill>
                  <a:srgbClr val="FFFFFF"/>
                </a:solidFill>
                <a:latin typeface="Verdana"/>
                <a:ea typeface="Verdana"/>
                <a:cs typeface="Verdana"/>
              </a:defRPr>
            </a:pPr>
            <a:r>
              <a:rPr sz="1800" b="1">
                <a:solidFill>
                  <a:srgbClr val="FFFFFF"/>
                </a:solidFill>
                <a:latin typeface="Verdana"/>
                <a:ea typeface="Verdana"/>
                <a:cs typeface="Verdana"/>
              </a:rPr>
              <a:t>3</a:t>
            </a:r>
          </a:p>
        </p:txBody>
      </p:sp>
      <p:sp>
        <p:nvSpPr>
          <p:cNvPr id="17" name="Rectangle 16">
            <a:extLst>
              <a:ext uri="{FF2B5EF4-FFF2-40B4-BE49-F238E27FC236}">
                <a16:creationId xmlns:a16="http://schemas.microsoft.com/office/drawing/2014/main" id="{B9AE2104-4E96-4C9E-A02E-BBDD6F56077E}"/>
              </a:ext>
            </a:extLst>
          </p:cNvPr>
          <p:cNvSpPr>
            <a:spLocks noGrp="1"/>
          </p:cNvSpPr>
          <p:nvPr/>
        </p:nvSpPr>
        <p:spPr>
          <a:xfrm>
            <a:off x="1714500" y="5219700"/>
            <a:ext cx="9334500" cy="704850"/>
          </a:xfrm>
          <a:prstGeom prst="rect">
            <a:avLst/>
          </a:prstGeom>
          <a:noFill/>
          <a:ln w="0">
            <a:noFill/>
          </a:ln>
        </p:spPr>
        <p:txBody>
          <a:bodyPr wrap="square" lIns="76200" tIns="19050" rIns="76200" bIns="19050" anchor="ctr">
            <a:normAutofit/>
          </a:bodyPr>
          <a:lstStyle/>
          <a:p>
            <a:pPr algn="l">
              <a:lnSpc>
                <a:spcPct val="100000"/>
              </a:lnSpc>
              <a:buNone/>
              <a:defRPr sz="1275">
                <a:solidFill>
                  <a:srgbClr val="332F38"/>
                </a:solidFill>
                <a:latin typeface="Verdana"/>
                <a:ea typeface="Verdana"/>
                <a:cs typeface="Verdana"/>
              </a:defRPr>
            </a:pPr>
            <a:r>
              <a:rPr sz="1250" b="1">
                <a:solidFill>
                  <a:schemeClr val="tx1"/>
                </a:solidFill>
                <a:latin typeface="Verdana"/>
                <a:ea typeface="Verdana"/>
                <a:cs typeface="Verdana"/>
              </a:rPr>
              <a:t>Atsevišķa saskaņošana ar VIAA nav nepieciešama</a:t>
            </a:r>
            <a:endParaRPr lang="lv-LV" sz="1250" b="1">
              <a:solidFill>
                <a:schemeClr val="tx1"/>
              </a:solidFill>
              <a:latin typeface="Verdana"/>
              <a:ea typeface="Verdana"/>
              <a:cs typeface="Verdana"/>
            </a:endParaRPr>
          </a:p>
          <a:p>
            <a:pPr>
              <a:defRPr sz="1275">
                <a:solidFill>
                  <a:srgbClr val="332F38"/>
                </a:solidFill>
                <a:latin typeface="Verdana"/>
                <a:ea typeface="Verdana"/>
                <a:cs typeface="Verdana"/>
              </a:defRPr>
            </a:pPr>
            <a:r>
              <a:rPr sz="1250">
                <a:solidFill>
                  <a:schemeClr val="tx1"/>
                </a:solidFill>
                <a:latin typeface="Verdana"/>
                <a:ea typeface="Verdana"/>
                <a:cs typeface="Verdana"/>
              </a:rPr>
              <a:t>Izglītības </a:t>
            </a:r>
            <a:r>
              <a:rPr sz="1250" err="1">
                <a:solidFill>
                  <a:schemeClr val="tx1"/>
                </a:solidFill>
                <a:latin typeface="Verdana"/>
                <a:ea typeface="Verdana"/>
                <a:cs typeface="Verdana"/>
              </a:rPr>
              <a:t>iestāde</a:t>
            </a:r>
            <a:r>
              <a:rPr sz="1250">
                <a:solidFill>
                  <a:schemeClr val="tx1"/>
                </a:solidFill>
                <a:latin typeface="Verdana"/>
                <a:ea typeface="Verdana"/>
                <a:cs typeface="Verdana"/>
              </a:rPr>
              <a:t> </a:t>
            </a:r>
            <a:r>
              <a:rPr sz="1250" err="1">
                <a:solidFill>
                  <a:schemeClr val="tx1"/>
                </a:solidFill>
                <a:latin typeface="Verdana"/>
                <a:ea typeface="Verdana"/>
                <a:cs typeface="Verdana"/>
              </a:rPr>
              <a:t>nesaskaņo</a:t>
            </a:r>
            <a:r>
              <a:rPr sz="1250">
                <a:solidFill>
                  <a:schemeClr val="tx1"/>
                </a:solidFill>
                <a:latin typeface="Verdana"/>
                <a:ea typeface="Verdana"/>
                <a:cs typeface="Verdana"/>
              </a:rPr>
              <a:t> </a:t>
            </a:r>
            <a:r>
              <a:rPr lang="lv-LV" sz="1250">
                <a:solidFill>
                  <a:schemeClr val="tx1"/>
                </a:solidFill>
                <a:latin typeface="Verdana"/>
                <a:ea typeface="Verdana"/>
                <a:cs typeface="Verdana"/>
              </a:rPr>
              <a:t>ar VIAA izglītojamajam</a:t>
            </a:r>
            <a:r>
              <a:rPr sz="1250">
                <a:solidFill>
                  <a:schemeClr val="tx1"/>
                </a:solidFill>
                <a:latin typeface="Verdana"/>
                <a:ea typeface="Verdana"/>
                <a:cs typeface="Verdana"/>
              </a:rPr>
              <a:t> </a:t>
            </a:r>
            <a:r>
              <a:rPr sz="1250" err="1">
                <a:solidFill>
                  <a:schemeClr val="tx1"/>
                </a:solidFill>
                <a:latin typeface="Verdana"/>
                <a:ea typeface="Verdana"/>
                <a:cs typeface="Verdana"/>
              </a:rPr>
              <a:t>nepieciešamos</a:t>
            </a:r>
            <a:r>
              <a:rPr sz="1250">
                <a:solidFill>
                  <a:schemeClr val="tx1"/>
                </a:solidFill>
                <a:latin typeface="Verdana"/>
                <a:ea typeface="Verdana"/>
                <a:cs typeface="Verdana"/>
              </a:rPr>
              <a:t> </a:t>
            </a:r>
            <a:r>
              <a:rPr sz="1250" err="1">
                <a:solidFill>
                  <a:schemeClr val="tx1"/>
                </a:solidFill>
                <a:latin typeface="Verdana"/>
                <a:ea typeface="Verdana"/>
                <a:cs typeface="Verdana"/>
              </a:rPr>
              <a:t>atbalsta</a:t>
            </a:r>
            <a:r>
              <a:rPr sz="1250">
                <a:solidFill>
                  <a:schemeClr val="tx1"/>
                </a:solidFill>
                <a:latin typeface="Verdana"/>
                <a:ea typeface="Verdana"/>
                <a:cs typeface="Verdana"/>
              </a:rPr>
              <a:t> </a:t>
            </a:r>
            <a:r>
              <a:rPr sz="1250" err="1">
                <a:solidFill>
                  <a:schemeClr val="tx1"/>
                </a:solidFill>
                <a:latin typeface="Verdana"/>
                <a:ea typeface="Verdana"/>
                <a:cs typeface="Verdana"/>
              </a:rPr>
              <a:t>pasākumus</a:t>
            </a:r>
            <a:r>
              <a:rPr sz="1250">
                <a:solidFill>
                  <a:schemeClr val="tx1"/>
                </a:solidFill>
                <a:latin typeface="Verdana"/>
                <a:ea typeface="Verdana"/>
                <a:cs typeface="Verdana"/>
              </a:rPr>
              <a:t> 9. </a:t>
            </a:r>
            <a:r>
              <a:rPr sz="1250" err="1">
                <a:solidFill>
                  <a:schemeClr val="tx1"/>
                </a:solidFill>
                <a:latin typeface="Verdana"/>
                <a:ea typeface="Verdana"/>
                <a:cs typeface="Verdana"/>
              </a:rPr>
              <a:t>klases</a:t>
            </a:r>
            <a:r>
              <a:rPr sz="1250">
                <a:solidFill>
                  <a:schemeClr val="tx1"/>
                </a:solidFill>
                <a:latin typeface="Verdana"/>
                <a:ea typeface="Verdana"/>
                <a:cs typeface="Verdana"/>
              </a:rPr>
              <a:t> </a:t>
            </a:r>
            <a:r>
              <a:rPr sz="1250" err="1">
                <a:solidFill>
                  <a:schemeClr val="tx1"/>
                </a:solidFill>
                <a:latin typeface="Verdana"/>
                <a:ea typeface="Verdana"/>
                <a:cs typeface="Verdana"/>
              </a:rPr>
              <a:t>vai</a:t>
            </a:r>
            <a:r>
              <a:rPr sz="1250">
                <a:solidFill>
                  <a:schemeClr val="tx1"/>
                </a:solidFill>
                <a:latin typeface="Verdana"/>
                <a:ea typeface="Verdana"/>
                <a:cs typeface="Verdana"/>
              </a:rPr>
              <a:t> </a:t>
            </a:r>
            <a:r>
              <a:rPr sz="1250" err="1">
                <a:solidFill>
                  <a:schemeClr val="tx1"/>
                </a:solidFill>
                <a:latin typeface="Verdana"/>
                <a:ea typeface="Verdana"/>
                <a:cs typeface="Verdana"/>
              </a:rPr>
              <a:t>vidējās</a:t>
            </a:r>
            <a:r>
              <a:rPr sz="1250">
                <a:solidFill>
                  <a:schemeClr val="tx1"/>
                </a:solidFill>
                <a:latin typeface="Verdana"/>
                <a:ea typeface="Verdana"/>
                <a:cs typeface="Verdana"/>
              </a:rPr>
              <a:t> </a:t>
            </a:r>
            <a:r>
              <a:rPr sz="1250" err="1">
                <a:solidFill>
                  <a:schemeClr val="tx1"/>
                </a:solidFill>
                <a:latin typeface="Verdana"/>
                <a:ea typeface="Verdana"/>
                <a:cs typeface="Verdana"/>
              </a:rPr>
              <a:t>izglītības</a:t>
            </a:r>
            <a:r>
              <a:rPr sz="1250">
                <a:solidFill>
                  <a:schemeClr val="tx1"/>
                </a:solidFill>
                <a:latin typeface="Verdana"/>
                <a:ea typeface="Verdana"/>
                <a:cs typeface="Verdana"/>
              </a:rPr>
              <a:t> </a:t>
            </a:r>
            <a:r>
              <a:rPr sz="1250" err="1">
                <a:solidFill>
                  <a:schemeClr val="tx1"/>
                </a:solidFill>
                <a:latin typeface="Verdana"/>
                <a:ea typeface="Verdana"/>
                <a:cs typeface="Verdana"/>
              </a:rPr>
              <a:t>pakāpes</a:t>
            </a:r>
            <a:r>
              <a:rPr sz="1250">
                <a:solidFill>
                  <a:schemeClr val="tx1"/>
                </a:solidFill>
                <a:latin typeface="Verdana"/>
                <a:ea typeface="Verdana"/>
                <a:cs typeface="Verdana"/>
              </a:rPr>
              <a:t> </a:t>
            </a:r>
            <a:r>
              <a:rPr sz="1250" err="1">
                <a:solidFill>
                  <a:schemeClr val="tx1"/>
                </a:solidFill>
                <a:latin typeface="Verdana"/>
                <a:ea typeface="Verdana"/>
                <a:cs typeface="Verdana"/>
              </a:rPr>
              <a:t>valsts</a:t>
            </a:r>
            <a:r>
              <a:rPr sz="1250">
                <a:solidFill>
                  <a:schemeClr val="tx1"/>
                </a:solidFill>
                <a:latin typeface="Verdana"/>
                <a:ea typeface="Verdana"/>
                <a:cs typeface="Verdana"/>
              </a:rPr>
              <a:t> </a:t>
            </a:r>
            <a:r>
              <a:rPr sz="1250" err="1">
                <a:solidFill>
                  <a:schemeClr val="tx1"/>
                </a:solidFill>
                <a:latin typeface="Verdana"/>
                <a:ea typeface="Verdana"/>
                <a:cs typeface="Verdana"/>
              </a:rPr>
              <a:t>pārbaudījumos</a:t>
            </a:r>
            <a:r>
              <a:rPr sz="1250">
                <a:solidFill>
                  <a:schemeClr val="tx1"/>
                </a:solidFill>
                <a:latin typeface="Verdana"/>
                <a:ea typeface="Verdana"/>
                <a:cs typeface="Verdana"/>
              </a:rPr>
              <a:t>.</a:t>
            </a:r>
          </a:p>
        </p:txBody>
      </p:sp>
      <p:sp>
        <p:nvSpPr>
          <p:cNvPr id="18" name="Rectangle: Rounded Corners 17">
            <a:extLst>
              <a:ext uri="{FF2B5EF4-FFF2-40B4-BE49-F238E27FC236}">
                <a16:creationId xmlns:a16="http://schemas.microsoft.com/office/drawing/2014/main" id="{9E926DF8-0986-406D-A8F4-60A4F7224787}"/>
              </a:ext>
            </a:extLst>
          </p:cNvPr>
          <p:cNvSpPr>
            <a:spLocks noGrp="1"/>
          </p:cNvSpPr>
          <p:nvPr/>
        </p:nvSpPr>
        <p:spPr>
          <a:xfrm>
            <a:off x="723900" y="6248400"/>
            <a:ext cx="228600" cy="228600"/>
          </a:xfrm>
          <a:prstGeom prst="roundRect">
            <a:avLst>
              <a:gd name="adj" fmla="val 12500"/>
            </a:avLst>
          </a:prstGeom>
          <a:solidFill>
            <a:srgbClr val="664690"/>
          </a:solidFill>
          <a:ln w="0">
            <a:noFill/>
          </a:ln>
        </p:spPr>
        <p:txBody>
          <a:bodyPr/>
          <a:lstStyle/>
          <a:p>
            <a:endParaRPr lang="lv-LV"/>
          </a:p>
        </p:txBody>
      </p:sp>
      <p:sp>
        <p:nvSpPr>
          <p:cNvPr id="19" name="Rectangle 18">
            <a:extLst>
              <a:ext uri="{FF2B5EF4-FFF2-40B4-BE49-F238E27FC236}">
                <a16:creationId xmlns:a16="http://schemas.microsoft.com/office/drawing/2014/main" id="{3A95CC35-E7B0-4A8C-AC74-179D6D9696AD}"/>
              </a:ext>
            </a:extLst>
          </p:cNvPr>
          <p:cNvSpPr>
            <a:spLocks noGrp="1"/>
          </p:cNvSpPr>
          <p:nvPr/>
        </p:nvSpPr>
        <p:spPr>
          <a:xfrm>
            <a:off x="723900" y="6248400"/>
            <a:ext cx="228600" cy="228600"/>
          </a:xfrm>
          <a:prstGeom prst="rect">
            <a:avLst/>
          </a:prstGeom>
          <a:noFill/>
          <a:ln w="0">
            <a:noFill/>
          </a:ln>
        </p:spPr>
        <p:txBody>
          <a:bodyPr wrap="square" lIns="0" tIns="0" rIns="0" bIns="0" anchor="ctr">
            <a:normAutofit/>
          </a:bodyPr>
          <a:lstStyle/>
          <a:p>
            <a:pPr algn="ctr">
              <a:lnSpc>
                <a:spcPct val="100000"/>
              </a:lnSpc>
              <a:buNone/>
              <a:defRPr sz="900" b="1">
                <a:solidFill>
                  <a:srgbClr val="FFFFFF"/>
                </a:solidFill>
                <a:latin typeface="Verdana"/>
                <a:ea typeface="Verdana"/>
                <a:cs typeface="Verdana"/>
              </a:defRPr>
            </a:pPr>
            <a:r>
              <a:rPr lang="lv-LV" sz="900" b="1">
                <a:solidFill>
                  <a:srgbClr val="FFFFFF"/>
                </a:solidFill>
                <a:latin typeface="Verdana"/>
                <a:ea typeface="Verdana"/>
                <a:cs typeface="Verdana"/>
              </a:rPr>
              <a:t>47</a:t>
            </a:r>
            <a:endParaRPr sz="900" b="1">
              <a:solidFill>
                <a:srgbClr val="FFFFFF"/>
              </a:solidFill>
              <a:latin typeface="Verdana"/>
              <a:ea typeface="Verdana"/>
              <a:cs typeface="Verdana"/>
            </a:endParaRPr>
          </a:p>
        </p:txBody>
      </p:sp>
      <p:sp>
        <p:nvSpPr>
          <p:cNvPr id="20" name="Rectangle 19">
            <a:extLst>
              <a:ext uri="{FF2B5EF4-FFF2-40B4-BE49-F238E27FC236}">
                <a16:creationId xmlns:a16="http://schemas.microsoft.com/office/drawing/2014/main" id="{2DC94DB8-A1C3-4F21-AD2F-DA966566930C}"/>
              </a:ext>
            </a:extLst>
          </p:cNvPr>
          <p:cNvSpPr>
            <a:spLocks noGrp="1"/>
          </p:cNvSpPr>
          <p:nvPr/>
        </p:nvSpPr>
        <p:spPr>
          <a:xfrm>
            <a:off x="1047750" y="6191250"/>
            <a:ext cx="10363200" cy="323850"/>
          </a:xfrm>
          <a:prstGeom prst="rect">
            <a:avLst/>
          </a:prstGeom>
          <a:noFill/>
          <a:ln w="0">
            <a:noFill/>
          </a:ln>
        </p:spPr>
        <p:txBody>
          <a:bodyPr wrap="square" lIns="0" tIns="0" rIns="0" bIns="0" anchor="ctr">
            <a:normAutofit/>
          </a:bodyPr>
          <a:lstStyle/>
          <a:p>
            <a:pPr algn="r">
              <a:lnSpc>
                <a:spcPct val="100000"/>
              </a:lnSpc>
              <a:buNone/>
              <a:defRPr sz="825" b="0">
                <a:solidFill>
                  <a:srgbClr val="716A78"/>
                </a:solidFill>
                <a:latin typeface="Verdana"/>
                <a:ea typeface="Verdana"/>
                <a:cs typeface="Verdana"/>
              </a:defRPr>
            </a:pPr>
            <a:endParaRPr lang="lv-LV" sz="800" b="0">
              <a:solidFill>
                <a:srgbClr val="716A78"/>
              </a:solidFill>
              <a:latin typeface="Verdana"/>
              <a:ea typeface="Verdana"/>
              <a:cs typeface="Verdana"/>
            </a:endParaRPr>
          </a:p>
        </p:txBody>
      </p:sp>
    </p:spTree>
    <p:extLst>
      <p:ext uri="{BB962C8B-B14F-4D97-AF65-F5344CB8AC3E}">
        <p14:creationId xmlns:p14="http://schemas.microsoft.com/office/powerpoint/2010/main" val="21051618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A6D6BBC5-F461-44EF-BC39-288CC321EBFB}"/>
              </a:ext>
            </a:extLst>
          </p:cNvPr>
          <p:cNvSpPr>
            <a:spLocks noGrp="1"/>
          </p:cNvSpPr>
          <p:nvPr/>
        </p:nvSpPr>
        <p:spPr>
          <a:xfrm>
            <a:off x="0" y="0"/>
            <a:ext cx="12192000" cy="1257300"/>
          </a:xfrm>
          <a:prstGeom prst="rect">
            <a:avLst/>
          </a:prstGeom>
          <a:solidFill>
            <a:srgbClr val="CBC7D8"/>
          </a:solidFill>
          <a:ln w="0">
            <a:noFill/>
          </a:ln>
        </p:spPr>
        <p:txBody>
          <a:bodyPr/>
          <a:lstStyle/>
          <a:p>
            <a:endParaRPr lang="lv-LV"/>
          </a:p>
        </p:txBody>
      </p:sp>
      <p:sp>
        <p:nvSpPr>
          <p:cNvPr id="2" name="Rectangle 1">
            <a:extLst>
              <a:ext uri="{FF2B5EF4-FFF2-40B4-BE49-F238E27FC236}">
                <a16:creationId xmlns:a16="http://schemas.microsoft.com/office/drawing/2014/main" id="{3B7D7B27-DB89-4786-89FC-0BA31E0EAFCB}"/>
              </a:ext>
            </a:extLst>
          </p:cNvPr>
          <p:cNvSpPr>
            <a:spLocks noGrp="1"/>
          </p:cNvSpPr>
          <p:nvPr/>
        </p:nvSpPr>
        <p:spPr>
          <a:xfrm>
            <a:off x="723900" y="266700"/>
            <a:ext cx="10287000" cy="457200"/>
          </a:xfrm>
          <a:prstGeom prst="rect">
            <a:avLst/>
          </a:prstGeom>
          <a:noFill/>
          <a:ln w="0">
            <a:noFill/>
          </a:ln>
        </p:spPr>
        <p:txBody>
          <a:bodyPr wrap="square" lIns="76200" tIns="47625" rIns="76200" bIns="47625" anchor="ctr">
            <a:normAutofit/>
          </a:bodyPr>
          <a:lstStyle/>
          <a:p>
            <a:pPr algn="l">
              <a:lnSpc>
                <a:spcPct val="100000"/>
              </a:lnSpc>
              <a:buNone/>
              <a:defRPr sz="2175" b="1">
                <a:solidFill>
                  <a:srgbClr val="4A326A"/>
                </a:solidFill>
                <a:latin typeface="Verdana"/>
                <a:ea typeface="Verdana"/>
                <a:cs typeface="Verdana"/>
              </a:defRPr>
            </a:pPr>
            <a:r>
              <a:rPr sz="2150" b="1">
                <a:solidFill>
                  <a:schemeClr val="tx1"/>
                </a:solidFill>
                <a:latin typeface="Verdana"/>
                <a:ea typeface="Verdana"/>
                <a:cs typeface="Verdana"/>
              </a:rPr>
              <a:t>Atbrīvojums no valodu eksāmena daļas</a:t>
            </a:r>
            <a:endParaRPr lang="lv-LV" sz="2150" b="1">
              <a:solidFill>
                <a:schemeClr val="tx1"/>
              </a:solidFill>
              <a:latin typeface="Verdana"/>
              <a:ea typeface="Verdana"/>
              <a:cs typeface="Verdana"/>
            </a:endParaRPr>
          </a:p>
        </p:txBody>
      </p:sp>
      <p:sp>
        <p:nvSpPr>
          <p:cNvPr id="3" name="Rectangle 2">
            <a:extLst>
              <a:ext uri="{FF2B5EF4-FFF2-40B4-BE49-F238E27FC236}">
                <a16:creationId xmlns:a16="http://schemas.microsoft.com/office/drawing/2014/main" id="{D56FFBB6-1B3F-4264-970D-91D0C53D0BFE}"/>
              </a:ext>
            </a:extLst>
          </p:cNvPr>
          <p:cNvSpPr>
            <a:spLocks noGrp="1"/>
          </p:cNvSpPr>
          <p:nvPr/>
        </p:nvSpPr>
        <p:spPr>
          <a:xfrm>
            <a:off x="742950" y="742950"/>
            <a:ext cx="8191500" cy="323850"/>
          </a:xfrm>
          <a:prstGeom prst="rect">
            <a:avLst/>
          </a:prstGeom>
          <a:noFill/>
          <a:ln w="0">
            <a:noFill/>
          </a:ln>
        </p:spPr>
        <p:txBody>
          <a:bodyPr wrap="square" lIns="76200" tIns="47625" rIns="76200" bIns="47625" anchor="ctr">
            <a:normAutofit/>
          </a:bodyPr>
          <a:lstStyle/>
          <a:p>
            <a:pPr algn="l">
              <a:lnSpc>
                <a:spcPct val="100000"/>
              </a:lnSpc>
              <a:buNone/>
              <a:defRPr sz="1275" b="0">
                <a:solidFill>
                  <a:srgbClr val="664690"/>
                </a:solidFill>
                <a:latin typeface="Verdana"/>
                <a:ea typeface="Verdana"/>
                <a:cs typeface="Verdana"/>
              </a:defRPr>
            </a:pPr>
            <a:r>
              <a:rPr sz="1275" b="0">
                <a:solidFill>
                  <a:srgbClr val="664690"/>
                </a:solidFill>
                <a:latin typeface="Verdana"/>
                <a:ea typeface="Verdana"/>
                <a:cs typeface="Verdana"/>
              </a:rPr>
              <a:t>Runas vai dzirdes traucējumu gadījumā</a:t>
            </a:r>
          </a:p>
        </p:txBody>
      </p:sp>
      <p:sp>
        <p:nvSpPr>
          <p:cNvPr id="5" name="Rectangle: Rounded Corners 4">
            <a:extLst>
              <a:ext uri="{FF2B5EF4-FFF2-40B4-BE49-F238E27FC236}">
                <a16:creationId xmlns:a16="http://schemas.microsoft.com/office/drawing/2014/main" id="{CA102A55-7534-41FA-B7D7-F75743D170B0}"/>
              </a:ext>
            </a:extLst>
          </p:cNvPr>
          <p:cNvSpPr>
            <a:spLocks noGrp="1"/>
          </p:cNvSpPr>
          <p:nvPr/>
        </p:nvSpPr>
        <p:spPr>
          <a:xfrm>
            <a:off x="725107" y="1526952"/>
            <a:ext cx="2846768" cy="1268569"/>
          </a:xfrm>
          <a:prstGeom prst="roundRect">
            <a:avLst>
              <a:gd name="adj" fmla="val 7292"/>
            </a:avLst>
          </a:prstGeom>
          <a:solidFill>
            <a:srgbClr val="F4F2F7"/>
          </a:solidFill>
          <a:ln w="9525">
            <a:solidFill>
              <a:srgbClr val="CBC7D8"/>
            </a:solidFill>
          </a:ln>
        </p:spPr>
        <p:txBody>
          <a:bodyPr/>
          <a:lstStyle/>
          <a:p>
            <a:endParaRPr lang="lv-LV"/>
          </a:p>
        </p:txBody>
      </p:sp>
      <p:sp>
        <p:nvSpPr>
          <p:cNvPr id="6" name="Rectangle 5">
            <a:extLst>
              <a:ext uri="{FF2B5EF4-FFF2-40B4-BE49-F238E27FC236}">
                <a16:creationId xmlns:a16="http://schemas.microsoft.com/office/drawing/2014/main" id="{BE9A407E-49DF-42D0-A2E9-6C5AB9E009A5}"/>
              </a:ext>
            </a:extLst>
          </p:cNvPr>
          <p:cNvSpPr>
            <a:spLocks noGrp="1"/>
          </p:cNvSpPr>
          <p:nvPr/>
        </p:nvSpPr>
        <p:spPr>
          <a:xfrm>
            <a:off x="888239" y="1548283"/>
            <a:ext cx="2509772" cy="711556"/>
          </a:xfrm>
          <a:prstGeom prst="rect">
            <a:avLst/>
          </a:prstGeom>
          <a:noFill/>
          <a:ln w="0">
            <a:noFill/>
          </a:ln>
        </p:spPr>
        <p:txBody>
          <a:bodyPr wrap="square" lIns="76200" tIns="47625" rIns="76200" bIns="47625" anchor="ctr">
            <a:noAutofit/>
          </a:bodyPr>
          <a:lstStyle/>
          <a:p>
            <a:pPr algn="ctr">
              <a:lnSpc>
                <a:spcPct val="100000"/>
              </a:lnSpc>
              <a:buNone/>
              <a:defRPr sz="975" b="1">
                <a:solidFill>
                  <a:srgbClr val="664690"/>
                </a:solidFill>
                <a:latin typeface="Verdana"/>
                <a:ea typeface="Verdana"/>
                <a:cs typeface="Verdana"/>
              </a:defRPr>
            </a:pPr>
            <a:r>
              <a:rPr lang="lv-LV" sz="1200" b="1">
                <a:solidFill>
                  <a:srgbClr val="664690"/>
                </a:solidFill>
                <a:latin typeface="Verdana"/>
                <a:ea typeface="Verdana"/>
                <a:cs typeface="Verdana"/>
              </a:rPr>
              <a:t>MĒRĶGRUPA</a:t>
            </a:r>
          </a:p>
        </p:txBody>
      </p:sp>
      <p:sp>
        <p:nvSpPr>
          <p:cNvPr id="7" name="Rectangle 6">
            <a:extLst>
              <a:ext uri="{FF2B5EF4-FFF2-40B4-BE49-F238E27FC236}">
                <a16:creationId xmlns:a16="http://schemas.microsoft.com/office/drawing/2014/main" id="{E7F9AA21-BA69-44B0-8374-052639E8586E}"/>
              </a:ext>
            </a:extLst>
          </p:cNvPr>
          <p:cNvSpPr>
            <a:spLocks noGrp="1"/>
          </p:cNvSpPr>
          <p:nvPr/>
        </p:nvSpPr>
        <p:spPr>
          <a:xfrm>
            <a:off x="885825" y="2266950"/>
            <a:ext cx="2514600" cy="476250"/>
          </a:xfrm>
          <a:prstGeom prst="rect">
            <a:avLst/>
          </a:prstGeom>
          <a:noFill/>
          <a:ln w="0">
            <a:noFill/>
          </a:ln>
        </p:spPr>
        <p:txBody>
          <a:bodyPr wrap="square" lIns="76200" tIns="47625" rIns="76200" bIns="47625" anchor="ctr">
            <a:normAutofit fontScale="90625" lnSpcReduction="20000"/>
          </a:bodyPr>
          <a:lstStyle/>
          <a:p>
            <a:pPr algn="ctr">
              <a:lnSpc>
                <a:spcPct val="100000"/>
              </a:lnSpc>
              <a:buNone/>
              <a:defRPr sz="1050" b="1">
                <a:solidFill>
                  <a:srgbClr val="4A326A"/>
                </a:solidFill>
                <a:latin typeface="Verdana"/>
                <a:ea typeface="Verdana"/>
                <a:cs typeface="Verdana"/>
              </a:defRPr>
            </a:pPr>
            <a:r>
              <a:rPr sz="1050" b="1">
                <a:solidFill>
                  <a:srgbClr val="4A326A"/>
                </a:solidFill>
                <a:latin typeface="Verdana"/>
                <a:ea typeface="Verdana"/>
                <a:cs typeface="Verdana"/>
              </a:rPr>
              <a:t>9. klases izglītojamais</a:t>
            </a:r>
          </a:p>
          <a:p>
            <a:pPr algn="ctr">
              <a:lnSpc>
                <a:spcPct val="100000"/>
              </a:lnSpc>
              <a:buNone/>
              <a:defRPr sz="1050" b="1">
                <a:solidFill>
                  <a:srgbClr val="4A326A"/>
                </a:solidFill>
                <a:latin typeface="Verdana"/>
                <a:ea typeface="Verdana"/>
                <a:cs typeface="Verdana"/>
              </a:defRPr>
            </a:pPr>
            <a:r>
              <a:rPr sz="1050" b="1">
                <a:solidFill>
                  <a:srgbClr val="4A326A"/>
                </a:solidFill>
                <a:latin typeface="Verdana"/>
                <a:ea typeface="Verdana"/>
                <a:cs typeface="Verdana"/>
              </a:rPr>
              <a:t>vai izglītojamais vidējās izglītības pakāpē</a:t>
            </a:r>
          </a:p>
        </p:txBody>
      </p:sp>
      <p:sp>
        <p:nvSpPr>
          <p:cNvPr id="8" name="Rectangle: Rounded Corners 7">
            <a:extLst>
              <a:ext uri="{FF2B5EF4-FFF2-40B4-BE49-F238E27FC236}">
                <a16:creationId xmlns:a16="http://schemas.microsoft.com/office/drawing/2014/main" id="{B4A44BEF-EFDB-4023-A474-785DF0F15C80}"/>
              </a:ext>
            </a:extLst>
          </p:cNvPr>
          <p:cNvSpPr>
            <a:spLocks noGrp="1"/>
          </p:cNvSpPr>
          <p:nvPr/>
        </p:nvSpPr>
        <p:spPr>
          <a:xfrm>
            <a:off x="3826768" y="1559149"/>
            <a:ext cx="3977695" cy="1247104"/>
          </a:xfrm>
          <a:prstGeom prst="roundRect">
            <a:avLst>
              <a:gd name="adj" fmla="val 7292"/>
            </a:avLst>
          </a:prstGeom>
          <a:solidFill>
            <a:srgbClr val="EAF0F5"/>
          </a:solidFill>
          <a:ln w="9525">
            <a:solidFill>
              <a:srgbClr val="6688A7"/>
            </a:solidFill>
          </a:ln>
        </p:spPr>
        <p:txBody>
          <a:bodyPr/>
          <a:lstStyle/>
          <a:p>
            <a:endParaRPr lang="lv-LV"/>
          </a:p>
        </p:txBody>
      </p:sp>
      <p:sp>
        <p:nvSpPr>
          <p:cNvPr id="9" name="Rectangle 8">
            <a:extLst>
              <a:ext uri="{FF2B5EF4-FFF2-40B4-BE49-F238E27FC236}">
                <a16:creationId xmlns:a16="http://schemas.microsoft.com/office/drawing/2014/main" id="{0B7BCA4E-3F00-411F-B231-F48E6BF12541}"/>
              </a:ext>
            </a:extLst>
          </p:cNvPr>
          <p:cNvSpPr>
            <a:spLocks noGrp="1"/>
          </p:cNvSpPr>
          <p:nvPr/>
        </p:nvSpPr>
        <p:spPr>
          <a:xfrm>
            <a:off x="3968436" y="1444581"/>
            <a:ext cx="3790950" cy="931033"/>
          </a:xfrm>
          <a:prstGeom prst="rect">
            <a:avLst/>
          </a:prstGeom>
          <a:noFill/>
          <a:ln w="0">
            <a:noFill/>
          </a:ln>
        </p:spPr>
        <p:txBody>
          <a:bodyPr wrap="square" lIns="76200" tIns="47625" rIns="76200" bIns="47625" anchor="ctr">
            <a:normAutofit fontScale="94103"/>
          </a:bodyPr>
          <a:lstStyle/>
          <a:p>
            <a:pPr algn="ctr">
              <a:lnSpc>
                <a:spcPct val="100000"/>
              </a:lnSpc>
              <a:buNone/>
              <a:defRPr sz="975" b="1">
                <a:solidFill>
                  <a:srgbClr val="6688A7"/>
                </a:solidFill>
                <a:latin typeface="Verdana"/>
                <a:ea typeface="Verdana"/>
                <a:cs typeface="Verdana"/>
              </a:defRPr>
            </a:pPr>
            <a:r>
              <a:rPr sz="1200" b="1">
                <a:solidFill>
                  <a:srgbClr val="6688A7"/>
                </a:solidFill>
                <a:latin typeface="Verdana"/>
                <a:ea typeface="Verdana"/>
                <a:cs typeface="Verdana"/>
              </a:rPr>
              <a:t>TRAUCĒJUMA VEIDS</a:t>
            </a:r>
            <a:endParaRPr lang="lv-LV" sz="1200" b="1">
              <a:solidFill>
                <a:srgbClr val="6688A7"/>
              </a:solidFill>
              <a:latin typeface="Verdana"/>
              <a:ea typeface="Verdana"/>
              <a:cs typeface="Verdana"/>
            </a:endParaRPr>
          </a:p>
        </p:txBody>
      </p:sp>
      <p:sp>
        <p:nvSpPr>
          <p:cNvPr id="10" name="Rectangle: Rounded Corners 9">
            <a:extLst>
              <a:ext uri="{FF2B5EF4-FFF2-40B4-BE49-F238E27FC236}">
                <a16:creationId xmlns:a16="http://schemas.microsoft.com/office/drawing/2014/main" id="{6017F7CD-4E51-4CD4-8206-E8037755D13E}"/>
              </a:ext>
            </a:extLst>
          </p:cNvPr>
          <p:cNvSpPr>
            <a:spLocks noGrp="1"/>
          </p:cNvSpPr>
          <p:nvPr/>
        </p:nvSpPr>
        <p:spPr>
          <a:xfrm>
            <a:off x="3853869" y="2239582"/>
            <a:ext cx="1695450" cy="457200"/>
          </a:xfrm>
          <a:prstGeom prst="roundRect">
            <a:avLst>
              <a:gd name="adj" fmla="val 12500"/>
            </a:avLst>
          </a:prstGeom>
          <a:solidFill>
            <a:srgbClr val="664690"/>
          </a:solidFill>
          <a:ln w="0">
            <a:noFill/>
          </a:ln>
        </p:spPr>
        <p:txBody>
          <a:bodyPr/>
          <a:lstStyle/>
          <a:p>
            <a:endParaRPr lang="lv-LV"/>
          </a:p>
        </p:txBody>
      </p:sp>
      <p:sp>
        <p:nvSpPr>
          <p:cNvPr id="11" name="Rectangle 10">
            <a:extLst>
              <a:ext uri="{FF2B5EF4-FFF2-40B4-BE49-F238E27FC236}">
                <a16:creationId xmlns:a16="http://schemas.microsoft.com/office/drawing/2014/main" id="{46EC2295-5C29-4103-85E4-EABD268F9990}"/>
              </a:ext>
            </a:extLst>
          </p:cNvPr>
          <p:cNvSpPr>
            <a:spLocks noGrp="1"/>
          </p:cNvSpPr>
          <p:nvPr/>
        </p:nvSpPr>
        <p:spPr>
          <a:xfrm>
            <a:off x="4048125" y="2257425"/>
            <a:ext cx="1543050" cy="400050"/>
          </a:xfrm>
          <a:prstGeom prst="rect">
            <a:avLst/>
          </a:prstGeom>
          <a:noFill/>
          <a:ln w="0">
            <a:noFill/>
          </a:ln>
        </p:spPr>
        <p:txBody>
          <a:bodyPr wrap="square" lIns="38100" tIns="9525" rIns="38100" bIns="9525" anchor="ctr">
            <a:normAutofit/>
          </a:bodyPr>
          <a:lstStyle/>
          <a:p>
            <a:pPr algn="ctr">
              <a:lnSpc>
                <a:spcPct val="100000"/>
              </a:lnSpc>
              <a:buNone/>
              <a:defRPr sz="1125" b="1">
                <a:solidFill>
                  <a:srgbClr val="FFFFFF"/>
                </a:solidFill>
                <a:latin typeface="Verdana"/>
                <a:ea typeface="Verdana"/>
                <a:cs typeface="Verdana"/>
              </a:defRPr>
            </a:pPr>
            <a:r>
              <a:rPr sz="1125" b="1">
                <a:solidFill>
                  <a:srgbClr val="FFFFFF"/>
                </a:solidFill>
                <a:latin typeface="Verdana"/>
                <a:ea typeface="Verdana"/>
                <a:cs typeface="Verdana"/>
              </a:rPr>
              <a:t>RUNAS</a:t>
            </a:r>
          </a:p>
          <a:p>
            <a:pPr algn="ctr">
              <a:lnSpc>
                <a:spcPct val="100000"/>
              </a:lnSpc>
              <a:buNone/>
              <a:defRPr sz="1125" b="1">
                <a:solidFill>
                  <a:srgbClr val="FFFFFF"/>
                </a:solidFill>
                <a:latin typeface="Verdana"/>
                <a:ea typeface="Verdana"/>
                <a:cs typeface="Verdana"/>
              </a:defRPr>
            </a:pPr>
            <a:r>
              <a:rPr sz="1125" b="1">
                <a:solidFill>
                  <a:srgbClr val="FFFFFF"/>
                </a:solidFill>
                <a:latin typeface="Verdana"/>
                <a:ea typeface="Verdana"/>
                <a:cs typeface="Verdana"/>
              </a:rPr>
              <a:t>TRAUCĒJUMI</a:t>
            </a:r>
          </a:p>
        </p:txBody>
      </p:sp>
      <p:sp>
        <p:nvSpPr>
          <p:cNvPr id="13" name="Rectangle: Rounded Corners 12">
            <a:extLst>
              <a:ext uri="{FF2B5EF4-FFF2-40B4-BE49-F238E27FC236}">
                <a16:creationId xmlns:a16="http://schemas.microsoft.com/office/drawing/2014/main" id="{C49C6C82-CE67-4005-9C16-2CB64947B6FB}"/>
              </a:ext>
            </a:extLst>
          </p:cNvPr>
          <p:cNvSpPr>
            <a:spLocks noGrp="1"/>
          </p:cNvSpPr>
          <p:nvPr/>
        </p:nvSpPr>
        <p:spPr>
          <a:xfrm>
            <a:off x="6060449" y="2239582"/>
            <a:ext cx="1695450" cy="457200"/>
          </a:xfrm>
          <a:prstGeom prst="roundRect">
            <a:avLst>
              <a:gd name="adj" fmla="val 12500"/>
            </a:avLst>
          </a:prstGeom>
          <a:solidFill>
            <a:schemeClr val="tx1"/>
          </a:solidFill>
          <a:ln w="0">
            <a:noFill/>
          </a:ln>
        </p:spPr>
        <p:txBody>
          <a:bodyPr lIns="91440" tIns="45720" rIns="91440" bIns="45720" anchor="t"/>
          <a:lstStyle/>
          <a:p>
            <a:endParaRPr lang="lv-LV">
              <a:solidFill>
                <a:schemeClr val="tx1"/>
              </a:solidFill>
            </a:endParaRPr>
          </a:p>
        </p:txBody>
      </p:sp>
      <p:sp>
        <p:nvSpPr>
          <p:cNvPr id="14" name="Rectangle 13">
            <a:extLst>
              <a:ext uri="{FF2B5EF4-FFF2-40B4-BE49-F238E27FC236}">
                <a16:creationId xmlns:a16="http://schemas.microsoft.com/office/drawing/2014/main" id="{E015DE12-7258-43B5-8C8B-D772CC471A5C}"/>
              </a:ext>
            </a:extLst>
          </p:cNvPr>
          <p:cNvSpPr>
            <a:spLocks noGrp="1"/>
          </p:cNvSpPr>
          <p:nvPr/>
        </p:nvSpPr>
        <p:spPr>
          <a:xfrm>
            <a:off x="6029325" y="2257425"/>
            <a:ext cx="1543050" cy="400050"/>
          </a:xfrm>
          <a:prstGeom prst="rect">
            <a:avLst/>
          </a:prstGeom>
          <a:noFill/>
          <a:ln w="0">
            <a:noFill/>
          </a:ln>
        </p:spPr>
        <p:txBody>
          <a:bodyPr wrap="square" lIns="38100" tIns="9525" rIns="38100" bIns="9525" anchor="ctr">
            <a:normAutofit/>
          </a:bodyPr>
          <a:lstStyle/>
          <a:p>
            <a:pPr algn="ctr">
              <a:lnSpc>
                <a:spcPct val="100000"/>
              </a:lnSpc>
              <a:buNone/>
              <a:defRPr sz="1125" b="1">
                <a:solidFill>
                  <a:srgbClr val="FFFFFF"/>
                </a:solidFill>
                <a:latin typeface="Verdana"/>
                <a:ea typeface="Verdana"/>
                <a:cs typeface="Verdana"/>
              </a:defRPr>
            </a:pPr>
            <a:r>
              <a:rPr sz="1125" b="1">
                <a:solidFill>
                  <a:srgbClr val="FFFFFF"/>
                </a:solidFill>
                <a:latin typeface="Verdana"/>
                <a:ea typeface="Verdana"/>
                <a:cs typeface="Verdana"/>
              </a:rPr>
              <a:t>DZIRDES</a:t>
            </a:r>
          </a:p>
          <a:p>
            <a:pPr algn="ctr">
              <a:lnSpc>
                <a:spcPct val="100000"/>
              </a:lnSpc>
              <a:buNone/>
              <a:defRPr sz="1125" b="1">
                <a:solidFill>
                  <a:srgbClr val="FFFFFF"/>
                </a:solidFill>
                <a:latin typeface="Verdana"/>
                <a:ea typeface="Verdana"/>
                <a:cs typeface="Verdana"/>
              </a:defRPr>
            </a:pPr>
            <a:r>
              <a:rPr sz="1125" b="1">
                <a:solidFill>
                  <a:srgbClr val="FFFFFF"/>
                </a:solidFill>
                <a:latin typeface="Verdana"/>
                <a:ea typeface="Verdana"/>
                <a:cs typeface="Verdana"/>
              </a:rPr>
              <a:t>TRAUCĒJUMI</a:t>
            </a:r>
          </a:p>
        </p:txBody>
      </p:sp>
      <p:sp>
        <p:nvSpPr>
          <p:cNvPr id="15" name="Rectangle: Rounded Corners 14">
            <a:extLst>
              <a:ext uri="{FF2B5EF4-FFF2-40B4-BE49-F238E27FC236}">
                <a16:creationId xmlns:a16="http://schemas.microsoft.com/office/drawing/2014/main" id="{C6B329EA-A31C-42FE-8681-483AF81D6AF3}"/>
              </a:ext>
            </a:extLst>
          </p:cNvPr>
          <p:cNvSpPr>
            <a:spLocks noGrp="1"/>
          </p:cNvSpPr>
          <p:nvPr/>
        </p:nvSpPr>
        <p:spPr>
          <a:xfrm>
            <a:off x="7984231" y="1537684"/>
            <a:ext cx="3493394" cy="1268569"/>
          </a:xfrm>
          <a:prstGeom prst="roundRect">
            <a:avLst>
              <a:gd name="adj" fmla="val 7292"/>
            </a:avLst>
          </a:prstGeom>
          <a:solidFill>
            <a:schemeClr val="accent3">
              <a:lumMod val="20000"/>
              <a:lumOff val="80000"/>
            </a:schemeClr>
          </a:solidFill>
          <a:ln w="9525">
            <a:solidFill>
              <a:srgbClr val="B58B45"/>
            </a:solidFill>
          </a:ln>
        </p:spPr>
        <p:txBody>
          <a:bodyPr/>
          <a:lstStyle/>
          <a:p>
            <a:endParaRPr lang="lv-LV"/>
          </a:p>
        </p:txBody>
      </p:sp>
      <p:sp>
        <p:nvSpPr>
          <p:cNvPr id="16" name="Rectangle 15">
            <a:extLst>
              <a:ext uri="{FF2B5EF4-FFF2-40B4-BE49-F238E27FC236}">
                <a16:creationId xmlns:a16="http://schemas.microsoft.com/office/drawing/2014/main" id="{7C1D92FD-5921-42E1-A25A-5C1476918B1D}"/>
              </a:ext>
            </a:extLst>
          </p:cNvPr>
          <p:cNvSpPr>
            <a:spLocks noGrp="1"/>
          </p:cNvSpPr>
          <p:nvPr/>
        </p:nvSpPr>
        <p:spPr>
          <a:xfrm>
            <a:off x="8211757" y="1548283"/>
            <a:ext cx="3081272" cy="894007"/>
          </a:xfrm>
          <a:prstGeom prst="rect">
            <a:avLst/>
          </a:prstGeom>
          <a:noFill/>
          <a:ln w="0">
            <a:noFill/>
          </a:ln>
        </p:spPr>
        <p:txBody>
          <a:bodyPr wrap="square" lIns="76200" tIns="47625" rIns="76200" bIns="47625" anchor="ctr">
            <a:normAutofit fontScale="97244"/>
          </a:bodyPr>
          <a:lstStyle/>
          <a:p>
            <a:pPr algn="ctr">
              <a:lnSpc>
                <a:spcPct val="100000"/>
              </a:lnSpc>
              <a:buNone/>
              <a:defRPr sz="975" b="1">
                <a:solidFill>
                  <a:srgbClr val="B58B45"/>
                </a:solidFill>
                <a:latin typeface="Verdana"/>
                <a:ea typeface="Verdana"/>
                <a:cs typeface="Verdana"/>
              </a:defRPr>
            </a:pPr>
            <a:r>
              <a:rPr sz="1200" b="1">
                <a:solidFill>
                  <a:schemeClr val="tx1"/>
                </a:solidFill>
                <a:latin typeface="Verdana"/>
                <a:ea typeface="Verdana"/>
                <a:cs typeface="Verdana"/>
              </a:rPr>
              <a:t>SEKAS</a:t>
            </a:r>
            <a:endParaRPr lang="lv-LV" sz="1200" b="1">
              <a:solidFill>
                <a:schemeClr val="tx1"/>
              </a:solidFill>
              <a:latin typeface="Verdana"/>
              <a:ea typeface="Verdana"/>
              <a:cs typeface="Verdana"/>
            </a:endParaRPr>
          </a:p>
        </p:txBody>
      </p:sp>
      <p:sp>
        <p:nvSpPr>
          <p:cNvPr id="17" name="Rectangle 16">
            <a:extLst>
              <a:ext uri="{FF2B5EF4-FFF2-40B4-BE49-F238E27FC236}">
                <a16:creationId xmlns:a16="http://schemas.microsoft.com/office/drawing/2014/main" id="{1E457E48-34D6-4F43-91D5-4E4F7011502A}"/>
              </a:ext>
            </a:extLst>
          </p:cNvPr>
          <p:cNvSpPr>
            <a:spLocks noGrp="1"/>
          </p:cNvSpPr>
          <p:nvPr/>
        </p:nvSpPr>
        <p:spPr>
          <a:xfrm>
            <a:off x="8220075" y="2257425"/>
            <a:ext cx="3086100" cy="495300"/>
          </a:xfrm>
          <a:prstGeom prst="rect">
            <a:avLst/>
          </a:prstGeom>
          <a:noFill/>
          <a:ln w="0">
            <a:noFill/>
          </a:ln>
        </p:spPr>
        <p:txBody>
          <a:bodyPr wrap="square" lIns="76200" tIns="47625" rIns="76200" bIns="47625" anchor="ctr">
            <a:normAutofit/>
          </a:bodyPr>
          <a:lstStyle/>
          <a:p>
            <a:pPr algn="ctr">
              <a:lnSpc>
                <a:spcPct val="100000"/>
              </a:lnSpc>
              <a:buNone/>
              <a:defRPr sz="1050" b="1">
                <a:solidFill>
                  <a:srgbClr val="4A326A"/>
                </a:solidFill>
                <a:latin typeface="Verdana"/>
                <a:ea typeface="Verdana"/>
                <a:cs typeface="Verdana"/>
              </a:defRPr>
            </a:pPr>
            <a:r>
              <a:rPr sz="1050" b="1">
                <a:solidFill>
                  <a:srgbClr val="4A326A"/>
                </a:solidFill>
                <a:latin typeface="Verdana"/>
                <a:ea typeface="Verdana"/>
                <a:cs typeface="Verdana"/>
              </a:rPr>
              <a:t>Traucējuma dēļ nevar kārtot</a:t>
            </a:r>
          </a:p>
          <a:p>
            <a:pPr algn="ctr">
              <a:lnSpc>
                <a:spcPct val="100000"/>
              </a:lnSpc>
              <a:buNone/>
              <a:defRPr sz="1050" b="1">
                <a:solidFill>
                  <a:srgbClr val="4A326A"/>
                </a:solidFill>
                <a:latin typeface="Verdana"/>
                <a:ea typeface="Verdana"/>
                <a:cs typeface="Verdana"/>
              </a:defRPr>
            </a:pPr>
            <a:r>
              <a:rPr sz="1050" b="1">
                <a:solidFill>
                  <a:srgbClr val="4A326A"/>
                </a:solidFill>
                <a:latin typeface="Verdana"/>
                <a:ea typeface="Verdana"/>
                <a:cs typeface="Verdana"/>
              </a:rPr>
              <a:t>klausīšanās daļu vai mutvārdu daļu</a:t>
            </a:r>
          </a:p>
        </p:txBody>
      </p:sp>
      <p:sp>
        <p:nvSpPr>
          <p:cNvPr id="18" name="Rectangle: Rounded Corners 17">
            <a:extLst>
              <a:ext uri="{FF2B5EF4-FFF2-40B4-BE49-F238E27FC236}">
                <a16:creationId xmlns:a16="http://schemas.microsoft.com/office/drawing/2014/main" id="{CCF33C23-2786-4648-835F-FAE27C3527E5}"/>
              </a:ext>
            </a:extLst>
          </p:cNvPr>
          <p:cNvSpPr>
            <a:spLocks noGrp="1"/>
          </p:cNvSpPr>
          <p:nvPr/>
        </p:nvSpPr>
        <p:spPr>
          <a:xfrm>
            <a:off x="714375" y="3067050"/>
            <a:ext cx="10763250" cy="323850"/>
          </a:xfrm>
          <a:prstGeom prst="roundRect">
            <a:avLst>
              <a:gd name="adj" fmla="val 14706"/>
            </a:avLst>
          </a:prstGeom>
          <a:solidFill>
            <a:srgbClr val="664690"/>
          </a:solidFill>
          <a:ln w="0">
            <a:noFill/>
          </a:ln>
        </p:spPr>
        <p:txBody>
          <a:bodyPr wrap="square" lIns="76200" tIns="47625" rIns="76200" bIns="47625" anchor="ctr">
            <a:normAutofit/>
          </a:bodyPr>
          <a:lstStyle/>
          <a:p>
            <a:pPr algn="ctr">
              <a:lnSpc>
                <a:spcPct val="100000"/>
              </a:lnSpc>
              <a:buNone/>
              <a:defRPr sz="1200" b="1">
                <a:solidFill>
                  <a:srgbClr val="FFFFFF"/>
                </a:solidFill>
                <a:latin typeface="Verdana"/>
                <a:ea typeface="Verdana"/>
                <a:cs typeface="Verdana"/>
              </a:defRPr>
            </a:pPr>
            <a:r>
              <a:rPr sz="1200" b="1">
                <a:solidFill>
                  <a:srgbClr val="FFFFFF"/>
                </a:solidFill>
                <a:latin typeface="Verdana"/>
                <a:ea typeface="Verdana"/>
                <a:cs typeface="Verdana"/>
              </a:rPr>
              <a:t>RĪCĪBA ATTIECĪGĀS EKSĀMENA DAĻAS NORISES DIENĀ</a:t>
            </a:r>
          </a:p>
        </p:txBody>
      </p:sp>
      <p:sp>
        <p:nvSpPr>
          <p:cNvPr id="19" name="Rectangle: Rounded Corners 18">
            <a:extLst>
              <a:ext uri="{FF2B5EF4-FFF2-40B4-BE49-F238E27FC236}">
                <a16:creationId xmlns:a16="http://schemas.microsoft.com/office/drawing/2014/main" id="{AB7BB19E-A1D5-43C6-AC0D-98904C763D27}"/>
              </a:ext>
            </a:extLst>
          </p:cNvPr>
          <p:cNvSpPr>
            <a:spLocks noGrp="1"/>
          </p:cNvSpPr>
          <p:nvPr/>
        </p:nvSpPr>
        <p:spPr>
          <a:xfrm>
            <a:off x="714375" y="3667125"/>
            <a:ext cx="3333750" cy="1333500"/>
          </a:xfrm>
          <a:prstGeom prst="roundRect">
            <a:avLst>
              <a:gd name="adj" fmla="val 5714"/>
            </a:avLst>
          </a:prstGeom>
          <a:solidFill>
            <a:srgbClr val="F4F2F7"/>
          </a:solidFill>
          <a:ln w="9525">
            <a:solidFill>
              <a:srgbClr val="664690"/>
            </a:solidFill>
          </a:ln>
        </p:spPr>
        <p:txBody>
          <a:bodyPr/>
          <a:lstStyle/>
          <a:p>
            <a:endParaRPr lang="lv-LV"/>
          </a:p>
        </p:txBody>
      </p:sp>
      <p:sp>
        <p:nvSpPr>
          <p:cNvPr id="20" name="Oval 19">
            <a:extLst>
              <a:ext uri="{FF2B5EF4-FFF2-40B4-BE49-F238E27FC236}">
                <a16:creationId xmlns:a16="http://schemas.microsoft.com/office/drawing/2014/main" id="{E70E1F73-84A4-4EE1-A371-23890C7CDBDE}"/>
              </a:ext>
            </a:extLst>
          </p:cNvPr>
          <p:cNvSpPr>
            <a:spLocks noGrp="1"/>
          </p:cNvSpPr>
          <p:nvPr/>
        </p:nvSpPr>
        <p:spPr>
          <a:xfrm>
            <a:off x="885825" y="3476625"/>
            <a:ext cx="533400" cy="533400"/>
          </a:xfrm>
          <a:prstGeom prst="ellipse">
            <a:avLst/>
          </a:prstGeom>
          <a:solidFill>
            <a:srgbClr val="664690"/>
          </a:solidFill>
          <a:ln w="0">
            <a:noFill/>
          </a:ln>
        </p:spPr>
        <p:txBody>
          <a:bodyPr wrap="square" lIns="0" tIns="0" rIns="0" bIns="0" anchor="ctr">
            <a:normAutofit/>
          </a:bodyPr>
          <a:lstStyle/>
          <a:p>
            <a:pPr algn="ctr">
              <a:lnSpc>
                <a:spcPct val="100000"/>
              </a:lnSpc>
              <a:buNone/>
              <a:defRPr sz="1725" b="1">
                <a:solidFill>
                  <a:srgbClr val="FFFFFF"/>
                </a:solidFill>
                <a:latin typeface="Verdana"/>
                <a:ea typeface="Verdana"/>
                <a:cs typeface="Verdana"/>
              </a:defRPr>
            </a:pPr>
            <a:r>
              <a:rPr sz="1725" b="1">
                <a:solidFill>
                  <a:srgbClr val="FFFFFF"/>
                </a:solidFill>
                <a:latin typeface="Verdana"/>
                <a:ea typeface="Verdana"/>
                <a:cs typeface="Verdana"/>
              </a:rPr>
              <a:t>1</a:t>
            </a:r>
          </a:p>
        </p:txBody>
      </p:sp>
      <p:sp>
        <p:nvSpPr>
          <p:cNvPr id="21" name="Rectangle 20">
            <a:extLst>
              <a:ext uri="{FF2B5EF4-FFF2-40B4-BE49-F238E27FC236}">
                <a16:creationId xmlns:a16="http://schemas.microsoft.com/office/drawing/2014/main" id="{FF918207-BCD1-44AE-A9BA-EAE252AC1A8A}"/>
              </a:ext>
            </a:extLst>
          </p:cNvPr>
          <p:cNvSpPr>
            <a:spLocks noGrp="1"/>
          </p:cNvSpPr>
          <p:nvPr/>
        </p:nvSpPr>
        <p:spPr>
          <a:xfrm>
            <a:off x="1514475" y="3705225"/>
            <a:ext cx="2333625" cy="323850"/>
          </a:xfrm>
          <a:prstGeom prst="rect">
            <a:avLst/>
          </a:prstGeom>
          <a:noFill/>
          <a:ln w="0">
            <a:noFill/>
          </a:ln>
        </p:spPr>
        <p:txBody>
          <a:bodyPr wrap="square" lIns="76200" tIns="47625" rIns="76200" bIns="47625" anchor="ctr">
            <a:normAutofit/>
          </a:bodyPr>
          <a:lstStyle/>
          <a:p>
            <a:pPr algn="l">
              <a:lnSpc>
                <a:spcPct val="100000"/>
              </a:lnSpc>
              <a:buNone/>
              <a:defRPr sz="1050" b="1">
                <a:solidFill>
                  <a:srgbClr val="664690"/>
                </a:solidFill>
                <a:latin typeface="Verdana"/>
                <a:ea typeface="Verdana"/>
                <a:cs typeface="Verdana"/>
              </a:defRPr>
            </a:pPr>
            <a:r>
              <a:rPr sz="1050" b="1">
                <a:solidFill>
                  <a:srgbClr val="664690"/>
                </a:solidFill>
                <a:latin typeface="Verdana"/>
                <a:ea typeface="Verdana"/>
                <a:cs typeface="Verdana"/>
              </a:rPr>
              <a:t>VADĪTĀJS SASTĀDA AKTU</a:t>
            </a:r>
          </a:p>
        </p:txBody>
      </p:sp>
      <p:sp>
        <p:nvSpPr>
          <p:cNvPr id="22" name="Rectangle 21">
            <a:extLst>
              <a:ext uri="{FF2B5EF4-FFF2-40B4-BE49-F238E27FC236}">
                <a16:creationId xmlns:a16="http://schemas.microsoft.com/office/drawing/2014/main" id="{7C8D2303-315C-473A-9822-443CD7A7ED10}"/>
              </a:ext>
            </a:extLst>
          </p:cNvPr>
          <p:cNvSpPr>
            <a:spLocks noGrp="1"/>
          </p:cNvSpPr>
          <p:nvPr/>
        </p:nvSpPr>
        <p:spPr>
          <a:xfrm>
            <a:off x="923925" y="4114800"/>
            <a:ext cx="2914650" cy="695325"/>
          </a:xfrm>
          <a:prstGeom prst="rect">
            <a:avLst/>
          </a:prstGeom>
          <a:noFill/>
          <a:ln w="0">
            <a:noFill/>
          </a:ln>
        </p:spPr>
        <p:txBody>
          <a:bodyPr wrap="square" lIns="76200" tIns="38100" rIns="76200" bIns="38100" anchor="ctr">
            <a:normAutofit/>
          </a:bodyPr>
          <a:lstStyle/>
          <a:p>
            <a:pPr algn="ctr">
              <a:lnSpc>
                <a:spcPct val="100000"/>
              </a:lnSpc>
              <a:buNone/>
              <a:defRPr sz="1200" b="0">
                <a:solidFill>
                  <a:srgbClr val="332F38"/>
                </a:solidFill>
                <a:latin typeface="Verdana"/>
                <a:ea typeface="Verdana"/>
                <a:cs typeface="Verdana"/>
              </a:defRPr>
            </a:pPr>
            <a:r>
              <a:rPr sz="1200" b="0">
                <a:solidFill>
                  <a:schemeClr val="tx1"/>
                </a:solidFill>
                <a:latin typeface="Verdana"/>
                <a:ea typeface="Verdana"/>
                <a:cs typeface="Verdana"/>
              </a:rPr>
              <a:t>Aktā fiksē izglītojamā nepiedalīšanos klausīšanās daļā vai mutvārdu daļā.</a:t>
            </a:r>
            <a:endParaRPr lang="lv-LV" sz="1200" b="0">
              <a:solidFill>
                <a:schemeClr val="tx1"/>
              </a:solidFill>
              <a:latin typeface="Verdana"/>
              <a:ea typeface="Verdana"/>
              <a:cs typeface="Verdana"/>
            </a:endParaRPr>
          </a:p>
        </p:txBody>
      </p:sp>
      <p:sp>
        <p:nvSpPr>
          <p:cNvPr id="23" name="Rectangle 22">
            <a:extLst>
              <a:ext uri="{FF2B5EF4-FFF2-40B4-BE49-F238E27FC236}">
                <a16:creationId xmlns:a16="http://schemas.microsoft.com/office/drawing/2014/main" id="{B5DE1AD8-D9A8-49E1-891A-2842A2798B35}"/>
              </a:ext>
            </a:extLst>
          </p:cNvPr>
          <p:cNvSpPr>
            <a:spLocks noGrp="1"/>
          </p:cNvSpPr>
          <p:nvPr/>
        </p:nvSpPr>
        <p:spPr>
          <a:xfrm>
            <a:off x="4048125" y="4314825"/>
            <a:ext cx="381000" cy="38100"/>
          </a:xfrm>
          <a:prstGeom prst="rect">
            <a:avLst/>
          </a:prstGeom>
          <a:solidFill>
            <a:srgbClr val="CBC7D8"/>
          </a:solidFill>
          <a:ln w="0">
            <a:noFill/>
          </a:ln>
        </p:spPr>
        <p:txBody>
          <a:bodyPr/>
          <a:lstStyle/>
          <a:p>
            <a:endParaRPr lang="lv-LV"/>
          </a:p>
        </p:txBody>
      </p:sp>
      <p:sp>
        <p:nvSpPr>
          <p:cNvPr id="24" name="Rectangle: Rounded Corners 23">
            <a:extLst>
              <a:ext uri="{FF2B5EF4-FFF2-40B4-BE49-F238E27FC236}">
                <a16:creationId xmlns:a16="http://schemas.microsoft.com/office/drawing/2014/main" id="{0B2CB727-73AA-4EB1-A05E-02DFC4EC2FAC}"/>
              </a:ext>
            </a:extLst>
          </p:cNvPr>
          <p:cNvSpPr>
            <a:spLocks noGrp="1"/>
          </p:cNvSpPr>
          <p:nvPr/>
        </p:nvSpPr>
        <p:spPr>
          <a:xfrm>
            <a:off x="4429125" y="3667125"/>
            <a:ext cx="3333750" cy="1333500"/>
          </a:xfrm>
          <a:prstGeom prst="roundRect">
            <a:avLst>
              <a:gd name="adj" fmla="val 5714"/>
            </a:avLst>
          </a:prstGeom>
          <a:solidFill>
            <a:srgbClr val="EAF0F5"/>
          </a:solidFill>
          <a:ln w="9525">
            <a:solidFill>
              <a:srgbClr val="6688A7"/>
            </a:solidFill>
          </a:ln>
        </p:spPr>
        <p:txBody>
          <a:bodyPr/>
          <a:lstStyle/>
          <a:p>
            <a:endParaRPr lang="lv-LV"/>
          </a:p>
        </p:txBody>
      </p:sp>
      <p:sp>
        <p:nvSpPr>
          <p:cNvPr id="25" name="Oval 24">
            <a:extLst>
              <a:ext uri="{FF2B5EF4-FFF2-40B4-BE49-F238E27FC236}">
                <a16:creationId xmlns:a16="http://schemas.microsoft.com/office/drawing/2014/main" id="{EF08BAD6-21CD-43B7-A58B-1048563FDA07}"/>
              </a:ext>
            </a:extLst>
          </p:cNvPr>
          <p:cNvSpPr>
            <a:spLocks noGrp="1"/>
          </p:cNvSpPr>
          <p:nvPr/>
        </p:nvSpPr>
        <p:spPr>
          <a:xfrm>
            <a:off x="4600575" y="3476625"/>
            <a:ext cx="533400" cy="533400"/>
          </a:xfrm>
          <a:prstGeom prst="ellipse">
            <a:avLst/>
          </a:prstGeom>
          <a:solidFill>
            <a:srgbClr val="6688A7"/>
          </a:solidFill>
          <a:ln w="0">
            <a:noFill/>
          </a:ln>
        </p:spPr>
        <p:txBody>
          <a:bodyPr wrap="square" lIns="0" tIns="0" rIns="0" bIns="0" anchor="ctr">
            <a:normAutofit/>
          </a:bodyPr>
          <a:lstStyle/>
          <a:p>
            <a:pPr algn="ctr">
              <a:lnSpc>
                <a:spcPct val="100000"/>
              </a:lnSpc>
              <a:buNone/>
              <a:defRPr sz="1725" b="1">
                <a:solidFill>
                  <a:srgbClr val="FFFFFF"/>
                </a:solidFill>
                <a:latin typeface="Verdana"/>
                <a:ea typeface="Verdana"/>
                <a:cs typeface="Verdana"/>
              </a:defRPr>
            </a:pPr>
            <a:r>
              <a:rPr sz="1725" b="1">
                <a:solidFill>
                  <a:srgbClr val="FFFFFF"/>
                </a:solidFill>
                <a:latin typeface="Verdana"/>
                <a:ea typeface="Verdana"/>
                <a:cs typeface="Verdana"/>
              </a:rPr>
              <a:t>2</a:t>
            </a:r>
          </a:p>
        </p:txBody>
      </p:sp>
      <p:sp>
        <p:nvSpPr>
          <p:cNvPr id="26" name="Rectangle 25">
            <a:extLst>
              <a:ext uri="{FF2B5EF4-FFF2-40B4-BE49-F238E27FC236}">
                <a16:creationId xmlns:a16="http://schemas.microsoft.com/office/drawing/2014/main" id="{1E6F5EB8-9A9C-40E4-A071-E1F145429088}"/>
              </a:ext>
            </a:extLst>
          </p:cNvPr>
          <p:cNvSpPr>
            <a:spLocks noGrp="1"/>
          </p:cNvSpPr>
          <p:nvPr/>
        </p:nvSpPr>
        <p:spPr>
          <a:xfrm>
            <a:off x="5229225" y="3705225"/>
            <a:ext cx="2333625" cy="323850"/>
          </a:xfrm>
          <a:prstGeom prst="rect">
            <a:avLst/>
          </a:prstGeom>
          <a:noFill/>
          <a:ln w="0">
            <a:noFill/>
          </a:ln>
        </p:spPr>
        <p:txBody>
          <a:bodyPr wrap="square" lIns="76200" tIns="47625" rIns="76200" bIns="47625" anchor="ctr">
            <a:normAutofit fontScale="85000" lnSpcReduction="10000"/>
          </a:bodyPr>
          <a:lstStyle/>
          <a:p>
            <a:pPr algn="l">
              <a:lnSpc>
                <a:spcPct val="100000"/>
              </a:lnSpc>
              <a:buNone/>
              <a:defRPr sz="1050" b="1">
                <a:solidFill>
                  <a:srgbClr val="6688A7"/>
                </a:solidFill>
                <a:latin typeface="Verdana"/>
                <a:ea typeface="Verdana"/>
                <a:cs typeface="Verdana"/>
              </a:defRPr>
            </a:pPr>
            <a:r>
              <a:rPr sz="1050" b="1">
                <a:solidFill>
                  <a:srgbClr val="6688A7"/>
                </a:solidFill>
                <a:latin typeface="Verdana"/>
                <a:ea typeface="Verdana"/>
                <a:cs typeface="Verdana"/>
              </a:rPr>
              <a:t>IEVADA INFORMĀCIJU SISTĒMĀ</a:t>
            </a:r>
          </a:p>
        </p:txBody>
      </p:sp>
      <p:sp>
        <p:nvSpPr>
          <p:cNvPr id="27" name="Rectangle 26">
            <a:extLst>
              <a:ext uri="{FF2B5EF4-FFF2-40B4-BE49-F238E27FC236}">
                <a16:creationId xmlns:a16="http://schemas.microsoft.com/office/drawing/2014/main" id="{0429A7C6-D36A-4169-AD40-58D46DBE9229}"/>
              </a:ext>
            </a:extLst>
          </p:cNvPr>
          <p:cNvSpPr>
            <a:spLocks noGrp="1"/>
          </p:cNvSpPr>
          <p:nvPr/>
        </p:nvSpPr>
        <p:spPr>
          <a:xfrm>
            <a:off x="4638675" y="4114800"/>
            <a:ext cx="2914650" cy="695325"/>
          </a:xfrm>
          <a:prstGeom prst="rect">
            <a:avLst/>
          </a:prstGeom>
          <a:noFill/>
          <a:ln w="0">
            <a:noFill/>
          </a:ln>
        </p:spPr>
        <p:txBody>
          <a:bodyPr wrap="square" lIns="76200" tIns="38100" rIns="76200" bIns="38100" anchor="ctr">
            <a:normAutofit/>
          </a:bodyPr>
          <a:lstStyle/>
          <a:p>
            <a:pPr algn="ctr">
              <a:lnSpc>
                <a:spcPct val="100000"/>
              </a:lnSpc>
              <a:buNone/>
              <a:defRPr sz="1200" b="0">
                <a:solidFill>
                  <a:srgbClr val="332F38"/>
                </a:solidFill>
                <a:latin typeface="Verdana"/>
                <a:ea typeface="Verdana"/>
                <a:cs typeface="Verdana"/>
              </a:defRPr>
            </a:pPr>
            <a:r>
              <a:rPr sz="1200" b="0">
                <a:solidFill>
                  <a:schemeClr val="tx1"/>
                </a:solidFill>
                <a:latin typeface="Verdana"/>
                <a:ea typeface="Verdana"/>
                <a:cs typeface="Verdana"/>
              </a:rPr>
              <a:t>Valsts pārbaudījumu informācijas sistēmā norāda piemēroto atbalsta pasākumu.</a:t>
            </a:r>
            <a:endParaRPr lang="lv-LV" sz="1200" b="0">
              <a:solidFill>
                <a:schemeClr val="tx1"/>
              </a:solidFill>
              <a:latin typeface="Verdana"/>
              <a:ea typeface="Verdana"/>
              <a:cs typeface="Verdana"/>
            </a:endParaRPr>
          </a:p>
        </p:txBody>
      </p:sp>
      <p:sp>
        <p:nvSpPr>
          <p:cNvPr id="28" name="Rectangle 27">
            <a:extLst>
              <a:ext uri="{FF2B5EF4-FFF2-40B4-BE49-F238E27FC236}">
                <a16:creationId xmlns:a16="http://schemas.microsoft.com/office/drawing/2014/main" id="{86806890-C205-4264-9467-2D66665A61AD}"/>
              </a:ext>
            </a:extLst>
          </p:cNvPr>
          <p:cNvSpPr>
            <a:spLocks noGrp="1"/>
          </p:cNvSpPr>
          <p:nvPr/>
        </p:nvSpPr>
        <p:spPr>
          <a:xfrm>
            <a:off x="7762875" y="4314825"/>
            <a:ext cx="381000" cy="38100"/>
          </a:xfrm>
          <a:prstGeom prst="rect">
            <a:avLst/>
          </a:prstGeom>
          <a:solidFill>
            <a:srgbClr val="CBC7D8"/>
          </a:solidFill>
          <a:ln w="0">
            <a:noFill/>
          </a:ln>
        </p:spPr>
        <p:txBody>
          <a:bodyPr/>
          <a:lstStyle/>
          <a:p>
            <a:endParaRPr lang="lv-LV"/>
          </a:p>
        </p:txBody>
      </p:sp>
      <p:sp>
        <p:nvSpPr>
          <p:cNvPr id="29" name="Rectangle: Rounded Corners 28">
            <a:extLst>
              <a:ext uri="{FF2B5EF4-FFF2-40B4-BE49-F238E27FC236}">
                <a16:creationId xmlns:a16="http://schemas.microsoft.com/office/drawing/2014/main" id="{2EA17760-EDBE-4205-9878-7EBABEE393A1}"/>
              </a:ext>
            </a:extLst>
          </p:cNvPr>
          <p:cNvSpPr>
            <a:spLocks noGrp="1"/>
          </p:cNvSpPr>
          <p:nvPr/>
        </p:nvSpPr>
        <p:spPr>
          <a:xfrm>
            <a:off x="8143875" y="3667125"/>
            <a:ext cx="3333750" cy="1333500"/>
          </a:xfrm>
          <a:prstGeom prst="roundRect">
            <a:avLst>
              <a:gd name="adj" fmla="val 5714"/>
            </a:avLst>
          </a:prstGeom>
          <a:solidFill>
            <a:schemeClr val="accent3">
              <a:lumMod val="20000"/>
              <a:lumOff val="80000"/>
            </a:schemeClr>
          </a:solidFill>
          <a:ln w="9525">
            <a:solidFill>
              <a:srgbClr val="B58B45"/>
            </a:solidFill>
          </a:ln>
        </p:spPr>
        <p:txBody>
          <a:bodyPr/>
          <a:lstStyle/>
          <a:p>
            <a:endParaRPr lang="lv-LV"/>
          </a:p>
        </p:txBody>
      </p:sp>
      <p:sp>
        <p:nvSpPr>
          <p:cNvPr id="30" name="Oval 29">
            <a:extLst>
              <a:ext uri="{FF2B5EF4-FFF2-40B4-BE49-F238E27FC236}">
                <a16:creationId xmlns:a16="http://schemas.microsoft.com/office/drawing/2014/main" id="{52D3C0CC-7893-4F40-B7CF-9576EB06DEF9}"/>
              </a:ext>
            </a:extLst>
          </p:cNvPr>
          <p:cNvSpPr>
            <a:spLocks noGrp="1"/>
          </p:cNvSpPr>
          <p:nvPr/>
        </p:nvSpPr>
        <p:spPr>
          <a:xfrm>
            <a:off x="8315325" y="3476625"/>
            <a:ext cx="533400" cy="533400"/>
          </a:xfrm>
          <a:prstGeom prst="ellipse">
            <a:avLst/>
          </a:prstGeom>
          <a:solidFill>
            <a:schemeClr val="tx1"/>
          </a:solidFill>
          <a:ln w="0">
            <a:noFill/>
          </a:ln>
        </p:spPr>
        <p:txBody>
          <a:bodyPr wrap="square" lIns="0" tIns="0" rIns="0" bIns="0" anchor="ctr">
            <a:normAutofit/>
          </a:bodyPr>
          <a:lstStyle/>
          <a:p>
            <a:pPr algn="ctr">
              <a:lnSpc>
                <a:spcPct val="100000"/>
              </a:lnSpc>
              <a:buNone/>
              <a:defRPr sz="1725" b="1">
                <a:solidFill>
                  <a:srgbClr val="FFFFFF"/>
                </a:solidFill>
                <a:latin typeface="Verdana"/>
                <a:ea typeface="Verdana"/>
                <a:cs typeface="Verdana"/>
              </a:defRPr>
            </a:pPr>
            <a:r>
              <a:rPr sz="1725" b="1">
                <a:solidFill>
                  <a:srgbClr val="FFFFFF"/>
                </a:solidFill>
                <a:latin typeface="Verdana"/>
                <a:ea typeface="Verdana"/>
                <a:cs typeface="Verdana"/>
              </a:rPr>
              <a:t>3</a:t>
            </a:r>
          </a:p>
        </p:txBody>
      </p:sp>
      <p:sp>
        <p:nvSpPr>
          <p:cNvPr id="31" name="Rectangle 30">
            <a:extLst>
              <a:ext uri="{FF2B5EF4-FFF2-40B4-BE49-F238E27FC236}">
                <a16:creationId xmlns:a16="http://schemas.microsoft.com/office/drawing/2014/main" id="{0BFB0934-98EF-4A2D-A6D4-7BA5235BE8C0}"/>
              </a:ext>
            </a:extLst>
          </p:cNvPr>
          <p:cNvSpPr>
            <a:spLocks noGrp="1"/>
          </p:cNvSpPr>
          <p:nvPr/>
        </p:nvSpPr>
        <p:spPr>
          <a:xfrm>
            <a:off x="8943975" y="3705225"/>
            <a:ext cx="2333625" cy="323850"/>
          </a:xfrm>
          <a:prstGeom prst="rect">
            <a:avLst/>
          </a:prstGeom>
          <a:noFill/>
          <a:ln w="0">
            <a:noFill/>
          </a:ln>
        </p:spPr>
        <p:txBody>
          <a:bodyPr wrap="square" lIns="76200" tIns="47625" rIns="76200" bIns="47625" anchor="ctr">
            <a:normAutofit/>
          </a:bodyPr>
          <a:lstStyle/>
          <a:p>
            <a:pPr algn="l">
              <a:lnSpc>
                <a:spcPct val="100000"/>
              </a:lnSpc>
              <a:buNone/>
              <a:defRPr sz="1050" b="1">
                <a:solidFill>
                  <a:srgbClr val="B58B45"/>
                </a:solidFill>
                <a:latin typeface="Verdana"/>
                <a:ea typeface="Verdana"/>
                <a:cs typeface="Verdana"/>
              </a:defRPr>
            </a:pPr>
            <a:r>
              <a:rPr sz="1050" b="1">
                <a:solidFill>
                  <a:schemeClr val="tx1"/>
                </a:solidFill>
                <a:latin typeface="Verdana"/>
                <a:ea typeface="Verdana"/>
                <a:cs typeface="Verdana"/>
              </a:rPr>
              <a:t>IERAKSTS SISTĒMĀ</a:t>
            </a:r>
            <a:endParaRPr lang="en-US" sz="1050" b="1">
              <a:solidFill>
                <a:schemeClr val="tx1"/>
              </a:solidFill>
              <a:latin typeface="Verdana"/>
              <a:ea typeface="Verdana"/>
              <a:cs typeface="Verdana"/>
            </a:endParaRPr>
          </a:p>
        </p:txBody>
      </p:sp>
      <p:sp>
        <p:nvSpPr>
          <p:cNvPr id="32" name="Rectangle 31">
            <a:extLst>
              <a:ext uri="{FF2B5EF4-FFF2-40B4-BE49-F238E27FC236}">
                <a16:creationId xmlns:a16="http://schemas.microsoft.com/office/drawing/2014/main" id="{83353471-44E2-4310-B4C3-3094138C7C75}"/>
              </a:ext>
            </a:extLst>
          </p:cNvPr>
          <p:cNvSpPr>
            <a:spLocks noGrp="1"/>
          </p:cNvSpPr>
          <p:nvPr/>
        </p:nvSpPr>
        <p:spPr>
          <a:xfrm>
            <a:off x="8353425" y="4114800"/>
            <a:ext cx="2914650" cy="695325"/>
          </a:xfrm>
          <a:prstGeom prst="rect">
            <a:avLst/>
          </a:prstGeom>
          <a:noFill/>
          <a:ln w="0">
            <a:noFill/>
          </a:ln>
        </p:spPr>
        <p:txBody>
          <a:bodyPr wrap="square" lIns="76200" tIns="38100" rIns="76200" bIns="38100" anchor="ctr">
            <a:normAutofit/>
          </a:bodyPr>
          <a:lstStyle/>
          <a:p>
            <a:pPr algn="ctr">
              <a:lnSpc>
                <a:spcPct val="100000"/>
              </a:lnSpc>
              <a:buNone/>
              <a:defRPr sz="1200" b="0">
                <a:solidFill>
                  <a:srgbClr val="332F38"/>
                </a:solidFill>
                <a:latin typeface="Verdana"/>
                <a:ea typeface="Verdana"/>
                <a:cs typeface="Verdana"/>
              </a:defRPr>
            </a:pPr>
            <a:r>
              <a:rPr lang="lv-LV" sz="1200" b="0">
                <a:solidFill>
                  <a:schemeClr val="tx1"/>
                </a:solidFill>
                <a:latin typeface="Verdana"/>
                <a:ea typeface="Verdana"/>
                <a:cs typeface="Verdana"/>
              </a:rPr>
              <a:t>Pie dalības eksāmenā atzīmē </a:t>
            </a:r>
            <a:r>
              <a:rPr sz="1200" b="0">
                <a:solidFill>
                  <a:schemeClr val="tx1"/>
                </a:solidFill>
                <a:latin typeface="Verdana"/>
                <a:ea typeface="Verdana"/>
                <a:cs typeface="Verdana"/>
              </a:rPr>
              <a:t>“Atbrīvots no konkrētās eksāmena daļas”</a:t>
            </a:r>
            <a:endParaRPr lang="lv-LV" sz="1200" b="0">
              <a:solidFill>
                <a:schemeClr val="tx1"/>
              </a:solidFill>
              <a:latin typeface="Verdana"/>
              <a:ea typeface="Verdana"/>
              <a:cs typeface="Verdana"/>
            </a:endParaRPr>
          </a:p>
        </p:txBody>
      </p:sp>
      <p:sp>
        <p:nvSpPr>
          <p:cNvPr id="33" name="Rectangle: Rounded Corners 32">
            <a:extLst>
              <a:ext uri="{FF2B5EF4-FFF2-40B4-BE49-F238E27FC236}">
                <a16:creationId xmlns:a16="http://schemas.microsoft.com/office/drawing/2014/main" id="{FC870B51-CE76-4B2B-A0B2-5063F466CB13}"/>
              </a:ext>
            </a:extLst>
          </p:cNvPr>
          <p:cNvSpPr>
            <a:spLocks noGrp="1"/>
          </p:cNvSpPr>
          <p:nvPr/>
        </p:nvSpPr>
        <p:spPr>
          <a:xfrm>
            <a:off x="714375" y="5314950"/>
            <a:ext cx="10763250" cy="781050"/>
          </a:xfrm>
          <a:prstGeom prst="roundRect">
            <a:avLst>
              <a:gd name="adj" fmla="val 9756"/>
            </a:avLst>
          </a:prstGeom>
          <a:solidFill>
            <a:srgbClr val="EAF2ED"/>
          </a:solidFill>
          <a:ln w="9525">
            <a:solidFill>
              <a:srgbClr val="5E8C72"/>
            </a:solidFill>
          </a:ln>
        </p:spPr>
        <p:txBody>
          <a:bodyPr/>
          <a:lstStyle/>
          <a:p>
            <a:endParaRPr lang="lv-LV"/>
          </a:p>
        </p:txBody>
      </p:sp>
      <p:sp>
        <p:nvSpPr>
          <p:cNvPr id="34" name="Rectangle: Rounded Corners 33">
            <a:extLst>
              <a:ext uri="{FF2B5EF4-FFF2-40B4-BE49-F238E27FC236}">
                <a16:creationId xmlns:a16="http://schemas.microsoft.com/office/drawing/2014/main" id="{2DFB8AFD-47ED-4DB2-9D25-9B5D3E047C57}"/>
              </a:ext>
            </a:extLst>
          </p:cNvPr>
          <p:cNvSpPr>
            <a:spLocks noGrp="1"/>
          </p:cNvSpPr>
          <p:nvPr/>
        </p:nvSpPr>
        <p:spPr>
          <a:xfrm>
            <a:off x="904875" y="5457825"/>
            <a:ext cx="2095500" cy="419100"/>
          </a:xfrm>
          <a:prstGeom prst="roundRect">
            <a:avLst>
              <a:gd name="adj" fmla="val 11364"/>
            </a:avLst>
          </a:prstGeom>
          <a:solidFill>
            <a:srgbClr val="5E8C72"/>
          </a:solidFill>
          <a:ln w="0">
            <a:noFill/>
          </a:ln>
        </p:spPr>
        <p:txBody>
          <a:bodyPr wrap="square" lIns="76200" tIns="47625" rIns="76200" bIns="47625" anchor="ctr">
            <a:normAutofit/>
          </a:bodyPr>
          <a:lstStyle/>
          <a:p>
            <a:pPr algn="ctr">
              <a:lnSpc>
                <a:spcPct val="100000"/>
              </a:lnSpc>
              <a:buNone/>
              <a:defRPr sz="1350" b="1">
                <a:solidFill>
                  <a:srgbClr val="FFFFFF"/>
                </a:solidFill>
                <a:latin typeface="Verdana"/>
                <a:ea typeface="Verdana"/>
                <a:cs typeface="Verdana"/>
              </a:defRPr>
            </a:pPr>
            <a:r>
              <a:rPr lang="en-US" sz="1350" b="1">
                <a:solidFill>
                  <a:srgbClr val="FFFFFF"/>
                </a:solidFill>
                <a:latin typeface="Verdana"/>
                <a:ea typeface="Verdana"/>
                <a:cs typeface="Verdana"/>
              </a:rPr>
              <a:t>VĒRTĒJUMS</a:t>
            </a:r>
            <a:endParaRPr sz="1350" b="1">
              <a:solidFill>
                <a:srgbClr val="FFFFFF"/>
              </a:solidFill>
              <a:latin typeface="Verdana"/>
              <a:ea typeface="Verdana"/>
              <a:cs typeface="Verdana"/>
            </a:endParaRPr>
          </a:p>
        </p:txBody>
      </p:sp>
      <p:sp>
        <p:nvSpPr>
          <p:cNvPr id="35" name="Rectangle 34">
            <a:extLst>
              <a:ext uri="{FF2B5EF4-FFF2-40B4-BE49-F238E27FC236}">
                <a16:creationId xmlns:a16="http://schemas.microsoft.com/office/drawing/2014/main" id="{7B5911E9-CE69-407C-AF31-41C52514F950}"/>
              </a:ext>
            </a:extLst>
          </p:cNvPr>
          <p:cNvSpPr>
            <a:spLocks noGrp="1"/>
          </p:cNvSpPr>
          <p:nvPr/>
        </p:nvSpPr>
        <p:spPr>
          <a:xfrm>
            <a:off x="3190875" y="5391150"/>
            <a:ext cx="7953375" cy="514350"/>
          </a:xfrm>
          <a:prstGeom prst="rect">
            <a:avLst/>
          </a:prstGeom>
          <a:noFill/>
          <a:ln w="0">
            <a:noFill/>
          </a:ln>
        </p:spPr>
        <p:txBody>
          <a:bodyPr wrap="square" lIns="76200" tIns="47625" rIns="76200" bIns="47625" anchor="ctr">
            <a:normAutofit/>
          </a:bodyPr>
          <a:lstStyle/>
          <a:p>
            <a:pPr algn="ctr">
              <a:lnSpc>
                <a:spcPct val="100000"/>
              </a:lnSpc>
              <a:buNone/>
              <a:defRPr sz="1350" b="1">
                <a:solidFill>
                  <a:srgbClr val="4A326A"/>
                </a:solidFill>
                <a:latin typeface="Verdana"/>
                <a:ea typeface="Verdana"/>
                <a:cs typeface="Verdana"/>
              </a:defRPr>
            </a:pPr>
            <a:r>
              <a:rPr sz="1350" b="1">
                <a:solidFill>
                  <a:srgbClr val="4A326A"/>
                </a:solidFill>
                <a:latin typeface="Verdana"/>
                <a:ea typeface="Verdana"/>
                <a:cs typeface="Verdana"/>
              </a:rPr>
              <a:t>Eksāmena kopvērtējumu aprēķina no to eksāmena daļu rezultātiem, no kurām izglītojamais nav atbrīvots.</a:t>
            </a:r>
          </a:p>
        </p:txBody>
      </p:sp>
      <p:sp>
        <p:nvSpPr>
          <p:cNvPr id="36" name="Rectangle: Rounded Corners 35">
            <a:extLst>
              <a:ext uri="{FF2B5EF4-FFF2-40B4-BE49-F238E27FC236}">
                <a16:creationId xmlns:a16="http://schemas.microsoft.com/office/drawing/2014/main" id="{37E8ACFF-2037-4F91-9E3D-4C9B35BC3582}"/>
              </a:ext>
            </a:extLst>
          </p:cNvPr>
          <p:cNvSpPr>
            <a:spLocks noGrp="1"/>
          </p:cNvSpPr>
          <p:nvPr/>
        </p:nvSpPr>
        <p:spPr>
          <a:xfrm>
            <a:off x="723900" y="6248400"/>
            <a:ext cx="228600" cy="228600"/>
          </a:xfrm>
          <a:prstGeom prst="roundRect">
            <a:avLst>
              <a:gd name="adj" fmla="val 12500"/>
            </a:avLst>
          </a:prstGeom>
          <a:solidFill>
            <a:srgbClr val="664690"/>
          </a:solidFill>
          <a:ln w="0">
            <a:noFill/>
          </a:ln>
        </p:spPr>
        <p:txBody>
          <a:bodyPr/>
          <a:lstStyle/>
          <a:p>
            <a:endParaRPr lang="lv-LV"/>
          </a:p>
        </p:txBody>
      </p:sp>
      <p:sp>
        <p:nvSpPr>
          <p:cNvPr id="37" name="Rectangle 36">
            <a:extLst>
              <a:ext uri="{FF2B5EF4-FFF2-40B4-BE49-F238E27FC236}">
                <a16:creationId xmlns:a16="http://schemas.microsoft.com/office/drawing/2014/main" id="{64AC44D7-03E5-425E-B36D-BA14494A405C}"/>
              </a:ext>
            </a:extLst>
          </p:cNvPr>
          <p:cNvSpPr>
            <a:spLocks noGrp="1"/>
          </p:cNvSpPr>
          <p:nvPr/>
        </p:nvSpPr>
        <p:spPr>
          <a:xfrm>
            <a:off x="723900" y="6248400"/>
            <a:ext cx="228600" cy="228600"/>
          </a:xfrm>
          <a:prstGeom prst="rect">
            <a:avLst/>
          </a:prstGeom>
          <a:noFill/>
          <a:ln w="0">
            <a:noFill/>
          </a:ln>
        </p:spPr>
        <p:txBody>
          <a:bodyPr wrap="square" lIns="0" tIns="0" rIns="0" bIns="0" anchor="ctr">
            <a:normAutofit/>
          </a:bodyPr>
          <a:lstStyle/>
          <a:p>
            <a:pPr algn="ctr">
              <a:lnSpc>
                <a:spcPct val="100000"/>
              </a:lnSpc>
              <a:buNone/>
              <a:defRPr sz="900" b="1">
                <a:solidFill>
                  <a:srgbClr val="FFFFFF"/>
                </a:solidFill>
                <a:latin typeface="Verdana"/>
                <a:ea typeface="Verdana"/>
                <a:cs typeface="Verdana"/>
              </a:defRPr>
            </a:pPr>
            <a:r>
              <a:rPr lang="lv-LV" sz="900" b="1">
                <a:solidFill>
                  <a:srgbClr val="FFFFFF"/>
                </a:solidFill>
                <a:latin typeface="Verdana"/>
                <a:ea typeface="Verdana"/>
                <a:cs typeface="Verdana"/>
              </a:rPr>
              <a:t>48</a:t>
            </a:r>
          </a:p>
        </p:txBody>
      </p:sp>
      <p:sp>
        <p:nvSpPr>
          <p:cNvPr id="38" name="Rectangle 37">
            <a:extLst>
              <a:ext uri="{FF2B5EF4-FFF2-40B4-BE49-F238E27FC236}">
                <a16:creationId xmlns:a16="http://schemas.microsoft.com/office/drawing/2014/main" id="{DF0D1541-89B2-46E5-A7D4-CBB476B85C4D}"/>
              </a:ext>
            </a:extLst>
          </p:cNvPr>
          <p:cNvSpPr>
            <a:spLocks noGrp="1"/>
          </p:cNvSpPr>
          <p:nvPr/>
        </p:nvSpPr>
        <p:spPr>
          <a:xfrm>
            <a:off x="8191500" y="6191250"/>
            <a:ext cx="3238500" cy="323850"/>
          </a:xfrm>
          <a:prstGeom prst="rect">
            <a:avLst/>
          </a:prstGeom>
          <a:noFill/>
          <a:ln w="0">
            <a:noFill/>
          </a:ln>
        </p:spPr>
        <p:txBody>
          <a:bodyPr wrap="square" lIns="0" tIns="0" rIns="0" bIns="0" anchor="ctr">
            <a:normAutofit/>
          </a:bodyPr>
          <a:lstStyle/>
          <a:p>
            <a:pPr algn="r">
              <a:lnSpc>
                <a:spcPct val="100000"/>
              </a:lnSpc>
              <a:buNone/>
              <a:defRPr sz="825" b="0">
                <a:solidFill>
                  <a:srgbClr val="716A78"/>
                </a:solidFill>
                <a:latin typeface="Verdana"/>
                <a:ea typeface="Verdana"/>
                <a:cs typeface="Verdana"/>
              </a:defRPr>
            </a:pPr>
            <a:endParaRPr lang="lv-LV" sz="800" b="0">
              <a:solidFill>
                <a:srgbClr val="716A78"/>
              </a:solidFill>
              <a:latin typeface="Verdana"/>
              <a:ea typeface="Verdana"/>
              <a:cs typeface="Verdana"/>
            </a:endParaRPr>
          </a:p>
        </p:txBody>
      </p:sp>
    </p:spTree>
    <p:extLst>
      <p:ext uri="{BB962C8B-B14F-4D97-AF65-F5344CB8AC3E}">
        <p14:creationId xmlns:p14="http://schemas.microsoft.com/office/powerpoint/2010/main" val="8967929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466DE89-F74B-4209-91A9-D0A586B0BDE8}"/>
              </a:ext>
            </a:extLst>
          </p:cNvPr>
          <p:cNvSpPr>
            <a:spLocks noGrp="1"/>
          </p:cNvSpPr>
          <p:nvPr/>
        </p:nvSpPr>
        <p:spPr>
          <a:xfrm>
            <a:off x="0" y="0"/>
            <a:ext cx="12192000" cy="1257300"/>
          </a:xfrm>
          <a:prstGeom prst="rect">
            <a:avLst/>
          </a:prstGeom>
          <a:solidFill>
            <a:srgbClr val="CBC7D8"/>
          </a:solidFill>
          <a:ln w="0">
            <a:noFill/>
          </a:ln>
        </p:spPr>
        <p:txBody>
          <a:bodyPr/>
          <a:lstStyle/>
          <a:p>
            <a:endParaRPr lang="lv-LV"/>
          </a:p>
        </p:txBody>
      </p:sp>
      <p:sp>
        <p:nvSpPr>
          <p:cNvPr id="2" name="Rectangle 1">
            <a:extLst>
              <a:ext uri="{FF2B5EF4-FFF2-40B4-BE49-F238E27FC236}">
                <a16:creationId xmlns:a16="http://schemas.microsoft.com/office/drawing/2014/main" id="{FF64FA4E-E994-44EC-8A55-0EC8587CE276}"/>
              </a:ext>
            </a:extLst>
          </p:cNvPr>
          <p:cNvSpPr>
            <a:spLocks noGrp="1"/>
          </p:cNvSpPr>
          <p:nvPr/>
        </p:nvSpPr>
        <p:spPr>
          <a:xfrm>
            <a:off x="723900" y="400050"/>
            <a:ext cx="10287000" cy="533400"/>
          </a:xfrm>
          <a:prstGeom prst="rect">
            <a:avLst/>
          </a:prstGeom>
          <a:noFill/>
          <a:ln w="0">
            <a:noFill/>
          </a:ln>
        </p:spPr>
        <p:txBody>
          <a:bodyPr wrap="square" lIns="57150" tIns="38100" rIns="57150" bIns="38100" anchor="ctr">
            <a:normAutofit/>
          </a:bodyPr>
          <a:lstStyle/>
          <a:p>
            <a:pPr>
              <a:defRPr sz="2100" b="1">
                <a:solidFill>
                  <a:srgbClr val="4A326A"/>
                </a:solidFill>
                <a:latin typeface="Verdana"/>
                <a:ea typeface="Verdana"/>
                <a:cs typeface="Verdana"/>
              </a:defRPr>
            </a:pPr>
            <a:r>
              <a:rPr lang="lv-LV" sz="2100" b="1">
                <a:solidFill>
                  <a:srgbClr val="4A326A"/>
                </a:solidFill>
                <a:latin typeface="Verdana"/>
                <a:ea typeface="Verdana"/>
              </a:rPr>
              <a:t>Kas ir atgādne?</a:t>
            </a:r>
            <a:endParaRPr lang="lv-LV"/>
          </a:p>
        </p:txBody>
      </p:sp>
      <p:sp>
        <p:nvSpPr>
          <p:cNvPr id="3" name="Rectangle: Rounded Corners 2">
            <a:extLst>
              <a:ext uri="{FF2B5EF4-FFF2-40B4-BE49-F238E27FC236}">
                <a16:creationId xmlns:a16="http://schemas.microsoft.com/office/drawing/2014/main" id="{F3EC256B-1B05-46E1-97C3-0B6218068333}"/>
              </a:ext>
            </a:extLst>
          </p:cNvPr>
          <p:cNvSpPr>
            <a:spLocks noGrp="1"/>
          </p:cNvSpPr>
          <p:nvPr/>
        </p:nvSpPr>
        <p:spPr>
          <a:xfrm>
            <a:off x="723900" y="6019800"/>
            <a:ext cx="228600" cy="228600"/>
          </a:xfrm>
          <a:prstGeom prst="roundRect">
            <a:avLst>
              <a:gd name="adj" fmla="val 12500"/>
            </a:avLst>
          </a:prstGeom>
          <a:solidFill>
            <a:srgbClr val="664690"/>
          </a:solidFill>
          <a:ln w="0">
            <a:noFill/>
          </a:ln>
        </p:spPr>
        <p:txBody>
          <a:bodyPr/>
          <a:lstStyle/>
          <a:p>
            <a:endParaRPr lang="lv-LV"/>
          </a:p>
        </p:txBody>
      </p:sp>
      <p:sp>
        <p:nvSpPr>
          <p:cNvPr id="4" name="Rectangle 3">
            <a:extLst>
              <a:ext uri="{FF2B5EF4-FFF2-40B4-BE49-F238E27FC236}">
                <a16:creationId xmlns:a16="http://schemas.microsoft.com/office/drawing/2014/main" id="{B0A805CE-2413-4D30-A507-B7DDC411ABC2}"/>
              </a:ext>
            </a:extLst>
          </p:cNvPr>
          <p:cNvSpPr>
            <a:spLocks noGrp="1"/>
          </p:cNvSpPr>
          <p:nvPr/>
        </p:nvSpPr>
        <p:spPr>
          <a:xfrm>
            <a:off x="723900" y="6019800"/>
            <a:ext cx="228600" cy="228600"/>
          </a:xfrm>
          <a:prstGeom prst="rect">
            <a:avLst/>
          </a:prstGeom>
          <a:noFill/>
          <a:ln w="0">
            <a:noFill/>
          </a:ln>
        </p:spPr>
        <p:txBody>
          <a:bodyPr wrap="square" lIns="0" tIns="0" rIns="0" bIns="0" anchor="ctr">
            <a:normAutofit/>
          </a:bodyPr>
          <a:lstStyle/>
          <a:p>
            <a:pPr algn="ctr">
              <a:lnSpc>
                <a:spcPct val="100000"/>
              </a:lnSpc>
              <a:buNone/>
              <a:defRPr sz="900" b="1">
                <a:solidFill>
                  <a:srgbClr val="FFFFFF"/>
                </a:solidFill>
                <a:latin typeface="Verdana"/>
                <a:ea typeface="Verdana"/>
                <a:cs typeface="Verdana"/>
              </a:defRPr>
            </a:pPr>
            <a:r>
              <a:rPr lang="lv-LV" sz="900" b="1">
                <a:solidFill>
                  <a:srgbClr val="FFFFFF"/>
                </a:solidFill>
                <a:latin typeface="Verdana"/>
                <a:ea typeface="Verdana"/>
                <a:cs typeface="Verdana"/>
              </a:rPr>
              <a:t>49</a:t>
            </a:r>
            <a:endParaRPr sz="900" b="1">
              <a:solidFill>
                <a:srgbClr val="FFFFFF"/>
              </a:solidFill>
              <a:latin typeface="Verdana"/>
              <a:ea typeface="Verdana"/>
              <a:cs typeface="Verdana"/>
            </a:endParaRPr>
          </a:p>
        </p:txBody>
      </p:sp>
      <p:sp>
        <p:nvSpPr>
          <p:cNvPr id="7" name="Rectangle: Rounded Corners 6">
            <a:extLst>
              <a:ext uri="{FF2B5EF4-FFF2-40B4-BE49-F238E27FC236}">
                <a16:creationId xmlns:a16="http://schemas.microsoft.com/office/drawing/2014/main" id="{2860EDB2-A1D0-46F1-9803-A6F070407AC1}"/>
              </a:ext>
            </a:extLst>
          </p:cNvPr>
          <p:cNvSpPr>
            <a:spLocks noGrp="1"/>
          </p:cNvSpPr>
          <p:nvPr/>
        </p:nvSpPr>
        <p:spPr>
          <a:xfrm>
            <a:off x="878715" y="1318743"/>
            <a:ext cx="10477500" cy="2114550"/>
          </a:xfrm>
          <a:prstGeom prst="roundRect">
            <a:avLst>
              <a:gd name="adj" fmla="val 4505"/>
            </a:avLst>
          </a:prstGeom>
          <a:solidFill>
            <a:srgbClr val="664690"/>
          </a:solidFill>
          <a:ln w="0">
            <a:noFill/>
          </a:ln>
        </p:spPr>
        <p:txBody>
          <a:bodyPr/>
          <a:lstStyle/>
          <a:p>
            <a:endParaRPr lang="lv-LV"/>
          </a:p>
        </p:txBody>
      </p:sp>
      <p:sp>
        <p:nvSpPr>
          <p:cNvPr id="8" name="Rectangle 7">
            <a:extLst>
              <a:ext uri="{FF2B5EF4-FFF2-40B4-BE49-F238E27FC236}">
                <a16:creationId xmlns:a16="http://schemas.microsoft.com/office/drawing/2014/main" id="{F71B3D10-3029-48C9-ABD9-E068F76490ED}"/>
              </a:ext>
            </a:extLst>
          </p:cNvPr>
          <p:cNvSpPr>
            <a:spLocks noGrp="1"/>
          </p:cNvSpPr>
          <p:nvPr/>
        </p:nvSpPr>
        <p:spPr>
          <a:xfrm>
            <a:off x="1190625" y="1596176"/>
            <a:ext cx="9810750" cy="1571625"/>
          </a:xfrm>
          <a:prstGeom prst="rect">
            <a:avLst/>
          </a:prstGeom>
          <a:noFill/>
          <a:ln w="0">
            <a:noFill/>
          </a:ln>
        </p:spPr>
        <p:txBody>
          <a:bodyPr wrap="square" lIns="57150" tIns="38100" rIns="57150" bIns="38100" anchor="ctr">
            <a:noAutofit/>
          </a:bodyPr>
          <a:lstStyle/>
          <a:p>
            <a:pPr algn="ctr">
              <a:lnSpc>
                <a:spcPct val="105000"/>
              </a:lnSpc>
              <a:defRPr sz="1725" b="1">
                <a:solidFill>
                  <a:srgbClr val="FFFFFF"/>
                </a:solidFill>
                <a:latin typeface="Verdana"/>
                <a:ea typeface="Verdana"/>
                <a:cs typeface="Verdana"/>
              </a:defRPr>
            </a:pPr>
            <a:r>
              <a:rPr sz="1700" b="1">
                <a:solidFill>
                  <a:srgbClr val="FFFFFF"/>
                </a:solidFill>
                <a:latin typeface="Verdana"/>
                <a:ea typeface="Verdana"/>
                <a:cs typeface="Verdana"/>
              </a:rPr>
              <a:t>Atgādne ir skolēna individuālajām vajadzībām pielāgots mācīšanās </a:t>
            </a:r>
            <a:r>
              <a:rPr lang="lv-LV" sz="1700" b="1">
                <a:solidFill>
                  <a:srgbClr val="FFFFFF"/>
                </a:solidFill>
                <a:latin typeface="Verdana"/>
                <a:ea typeface="Verdana"/>
                <a:cs typeface="Verdana"/>
              </a:rPr>
              <a:t>atbalsts</a:t>
            </a:r>
            <a:r>
              <a:rPr sz="1700" b="1">
                <a:solidFill>
                  <a:srgbClr val="FFFFFF"/>
                </a:solidFill>
                <a:latin typeface="Verdana"/>
                <a:ea typeface="Verdana"/>
                <a:cs typeface="Verdana"/>
              </a:rPr>
              <a:t>, kas rakstiskā, vizuālā, simboliskā vai kombinētā veidā sniedz īsas un strukturētas</a:t>
            </a:r>
            <a:r>
              <a:rPr lang="lv-LV" sz="1700" b="1">
                <a:solidFill>
                  <a:srgbClr val="FFFFFF"/>
                </a:solidFill>
                <a:latin typeface="Verdana"/>
                <a:ea typeface="Verdana"/>
                <a:cs typeface="Verdana"/>
              </a:rPr>
              <a:t>,</a:t>
            </a:r>
            <a:r>
              <a:rPr sz="1700" b="1">
                <a:solidFill>
                  <a:srgbClr val="FFFFFF"/>
                </a:solidFill>
                <a:latin typeface="Verdana"/>
                <a:ea typeface="Verdana"/>
                <a:cs typeface="Verdana"/>
              </a:rPr>
              <a:t> </a:t>
            </a:r>
            <a:r>
              <a:rPr lang="lv-LV" sz="1700" b="1">
                <a:solidFill>
                  <a:srgbClr val="FFFFFF"/>
                </a:solidFill>
                <a:latin typeface="Verdana"/>
                <a:ea typeface="Verdana"/>
                <a:cs typeface="Verdana"/>
              </a:rPr>
              <a:t>koncentrētas </a:t>
            </a:r>
            <a:r>
              <a:rPr sz="1700" b="1">
                <a:solidFill>
                  <a:srgbClr val="FFFFFF"/>
                </a:solidFill>
                <a:latin typeface="Verdana"/>
                <a:ea typeface="Verdana"/>
                <a:cs typeface="Verdana"/>
              </a:rPr>
              <a:t>norādes par iepriekš apgūtu informāciju, noteikumu, stratēģiju vai darbību secību.</a:t>
            </a:r>
          </a:p>
          <a:p>
            <a:pPr algn="ctr">
              <a:lnSpc>
                <a:spcPct val="105000"/>
              </a:lnSpc>
              <a:defRPr sz="1725" b="1">
                <a:solidFill>
                  <a:srgbClr val="FFFFFF"/>
                </a:solidFill>
                <a:latin typeface="Verdana"/>
                <a:ea typeface="Verdana"/>
                <a:cs typeface="Verdana"/>
              </a:defRPr>
            </a:pPr>
            <a:r>
              <a:rPr lang="lv-LV" sz="1600">
                <a:solidFill>
                  <a:schemeClr val="bg1"/>
                </a:solidFill>
              </a:rPr>
              <a:t>(</a:t>
            </a:r>
            <a:r>
              <a:rPr lang="en-US" sz="1600">
                <a:solidFill>
                  <a:schemeClr val="bg1"/>
                </a:solidFill>
              </a:rPr>
              <a:t>Falka A.,VIAA, 2019; Conderman &amp; Hedin, 2011, 2015 )</a:t>
            </a:r>
            <a:endParaRPr lang="lv-LV" sz="1600">
              <a:solidFill>
                <a:schemeClr val="bg1"/>
              </a:solidFill>
            </a:endParaRPr>
          </a:p>
        </p:txBody>
      </p:sp>
      <p:sp>
        <p:nvSpPr>
          <p:cNvPr id="9" name="Rectangle 8">
            <a:extLst>
              <a:ext uri="{FF2B5EF4-FFF2-40B4-BE49-F238E27FC236}">
                <a16:creationId xmlns:a16="http://schemas.microsoft.com/office/drawing/2014/main" id="{92E22295-7466-41D1-964E-7D6F73FC5022}"/>
              </a:ext>
            </a:extLst>
          </p:cNvPr>
          <p:cNvSpPr>
            <a:spLocks noGrp="1"/>
          </p:cNvSpPr>
          <p:nvPr/>
        </p:nvSpPr>
        <p:spPr>
          <a:xfrm>
            <a:off x="904875" y="4095750"/>
            <a:ext cx="3143250" cy="361950"/>
          </a:xfrm>
          <a:prstGeom prst="rect">
            <a:avLst/>
          </a:prstGeom>
          <a:noFill/>
          <a:ln w="0">
            <a:noFill/>
          </a:ln>
        </p:spPr>
        <p:txBody>
          <a:bodyPr wrap="square" lIns="57150" tIns="38100" rIns="57150" bIns="38100" anchor="ctr">
            <a:normAutofit/>
          </a:bodyPr>
          <a:lstStyle/>
          <a:p>
            <a:pPr algn="ctr">
              <a:lnSpc>
                <a:spcPct val="100000"/>
              </a:lnSpc>
              <a:buNone/>
              <a:defRPr sz="1125" b="1">
                <a:solidFill>
                  <a:srgbClr val="4A326A"/>
                </a:solidFill>
                <a:latin typeface="Verdana"/>
                <a:ea typeface="Verdana"/>
                <a:cs typeface="Verdana"/>
              </a:defRPr>
            </a:pPr>
            <a:r>
              <a:rPr sz="1125" b="1">
                <a:solidFill>
                  <a:srgbClr val="4A326A"/>
                </a:solidFill>
                <a:latin typeface="Verdana"/>
                <a:ea typeface="Verdana"/>
                <a:cs typeface="Verdana"/>
              </a:rPr>
              <a:t>IEPRIEKŠ APGŪTS</a:t>
            </a:r>
          </a:p>
        </p:txBody>
      </p:sp>
      <p:sp>
        <p:nvSpPr>
          <p:cNvPr id="10" name="Rectangle: Rounded Corners 9">
            <a:extLst>
              <a:ext uri="{FF2B5EF4-FFF2-40B4-BE49-F238E27FC236}">
                <a16:creationId xmlns:a16="http://schemas.microsoft.com/office/drawing/2014/main" id="{2BBD7997-10C9-43C2-8DCC-F712BA764092}"/>
              </a:ext>
            </a:extLst>
          </p:cNvPr>
          <p:cNvSpPr>
            <a:spLocks noGrp="1"/>
          </p:cNvSpPr>
          <p:nvPr/>
        </p:nvSpPr>
        <p:spPr>
          <a:xfrm>
            <a:off x="904875" y="4495800"/>
            <a:ext cx="3143250" cy="685800"/>
          </a:xfrm>
          <a:prstGeom prst="roundRect">
            <a:avLst>
              <a:gd name="adj" fmla="val 8333"/>
            </a:avLst>
          </a:prstGeom>
          <a:solidFill>
            <a:srgbClr val="F4F2F7"/>
          </a:solidFill>
          <a:ln w="0">
            <a:noFill/>
          </a:ln>
        </p:spPr>
        <p:txBody>
          <a:bodyPr wrap="square" lIns="57150" tIns="38100" rIns="57150" bIns="38100" anchor="ctr">
            <a:normAutofit/>
          </a:bodyPr>
          <a:lstStyle/>
          <a:p>
            <a:pPr algn="ctr">
              <a:defRPr sz="1275" b="0">
                <a:solidFill>
                  <a:srgbClr val="332F38"/>
                </a:solidFill>
                <a:latin typeface="Verdana"/>
                <a:ea typeface="Verdana"/>
                <a:cs typeface="Verdana"/>
              </a:defRPr>
            </a:pPr>
            <a:r>
              <a:rPr sz="1250" b="0">
                <a:solidFill>
                  <a:srgbClr val="332F38"/>
                </a:solidFill>
                <a:latin typeface="Verdana"/>
                <a:ea typeface="Verdana"/>
                <a:cs typeface="Verdana"/>
              </a:rPr>
              <a:t>atgādne </a:t>
            </a:r>
            <a:r>
              <a:rPr lang="lv-LV" sz="1250">
                <a:solidFill>
                  <a:srgbClr val="332F38"/>
                </a:solidFill>
                <a:latin typeface="Verdana"/>
                <a:ea typeface="Verdana"/>
                <a:cs typeface="Verdana"/>
              </a:rPr>
              <a:t>palīdz atcerēties</a:t>
            </a:r>
            <a:r>
              <a:rPr sz="1250" b="0">
                <a:solidFill>
                  <a:srgbClr val="332F38"/>
                </a:solidFill>
                <a:latin typeface="Verdana"/>
                <a:ea typeface="Verdana"/>
                <a:cs typeface="Verdana"/>
              </a:rPr>
              <a:t> mācītu saturu</a:t>
            </a:r>
            <a:endParaRPr lang="lv-LV" sz="1250" b="0">
              <a:solidFill>
                <a:srgbClr val="332F38"/>
              </a:solidFill>
              <a:latin typeface="Verdana"/>
              <a:ea typeface="Verdana"/>
              <a:cs typeface="Verdana"/>
            </a:endParaRPr>
          </a:p>
        </p:txBody>
      </p:sp>
      <p:sp>
        <p:nvSpPr>
          <p:cNvPr id="11" name="Rectangle 10">
            <a:extLst>
              <a:ext uri="{FF2B5EF4-FFF2-40B4-BE49-F238E27FC236}">
                <a16:creationId xmlns:a16="http://schemas.microsoft.com/office/drawing/2014/main" id="{0C8824C1-1E19-4060-AFED-7FF27EC19366}"/>
              </a:ext>
            </a:extLst>
          </p:cNvPr>
          <p:cNvSpPr>
            <a:spLocks noGrp="1"/>
          </p:cNvSpPr>
          <p:nvPr/>
        </p:nvSpPr>
        <p:spPr>
          <a:xfrm>
            <a:off x="4543425" y="4095750"/>
            <a:ext cx="3143250" cy="361950"/>
          </a:xfrm>
          <a:prstGeom prst="rect">
            <a:avLst/>
          </a:prstGeom>
          <a:noFill/>
          <a:ln w="0">
            <a:noFill/>
          </a:ln>
        </p:spPr>
        <p:txBody>
          <a:bodyPr wrap="square" lIns="57150" tIns="38100" rIns="57150" bIns="38100" anchor="ctr">
            <a:normAutofit/>
          </a:bodyPr>
          <a:lstStyle/>
          <a:p>
            <a:pPr algn="ctr">
              <a:lnSpc>
                <a:spcPct val="100000"/>
              </a:lnSpc>
              <a:buNone/>
              <a:defRPr sz="1125" b="1">
                <a:solidFill>
                  <a:srgbClr val="4A326A"/>
                </a:solidFill>
                <a:latin typeface="Verdana"/>
                <a:ea typeface="Verdana"/>
                <a:cs typeface="Verdana"/>
              </a:defRPr>
            </a:pPr>
            <a:r>
              <a:rPr sz="1125" b="1">
                <a:solidFill>
                  <a:srgbClr val="4A326A"/>
                </a:solidFill>
                <a:latin typeface="Verdana"/>
                <a:ea typeface="Verdana"/>
                <a:cs typeface="Verdana"/>
              </a:rPr>
              <a:t>ĪSS UN STRUKTURĒTS</a:t>
            </a:r>
          </a:p>
        </p:txBody>
      </p:sp>
      <p:sp>
        <p:nvSpPr>
          <p:cNvPr id="12" name="Rectangle: Rounded Corners 11">
            <a:extLst>
              <a:ext uri="{FF2B5EF4-FFF2-40B4-BE49-F238E27FC236}">
                <a16:creationId xmlns:a16="http://schemas.microsoft.com/office/drawing/2014/main" id="{C568DEE4-0DB7-46B9-BD3A-30E26A73E176}"/>
              </a:ext>
            </a:extLst>
          </p:cNvPr>
          <p:cNvSpPr>
            <a:spLocks noGrp="1"/>
          </p:cNvSpPr>
          <p:nvPr/>
        </p:nvSpPr>
        <p:spPr>
          <a:xfrm>
            <a:off x="4543425" y="4495800"/>
            <a:ext cx="3143250" cy="685800"/>
          </a:xfrm>
          <a:prstGeom prst="roundRect">
            <a:avLst>
              <a:gd name="adj" fmla="val 8333"/>
            </a:avLst>
          </a:prstGeom>
          <a:solidFill>
            <a:srgbClr val="F4F2F7"/>
          </a:solidFill>
          <a:ln w="0">
            <a:noFill/>
          </a:ln>
        </p:spPr>
        <p:txBody>
          <a:bodyPr wrap="square" lIns="57150" tIns="38100" rIns="57150" bIns="38100" anchor="ctr">
            <a:normAutofit/>
          </a:bodyPr>
          <a:lstStyle/>
          <a:p>
            <a:pPr algn="ctr">
              <a:lnSpc>
                <a:spcPct val="100000"/>
              </a:lnSpc>
              <a:buNone/>
              <a:defRPr sz="1275" b="0">
                <a:solidFill>
                  <a:srgbClr val="332F38"/>
                </a:solidFill>
                <a:latin typeface="Verdana"/>
                <a:ea typeface="Verdana"/>
                <a:cs typeface="Verdana"/>
              </a:defRPr>
            </a:pPr>
            <a:r>
              <a:rPr sz="1275" b="0">
                <a:solidFill>
                  <a:srgbClr val="332F38"/>
                </a:solidFill>
                <a:latin typeface="Verdana"/>
                <a:ea typeface="Verdana"/>
                <a:cs typeface="Verdana"/>
              </a:rPr>
              <a:t>skolēns ātri atrod vajadzīgo norādi</a:t>
            </a:r>
          </a:p>
        </p:txBody>
      </p:sp>
      <p:sp>
        <p:nvSpPr>
          <p:cNvPr id="13" name="Rectangle 12">
            <a:extLst>
              <a:ext uri="{FF2B5EF4-FFF2-40B4-BE49-F238E27FC236}">
                <a16:creationId xmlns:a16="http://schemas.microsoft.com/office/drawing/2014/main" id="{0D60C57B-B5BF-4C1F-AD96-665F5C78F080}"/>
              </a:ext>
            </a:extLst>
          </p:cNvPr>
          <p:cNvSpPr>
            <a:spLocks noGrp="1"/>
          </p:cNvSpPr>
          <p:nvPr/>
        </p:nvSpPr>
        <p:spPr>
          <a:xfrm>
            <a:off x="8181975" y="4095750"/>
            <a:ext cx="3143250" cy="361950"/>
          </a:xfrm>
          <a:prstGeom prst="rect">
            <a:avLst/>
          </a:prstGeom>
          <a:noFill/>
          <a:ln w="0">
            <a:noFill/>
          </a:ln>
        </p:spPr>
        <p:txBody>
          <a:bodyPr wrap="square" lIns="57150" tIns="38100" rIns="57150" bIns="38100" anchor="ctr">
            <a:normAutofit/>
          </a:bodyPr>
          <a:lstStyle/>
          <a:p>
            <a:pPr algn="ctr">
              <a:lnSpc>
                <a:spcPct val="100000"/>
              </a:lnSpc>
              <a:buNone/>
              <a:defRPr sz="1125" b="1">
                <a:solidFill>
                  <a:srgbClr val="4A326A"/>
                </a:solidFill>
                <a:latin typeface="Verdana"/>
                <a:ea typeface="Verdana"/>
                <a:cs typeface="Verdana"/>
              </a:defRPr>
            </a:pPr>
            <a:r>
              <a:rPr sz="1125" b="1">
                <a:solidFill>
                  <a:srgbClr val="4A326A"/>
                </a:solidFill>
                <a:latin typeface="Verdana"/>
                <a:ea typeface="Verdana"/>
                <a:cs typeface="Verdana"/>
              </a:rPr>
              <a:t>PATSTĀVĪBA</a:t>
            </a:r>
          </a:p>
        </p:txBody>
      </p:sp>
      <p:sp>
        <p:nvSpPr>
          <p:cNvPr id="14" name="Rectangle: Rounded Corners 13">
            <a:extLst>
              <a:ext uri="{FF2B5EF4-FFF2-40B4-BE49-F238E27FC236}">
                <a16:creationId xmlns:a16="http://schemas.microsoft.com/office/drawing/2014/main" id="{C7CC9362-61BD-4214-A169-D7A7591D1CB8}"/>
              </a:ext>
            </a:extLst>
          </p:cNvPr>
          <p:cNvSpPr>
            <a:spLocks noGrp="1"/>
          </p:cNvSpPr>
          <p:nvPr/>
        </p:nvSpPr>
        <p:spPr>
          <a:xfrm>
            <a:off x="8181975" y="4495800"/>
            <a:ext cx="3143250" cy="685800"/>
          </a:xfrm>
          <a:prstGeom prst="roundRect">
            <a:avLst>
              <a:gd name="adj" fmla="val 8333"/>
            </a:avLst>
          </a:prstGeom>
          <a:solidFill>
            <a:srgbClr val="F4F2F7"/>
          </a:solidFill>
          <a:ln w="0">
            <a:noFill/>
          </a:ln>
        </p:spPr>
        <p:txBody>
          <a:bodyPr wrap="square" lIns="57150" tIns="38100" rIns="57150" bIns="38100" anchor="ctr">
            <a:normAutofit/>
          </a:bodyPr>
          <a:lstStyle/>
          <a:p>
            <a:pPr algn="ctr">
              <a:defRPr sz="1275" b="0">
                <a:solidFill>
                  <a:srgbClr val="332F38"/>
                </a:solidFill>
                <a:latin typeface="Verdana"/>
                <a:ea typeface="Verdana"/>
                <a:cs typeface="Verdana"/>
              </a:defRPr>
            </a:pPr>
            <a:r>
              <a:rPr sz="1250" b="0">
                <a:solidFill>
                  <a:srgbClr val="332F38"/>
                </a:solidFill>
                <a:latin typeface="Verdana"/>
                <a:ea typeface="Verdana"/>
                <a:cs typeface="Verdana"/>
              </a:rPr>
              <a:t>samazinās vajadzība pēc pieaugušā </a:t>
            </a:r>
            <a:r>
              <a:rPr lang="lv-LV" sz="1250">
                <a:solidFill>
                  <a:srgbClr val="332F38"/>
                </a:solidFill>
                <a:latin typeface="Verdana"/>
                <a:ea typeface="Verdana"/>
                <a:cs typeface="Verdana"/>
              </a:rPr>
              <a:t>verbālas </a:t>
            </a:r>
            <a:r>
              <a:rPr sz="1250" b="0">
                <a:solidFill>
                  <a:srgbClr val="332F38"/>
                </a:solidFill>
                <a:latin typeface="Verdana"/>
                <a:ea typeface="Verdana"/>
                <a:cs typeface="Verdana"/>
              </a:rPr>
              <a:t> palīdzības</a:t>
            </a:r>
            <a:endParaRPr lang="lv-LV" sz="1250" b="0">
              <a:solidFill>
                <a:srgbClr val="332F38"/>
              </a:solidFill>
              <a:latin typeface="Verdana"/>
              <a:ea typeface="Verdana"/>
              <a:cs typeface="Verdana"/>
            </a:endParaRPr>
          </a:p>
        </p:txBody>
      </p:sp>
      <p:sp>
        <p:nvSpPr>
          <p:cNvPr id="15" name="Rectangle 14">
            <a:extLst>
              <a:ext uri="{FF2B5EF4-FFF2-40B4-BE49-F238E27FC236}">
                <a16:creationId xmlns:a16="http://schemas.microsoft.com/office/drawing/2014/main" id="{EBBD3D78-D20A-4AD6-8F17-72D9C4DDE345}"/>
              </a:ext>
            </a:extLst>
          </p:cNvPr>
          <p:cNvSpPr>
            <a:spLocks noGrp="1"/>
          </p:cNvSpPr>
          <p:nvPr/>
        </p:nvSpPr>
        <p:spPr>
          <a:xfrm>
            <a:off x="1428750" y="5429250"/>
            <a:ext cx="9334500" cy="683921"/>
          </a:xfrm>
          <a:prstGeom prst="rect">
            <a:avLst/>
          </a:prstGeom>
          <a:noFill/>
          <a:ln w="0">
            <a:noFill/>
          </a:ln>
        </p:spPr>
        <p:txBody>
          <a:bodyPr wrap="square" lIns="57150" tIns="38100" rIns="57150" bIns="38100" anchor="ctr">
            <a:normAutofit/>
          </a:bodyPr>
          <a:lstStyle/>
          <a:p>
            <a:pPr algn="ctr">
              <a:defRPr sz="1350" b="1">
                <a:solidFill>
                  <a:srgbClr val="4A326A"/>
                </a:solidFill>
                <a:latin typeface="Verdana"/>
                <a:ea typeface="Verdana"/>
                <a:cs typeface="Verdana"/>
              </a:defRPr>
            </a:pPr>
            <a:r>
              <a:rPr sz="1350" b="1">
                <a:solidFill>
                  <a:srgbClr val="4A326A"/>
                </a:solidFill>
                <a:latin typeface="Verdana"/>
                <a:ea typeface="Verdana"/>
                <a:cs typeface="Verdana"/>
              </a:rPr>
              <a:t>Atgādne palīdz organizēt darbību, atsaukt informāciju </a:t>
            </a:r>
            <a:r>
              <a:rPr lang="lv-LV" sz="1350" b="1">
                <a:solidFill>
                  <a:srgbClr val="4A326A"/>
                </a:solidFill>
                <a:latin typeface="Verdana"/>
                <a:ea typeface="Verdana"/>
                <a:cs typeface="Verdana"/>
              </a:rPr>
              <a:t>un </a:t>
            </a:r>
            <a:r>
              <a:rPr sz="1350" b="1">
                <a:solidFill>
                  <a:srgbClr val="4A326A"/>
                </a:solidFill>
                <a:latin typeface="Verdana"/>
                <a:ea typeface="Verdana"/>
                <a:cs typeface="Verdana"/>
              </a:rPr>
              <a:t>izmantot stratēģiju</a:t>
            </a:r>
            <a:r>
              <a:rPr lang="lv-LV" sz="1350" b="1">
                <a:solidFill>
                  <a:srgbClr val="4A326A"/>
                </a:solidFill>
                <a:latin typeface="Verdana"/>
                <a:ea typeface="Verdana"/>
                <a:cs typeface="Verdana"/>
              </a:rPr>
              <a:t>, tā neatklāj konkrēto uzdevumu rezultātus.</a:t>
            </a:r>
          </a:p>
        </p:txBody>
      </p:sp>
    </p:spTree>
    <p:extLst>
      <p:ext uri="{BB962C8B-B14F-4D97-AF65-F5344CB8AC3E}">
        <p14:creationId xmlns:p14="http://schemas.microsoft.com/office/powerpoint/2010/main" val="21114557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895A0D-F739-C321-5FD1-B8E95C5FA86C}"/>
              </a:ext>
            </a:extLst>
          </p:cNvPr>
          <p:cNvSpPr>
            <a:spLocks noGrp="1"/>
          </p:cNvSpPr>
          <p:nvPr>
            <p:ph type="sldNum" idx="12"/>
          </p:nvPr>
        </p:nvSpPr>
        <p:spPr/>
        <p:txBody>
          <a:bodyPr/>
          <a:lstStyle/>
          <a:p>
            <a:fld id="{00000000-1234-1234-1234-123412341234}" type="slidenum">
              <a:rPr lang="lv-LV" smtClean="0"/>
              <a:pPr/>
              <a:t>51</a:t>
            </a:fld>
            <a:endParaRPr lang="lv-LV"/>
          </a:p>
        </p:txBody>
      </p:sp>
      <p:sp>
        <p:nvSpPr>
          <p:cNvPr id="3" name="Title 2">
            <a:extLst>
              <a:ext uri="{FF2B5EF4-FFF2-40B4-BE49-F238E27FC236}">
                <a16:creationId xmlns:a16="http://schemas.microsoft.com/office/drawing/2014/main" id="{91C4E8EA-B404-404B-D823-433FABCEEE99}"/>
              </a:ext>
            </a:extLst>
          </p:cNvPr>
          <p:cNvSpPr>
            <a:spLocks noGrp="1"/>
          </p:cNvSpPr>
          <p:nvPr>
            <p:ph type="title"/>
          </p:nvPr>
        </p:nvSpPr>
        <p:spPr>
          <a:xfrm>
            <a:off x="1008981" y="335989"/>
            <a:ext cx="6304850" cy="1232461"/>
          </a:xfrm>
        </p:spPr>
        <p:txBody>
          <a:bodyPr/>
          <a:lstStyle/>
          <a:p>
            <a:r>
              <a:rPr lang="en-US" sz="2800" err="1">
                <a:solidFill>
                  <a:schemeClr val="tx1"/>
                </a:solidFill>
              </a:rPr>
              <a:t>Atbalsta</a:t>
            </a:r>
            <a:r>
              <a:rPr lang="en-US" sz="2800">
                <a:solidFill>
                  <a:schemeClr val="tx1"/>
                </a:solidFill>
              </a:rPr>
              <a:t> </a:t>
            </a:r>
            <a:r>
              <a:rPr lang="en-US" sz="2800" err="1">
                <a:solidFill>
                  <a:schemeClr val="tx1"/>
                </a:solidFill>
              </a:rPr>
              <a:t>pasākumi</a:t>
            </a:r>
            <a:r>
              <a:rPr lang="en-US" sz="2800">
                <a:solidFill>
                  <a:schemeClr val="tx1"/>
                </a:solidFill>
              </a:rPr>
              <a:t> </a:t>
            </a:r>
            <a:br>
              <a:rPr lang="en-US" sz="2800">
                <a:solidFill>
                  <a:schemeClr val="tx1"/>
                </a:solidFill>
              </a:rPr>
            </a:br>
            <a:r>
              <a:rPr lang="en-US" sz="2800" err="1">
                <a:solidFill>
                  <a:schemeClr val="tx1"/>
                </a:solidFill>
              </a:rPr>
              <a:t>Ukrainas</a:t>
            </a:r>
            <a:r>
              <a:rPr lang="en-US" sz="2800">
                <a:solidFill>
                  <a:schemeClr val="tx1"/>
                </a:solidFill>
              </a:rPr>
              <a:t> </a:t>
            </a:r>
            <a:r>
              <a:rPr lang="en-US" sz="2800" err="1">
                <a:solidFill>
                  <a:schemeClr val="tx1"/>
                </a:solidFill>
              </a:rPr>
              <a:t>civiliedzīvotājiem</a:t>
            </a:r>
            <a:r>
              <a:rPr lang="en-US" sz="2800">
                <a:solidFill>
                  <a:srgbClr val="604A7B"/>
                </a:solidFill>
              </a:rPr>
              <a:t> </a:t>
            </a:r>
            <a:endParaRPr lang="en-US" sz="2800"/>
          </a:p>
        </p:txBody>
      </p:sp>
      <p:pic>
        <p:nvPicPr>
          <p:cNvPr id="5" name="Graphic 4" descr="Raised hand outline">
            <a:extLst>
              <a:ext uri="{FF2B5EF4-FFF2-40B4-BE49-F238E27FC236}">
                <a16:creationId xmlns:a16="http://schemas.microsoft.com/office/drawing/2014/main" id="{F50197DB-402D-C65A-917F-57B26F9BA4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97423" y="605855"/>
            <a:ext cx="722120" cy="686513"/>
          </a:xfrm>
          <a:prstGeom prst="rect">
            <a:avLst/>
          </a:prstGeom>
        </p:spPr>
      </p:pic>
      <p:sp>
        <p:nvSpPr>
          <p:cNvPr id="6" name="TextBox 5">
            <a:extLst>
              <a:ext uri="{FF2B5EF4-FFF2-40B4-BE49-F238E27FC236}">
                <a16:creationId xmlns:a16="http://schemas.microsoft.com/office/drawing/2014/main" id="{9E78DED2-D844-7739-D786-71250491C152}"/>
              </a:ext>
            </a:extLst>
          </p:cNvPr>
          <p:cNvSpPr txBox="1"/>
          <p:nvPr/>
        </p:nvSpPr>
        <p:spPr>
          <a:xfrm>
            <a:off x="1017333" y="1816678"/>
            <a:ext cx="9771697"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v-LV" sz="1800" kern="1200">
                <a:solidFill>
                  <a:schemeClr val="tx1"/>
                </a:solidFill>
                <a:latin typeface="Verdana"/>
                <a:ea typeface="Verdana"/>
                <a:cs typeface="+mn-cs"/>
              </a:rPr>
              <a:t>Ar izglītības un zinātnes ministra lēmumu ir iespējams atbrīvot no valsts pārbaudes darbiem, </a:t>
            </a:r>
            <a:r>
              <a:rPr lang="en-US" sz="1800" kern="1200">
                <a:solidFill>
                  <a:schemeClr val="tx1"/>
                </a:solidFill>
                <a:latin typeface="Verdana"/>
                <a:ea typeface="Verdana"/>
                <a:cs typeface="+mn-cs"/>
              </a:rPr>
              <a:t>ja </a:t>
            </a:r>
            <a:r>
              <a:rPr lang="en-US" sz="1800" kern="1200" err="1">
                <a:solidFill>
                  <a:schemeClr val="tx1"/>
                </a:solidFill>
                <a:latin typeface="Verdana"/>
                <a:ea typeface="Verdana"/>
                <a:cs typeface="+mn-cs"/>
              </a:rPr>
              <a:t>izglītojamais</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uzsācis</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mācības</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tajā</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pašā</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mācību</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gadā</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kad</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izsniegts</a:t>
            </a:r>
            <a:r>
              <a:rPr lang="en-US" sz="1800" kern="1200">
                <a:solidFill>
                  <a:schemeClr val="tx1"/>
                </a:solidFill>
                <a:latin typeface="Verdana"/>
                <a:ea typeface="Verdana"/>
                <a:cs typeface="+mn-cs"/>
              </a:rPr>
              <a:t> </a:t>
            </a:r>
            <a:r>
              <a:rPr lang="lv-LV" sz="1800" kern="1200">
                <a:solidFill>
                  <a:schemeClr val="tx1"/>
                </a:solidFill>
                <a:latin typeface="Verdana"/>
                <a:ea typeface="Verdana"/>
                <a:cs typeface="+mn-cs"/>
              </a:rPr>
              <a:t>patvēruma meklētāja vai bēgļa</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statusu</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apliecinošais</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dokuments</a:t>
            </a:r>
            <a:r>
              <a:rPr lang="lv-LV" sz="1800" kern="1200">
                <a:solidFill>
                  <a:schemeClr val="tx1"/>
                </a:solidFill>
                <a:latin typeface="Verdana"/>
                <a:ea typeface="Verdana"/>
                <a:cs typeface="+mn-cs"/>
              </a:rPr>
              <a:t>.</a:t>
            </a:r>
            <a:r>
              <a:rPr lang="en-US" sz="1800" kern="1200">
                <a:solidFill>
                  <a:schemeClr val="tx1"/>
                </a:solidFill>
                <a:latin typeface="Verdana"/>
                <a:ea typeface="Verdana"/>
                <a:cs typeface="+mn-cs"/>
              </a:rPr>
              <a:t> </a:t>
            </a:r>
            <a:endParaRPr lang="en-US" sz="1800">
              <a:solidFill>
                <a:schemeClr val="tx1"/>
              </a:solidFill>
            </a:endParaRPr>
          </a:p>
          <a:p>
            <a:pPr algn="just"/>
            <a:r>
              <a:rPr lang="lv-LV" sz="1800" kern="1200">
                <a:solidFill>
                  <a:schemeClr val="tx1"/>
                </a:solidFill>
                <a:latin typeface="Verdana"/>
                <a:ea typeface="Verdana"/>
                <a:cs typeface="+mn-cs"/>
              </a:rPr>
              <a:t>Dokumenti par atbrīvošanu jāiesniedz IZM </a:t>
            </a:r>
            <a:r>
              <a:rPr lang="en-US" sz="1800" kern="1200">
                <a:solidFill>
                  <a:schemeClr val="tx1"/>
                </a:solidFill>
                <a:latin typeface="Verdana"/>
                <a:ea typeface="Verdana"/>
                <a:cs typeface="+mn-cs"/>
              </a:rPr>
              <a:t>ne </a:t>
            </a:r>
            <a:r>
              <a:rPr lang="en-US" sz="1800" kern="1200" err="1">
                <a:solidFill>
                  <a:schemeClr val="tx1"/>
                </a:solidFill>
                <a:latin typeface="Verdana"/>
                <a:ea typeface="Verdana"/>
                <a:cs typeface="+mn-cs"/>
              </a:rPr>
              <a:t>vēlāk</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kā</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mēnesi</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pirms</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izglītojamā</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pirmā</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valsts</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pārbaudījuma</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norises</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dienas</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attiecīgajā</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mācību</a:t>
            </a:r>
            <a:r>
              <a:rPr lang="en-US" sz="1800" kern="1200">
                <a:solidFill>
                  <a:schemeClr val="tx1"/>
                </a:solidFill>
                <a:latin typeface="Verdana"/>
                <a:ea typeface="Verdana"/>
                <a:cs typeface="+mn-cs"/>
              </a:rPr>
              <a:t> </a:t>
            </a:r>
            <a:r>
              <a:rPr lang="en-US" sz="1800" kern="1200" err="1">
                <a:solidFill>
                  <a:schemeClr val="tx1"/>
                </a:solidFill>
                <a:latin typeface="Verdana"/>
                <a:ea typeface="Verdana"/>
                <a:cs typeface="+mn-cs"/>
              </a:rPr>
              <a:t>gadā</a:t>
            </a:r>
            <a:r>
              <a:rPr lang="lv-LV" sz="1800" kern="1200">
                <a:solidFill>
                  <a:schemeClr val="tx1"/>
                </a:solidFill>
                <a:latin typeface="Verdana"/>
                <a:ea typeface="Verdana"/>
                <a:cs typeface="+mn-cs"/>
              </a:rPr>
              <a:t>.</a:t>
            </a:r>
            <a:endParaRPr lang="lv-LV" sz="1800">
              <a:solidFill>
                <a:schemeClr val="tx1"/>
              </a:solidFill>
              <a:ea typeface="Verdana"/>
            </a:endParaRPr>
          </a:p>
          <a:p>
            <a:pPr algn="just"/>
            <a:r>
              <a:rPr lang="lv-LV" sz="1800" kern="1200">
                <a:solidFill>
                  <a:schemeClr val="bg2"/>
                </a:solidFill>
                <a:latin typeface="Verdana"/>
                <a:ea typeface="Verdana"/>
                <a:cs typeface="+mn-cs"/>
              </a:rPr>
              <a:t>(MK 31. noteikumu 6. punkts)</a:t>
            </a:r>
            <a:endParaRPr lang="lv-LV" sz="1800">
              <a:solidFill>
                <a:schemeClr val="bg2"/>
              </a:solidFill>
              <a:ea typeface="Verdana"/>
            </a:endParaRPr>
          </a:p>
          <a:p>
            <a:endParaRPr lang="lv-LV" sz="1800" kern="1200">
              <a:solidFill>
                <a:schemeClr val="tx1"/>
              </a:solidFill>
              <a:latin typeface="Verdana"/>
              <a:ea typeface="Verdana"/>
              <a:cs typeface="+mn-cs"/>
            </a:endParaRPr>
          </a:p>
          <a:p>
            <a:pPr marL="0" algn="l"/>
            <a:r>
              <a:rPr lang="lv-LV" sz="1800" kern="1200">
                <a:solidFill>
                  <a:schemeClr val="tx1"/>
                </a:solidFill>
                <a:latin typeface="Verdana"/>
                <a:ea typeface="Verdana"/>
                <a:cs typeface="+mn-cs"/>
              </a:rPr>
              <a:t>vai</a:t>
            </a:r>
            <a:endParaRPr lang="lv-LV" sz="1800">
              <a:solidFill>
                <a:schemeClr val="tx1"/>
              </a:solidFill>
            </a:endParaRPr>
          </a:p>
          <a:p>
            <a:pPr marL="0" algn="l" rtl="0"/>
            <a:endParaRPr lang="lv-LV" sz="1800">
              <a:solidFill>
                <a:schemeClr val="tx1"/>
              </a:solidFill>
              <a:latin typeface="Verdana"/>
            </a:endParaRPr>
          </a:p>
          <a:p>
            <a:r>
              <a:rPr lang="lv-LV" sz="1800" b="1" kern="1200">
                <a:solidFill>
                  <a:schemeClr val="tx1"/>
                </a:solidFill>
                <a:latin typeface="Verdana"/>
                <a:ea typeface="Verdana"/>
                <a:cs typeface="+mn-cs"/>
              </a:rPr>
              <a:t>atbalsta pasākumi valsts pārbaudes darbos:  </a:t>
            </a:r>
          </a:p>
          <a:p>
            <a:pPr marL="285750" indent="-285750">
              <a:buChar char="•"/>
            </a:pPr>
            <a:r>
              <a:rPr lang="lv-LV" sz="1800" kern="1200">
                <a:solidFill>
                  <a:schemeClr val="tx1"/>
                </a:solidFill>
                <a:latin typeface="Verdana"/>
                <a:ea typeface="Verdana"/>
                <a:cs typeface="+mn-cs"/>
              </a:rPr>
              <a:t>matemātika – uzdevumu tulkojums ukraiņu valodā;</a:t>
            </a:r>
            <a:endParaRPr lang="lv-LV" sz="1800">
              <a:solidFill>
                <a:schemeClr val="tx1"/>
              </a:solidFill>
              <a:ea typeface="Verdana"/>
            </a:endParaRPr>
          </a:p>
          <a:p>
            <a:pPr marL="285750" indent="-285750">
              <a:buChar char="•"/>
            </a:pPr>
            <a:r>
              <a:rPr lang="lv-LV" sz="1800" kern="1200">
                <a:solidFill>
                  <a:schemeClr val="tx1"/>
                </a:solidFill>
                <a:latin typeface="Verdana"/>
                <a:ea typeface="Verdana"/>
                <a:cs typeface="+mn-cs"/>
              </a:rPr>
              <a:t>latviešu valodas eksāmenos un vidusskolas eksāmenos (izņemot svešvalodas un matemātiku) – laika pagarinājums (pārbaudījumu var kārtot atsevišķā telpā);</a:t>
            </a:r>
            <a:endParaRPr lang="lv-LV" sz="1800">
              <a:solidFill>
                <a:schemeClr val="tx1"/>
              </a:solidFill>
              <a:ea typeface="Verdana"/>
            </a:endParaRPr>
          </a:p>
          <a:p>
            <a:pPr marL="285750" indent="-285750" algn="l">
              <a:buChar char="•"/>
            </a:pPr>
            <a:r>
              <a:rPr lang="lv-LV" sz="1800" kern="1200">
                <a:solidFill>
                  <a:schemeClr val="tx1"/>
                </a:solidFill>
                <a:latin typeface="Verdana"/>
                <a:ea typeface="Verdana"/>
                <a:cs typeface="+mn-cs"/>
              </a:rPr>
              <a:t>vidusskolas  eksāmenos (izņemot svešvalodas un latviešu valodu) – elektroniskās vārdnīcas.</a:t>
            </a:r>
            <a:endParaRPr lang="lv-LV" sz="1800">
              <a:solidFill>
                <a:schemeClr val="tx1"/>
              </a:solidFill>
              <a:ea typeface="Verdana"/>
            </a:endParaRPr>
          </a:p>
        </p:txBody>
      </p:sp>
      <p:pic>
        <p:nvPicPr>
          <p:cNvPr id="4" name="Graphic 3" descr="Attēls:Flag of Ukraine.svg — Vikipēdija">
            <a:extLst>
              <a:ext uri="{FF2B5EF4-FFF2-40B4-BE49-F238E27FC236}">
                <a16:creationId xmlns:a16="http://schemas.microsoft.com/office/drawing/2014/main" id="{6715209F-7998-61F6-C246-8FB20F5C5D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13812" y="732864"/>
            <a:ext cx="658906" cy="428065"/>
          </a:xfrm>
          <a:prstGeom prst="rect">
            <a:avLst/>
          </a:prstGeom>
        </p:spPr>
      </p:pic>
    </p:spTree>
    <p:extLst>
      <p:ext uri="{BB962C8B-B14F-4D97-AF65-F5344CB8AC3E}">
        <p14:creationId xmlns:p14="http://schemas.microsoft.com/office/powerpoint/2010/main" val="17389024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FFCA50-380B-9762-66B1-92C691121529}"/>
              </a:ext>
            </a:extLst>
          </p:cNvPr>
          <p:cNvSpPr>
            <a:spLocks noGrp="1"/>
          </p:cNvSpPr>
          <p:nvPr>
            <p:ph type="sldNum" idx="12"/>
          </p:nvPr>
        </p:nvSpPr>
        <p:spPr/>
        <p:txBody>
          <a:bodyPr/>
          <a:lstStyle/>
          <a:p>
            <a:fld id="{00000000-1234-1234-1234-123412341234}" type="slidenum">
              <a:rPr lang="lv-LV" smtClean="0"/>
              <a:pPr/>
              <a:t>52</a:t>
            </a:fld>
            <a:endParaRPr lang="lv-LV"/>
          </a:p>
        </p:txBody>
      </p:sp>
      <p:sp>
        <p:nvSpPr>
          <p:cNvPr id="3" name="Title 2">
            <a:extLst>
              <a:ext uri="{FF2B5EF4-FFF2-40B4-BE49-F238E27FC236}">
                <a16:creationId xmlns:a16="http://schemas.microsoft.com/office/drawing/2014/main" id="{F29A6326-8890-725F-E56B-DB19BFDBF642}"/>
              </a:ext>
            </a:extLst>
          </p:cNvPr>
          <p:cNvSpPr>
            <a:spLocks noGrp="1"/>
          </p:cNvSpPr>
          <p:nvPr>
            <p:ph type="title"/>
          </p:nvPr>
        </p:nvSpPr>
        <p:spPr>
          <a:xfrm>
            <a:off x="1289128" y="604929"/>
            <a:ext cx="5723068" cy="873874"/>
          </a:xfrm>
        </p:spPr>
        <p:txBody>
          <a:bodyPr/>
          <a:lstStyle/>
          <a:p>
            <a:r>
              <a:rPr lang="lv-LV" sz="2400" dirty="0"/>
              <a:t>Biežāk uzdotie </a:t>
            </a:r>
            <a:r>
              <a:rPr lang="en-US" sz="2400" dirty="0" err="1"/>
              <a:t>jautājumi</a:t>
            </a:r>
            <a:endParaRPr lang="en-US" sz="2400" dirty="0"/>
          </a:p>
        </p:txBody>
      </p:sp>
      <p:sp>
        <p:nvSpPr>
          <p:cNvPr id="4" name="TextBox 3">
            <a:extLst>
              <a:ext uri="{FF2B5EF4-FFF2-40B4-BE49-F238E27FC236}">
                <a16:creationId xmlns:a16="http://schemas.microsoft.com/office/drawing/2014/main" id="{DC0E0FD4-5B60-24D5-C191-7B6A3D71F167}"/>
              </a:ext>
            </a:extLst>
          </p:cNvPr>
          <p:cNvSpPr txBox="1"/>
          <p:nvPr/>
        </p:nvSpPr>
        <p:spPr>
          <a:xfrm>
            <a:off x="1158368" y="1820796"/>
            <a:ext cx="10374084" cy="4985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endParaRPr lang="en-US" sz="1600" dirty="0">
              <a:solidFill>
                <a:schemeClr val="tx1"/>
              </a:solidFill>
              <a:latin typeface="Verdana"/>
            </a:endParaRPr>
          </a:p>
          <a:p>
            <a:r>
              <a:rPr lang="lv-LV" sz="1600" dirty="0">
                <a:solidFill>
                  <a:schemeClr val="tx1"/>
                </a:solidFill>
                <a:latin typeface="Verdana"/>
              </a:rPr>
              <a:t>Skolēns 10.klasē veica monitoringa darbu bioloģijā, vai šogad jākārto STEM jomas eksāmens?</a:t>
            </a:r>
          </a:p>
          <a:p>
            <a:r>
              <a:rPr lang="lv-LV" sz="1600" i="1" dirty="0">
                <a:solidFill>
                  <a:schemeClr val="tx1"/>
                </a:solidFill>
                <a:latin typeface="Verdana"/>
              </a:rPr>
              <a:t>	</a:t>
            </a:r>
            <a:r>
              <a:rPr lang="lv-LV" sz="1600" i="1" dirty="0">
                <a:solidFill>
                  <a:schemeClr val="accent3"/>
                </a:solidFill>
                <a:latin typeface="Verdana"/>
              </a:rPr>
              <a:t>Nav jākārto.</a:t>
            </a:r>
          </a:p>
          <a:p>
            <a:endParaRPr lang="lv-LV" sz="1600" i="1" dirty="0">
              <a:solidFill>
                <a:schemeClr val="tx1"/>
              </a:solidFill>
              <a:latin typeface="Verdana"/>
            </a:endParaRPr>
          </a:p>
          <a:p>
            <a:br>
              <a:rPr lang="en-US" sz="1600" i="1" dirty="0">
                <a:latin typeface="Verdana"/>
                <a:ea typeface="Roboto"/>
                <a:cs typeface="Roboto"/>
              </a:rPr>
            </a:br>
            <a:r>
              <a:rPr lang="lv-LV" sz="1600" i="1" dirty="0">
                <a:solidFill>
                  <a:schemeClr val="tx1"/>
                </a:solidFill>
                <a:latin typeface="Verdana"/>
                <a:ea typeface="Roboto"/>
              </a:rPr>
              <a:t>Vai 12. klases izglītojamais varēs absolvēt vidusskolu, ja kārtos kādu augstākā līmeņa CE , bet  nesasniegs 20% slieksni?</a:t>
            </a:r>
          </a:p>
          <a:p>
            <a:endParaRPr lang="lv-LV" sz="1600" dirty="0">
              <a:solidFill>
                <a:schemeClr val="tx1"/>
              </a:solidFill>
              <a:latin typeface="Verdana"/>
              <a:ea typeface="Roboto"/>
              <a:cs typeface="Roboto"/>
            </a:endParaRPr>
          </a:p>
          <a:p>
            <a:r>
              <a:rPr lang="lv-LV" sz="1600" i="1" dirty="0">
                <a:solidFill>
                  <a:schemeClr val="tx1"/>
                </a:solidFill>
                <a:latin typeface="Verdana"/>
                <a:ea typeface="Roboto"/>
              </a:rPr>
              <a:t>Ja skolēns pagājušajā mācību gadā nenokārtoja CE matemātikā optimālajā līmenī, bet šogad skolēnam ir atbrīvojums no VPD, vai skolēns var saņemt vidusskolas atestātu?</a:t>
            </a:r>
          </a:p>
          <a:p>
            <a:pPr marL="342900" indent="-342900">
              <a:buAutoNum type="arabicPeriod"/>
            </a:pPr>
            <a:endParaRPr lang="lv-LV" sz="1600" i="1" dirty="0">
              <a:solidFill>
                <a:schemeClr val="tx1"/>
              </a:solidFill>
              <a:latin typeface="Verdana"/>
              <a:ea typeface="Roboto"/>
            </a:endParaRPr>
          </a:p>
          <a:p>
            <a:r>
              <a:rPr lang="lv-LV" sz="1600" i="1" dirty="0">
                <a:solidFill>
                  <a:schemeClr val="tx1"/>
                </a:solidFill>
                <a:latin typeface="Verdana"/>
                <a:ea typeface="Roboto"/>
                <a:cs typeface="Roboto"/>
              </a:rPr>
              <a:t>Kā rīkoties: skolēns nokārtojis visus valsts pārbaudes darbus (iepriekšējā mācību gadā nenokārtoja augstākā līmeņa eksāmenu) un iestājies skolā kā eksternis, lai saņemtu atestātu?</a:t>
            </a:r>
          </a:p>
          <a:p>
            <a:endParaRPr lang="lv-LV" sz="1600" i="1" dirty="0">
              <a:solidFill>
                <a:schemeClr val="tx1"/>
              </a:solidFill>
              <a:latin typeface="Verdana"/>
              <a:ea typeface="Roboto"/>
            </a:endParaRPr>
          </a:p>
          <a:p>
            <a:endParaRPr lang="lv-LV" sz="1600" i="1" dirty="0">
              <a:solidFill>
                <a:schemeClr val="tx1"/>
              </a:solidFill>
              <a:latin typeface="Verdana"/>
              <a:ea typeface="Roboto"/>
            </a:endParaRPr>
          </a:p>
          <a:p>
            <a:endParaRPr lang="lv-LV" sz="1600" i="1" dirty="0">
              <a:solidFill>
                <a:schemeClr val="tx1"/>
              </a:solidFill>
              <a:latin typeface="Verdana"/>
              <a:ea typeface="Roboto"/>
            </a:endParaRPr>
          </a:p>
          <a:p>
            <a:pPr algn="ctr"/>
            <a:r>
              <a:rPr lang="lv-LV" sz="1600" i="1" dirty="0">
                <a:solidFill>
                  <a:schemeClr val="tx1"/>
                </a:solidFill>
                <a:latin typeface="Verdana"/>
                <a:ea typeface="Roboto"/>
              </a:rPr>
              <a:t>Jautājumus sūtīt </a:t>
            </a:r>
            <a:r>
              <a:rPr lang="lv-LV" sz="1600" i="1" u="sng" dirty="0">
                <a:solidFill>
                  <a:schemeClr val="tx1"/>
                </a:solidFill>
                <a:latin typeface="Verdana"/>
                <a:ea typeface="Roboto"/>
              </a:rPr>
              <a:t>atbalsts@viaa.gov.lv</a:t>
            </a:r>
          </a:p>
          <a:p>
            <a:endParaRPr lang="lv-LV" sz="1600" i="1" dirty="0">
              <a:solidFill>
                <a:schemeClr val="tx1"/>
              </a:solidFill>
              <a:latin typeface="Verdana"/>
              <a:ea typeface="Roboto"/>
            </a:endParaRPr>
          </a:p>
          <a:p>
            <a:endParaRPr lang="lv-LV" sz="1600" i="1" dirty="0">
              <a:solidFill>
                <a:schemeClr val="tx1"/>
              </a:solidFill>
              <a:latin typeface="Verdana"/>
              <a:ea typeface="Roboto"/>
            </a:endParaRPr>
          </a:p>
          <a:p>
            <a:pPr algn="ctr"/>
            <a:endParaRPr lang="en-US" dirty="0"/>
          </a:p>
        </p:txBody>
      </p:sp>
    </p:spTree>
    <p:extLst>
      <p:ext uri="{BB962C8B-B14F-4D97-AF65-F5344CB8AC3E}">
        <p14:creationId xmlns:p14="http://schemas.microsoft.com/office/powerpoint/2010/main" val="37842994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0929902-51A5-BBF7-79C0-1DC328AA4840}"/>
              </a:ext>
            </a:extLst>
          </p:cNvPr>
          <p:cNvSpPr>
            <a:spLocks noGrp="1"/>
          </p:cNvSpPr>
          <p:nvPr>
            <p:ph type="ctrTitle"/>
          </p:nvPr>
        </p:nvSpPr>
        <p:spPr/>
        <p:txBody>
          <a:bodyPr/>
          <a:lstStyle/>
          <a:p>
            <a:r>
              <a:rPr lang="lv-LV"/>
              <a:t>Paldies!</a:t>
            </a:r>
          </a:p>
        </p:txBody>
      </p:sp>
      <p:sp>
        <p:nvSpPr>
          <p:cNvPr id="7" name="Text Placeholder 6">
            <a:extLst>
              <a:ext uri="{FF2B5EF4-FFF2-40B4-BE49-F238E27FC236}">
                <a16:creationId xmlns:a16="http://schemas.microsoft.com/office/drawing/2014/main" id="{EB4C5582-4DA0-C4C8-E544-02B9EB1AE17A}"/>
              </a:ext>
            </a:extLst>
          </p:cNvPr>
          <p:cNvSpPr>
            <a:spLocks noGrp="1"/>
          </p:cNvSpPr>
          <p:nvPr>
            <p:ph type="body" idx="2"/>
          </p:nvPr>
        </p:nvSpPr>
        <p:spPr/>
        <p:txBody>
          <a:bodyPr/>
          <a:lstStyle/>
          <a:p>
            <a:r>
              <a:rPr lang="lv-LV" dirty="0"/>
              <a:t>28.09.2026.</a:t>
            </a:r>
          </a:p>
        </p:txBody>
      </p:sp>
      <p:pic>
        <p:nvPicPr>
          <p:cNvPr id="8" name="Picture 7">
            <a:extLst>
              <a:ext uri="{FF2B5EF4-FFF2-40B4-BE49-F238E27FC236}">
                <a16:creationId xmlns:a16="http://schemas.microsoft.com/office/drawing/2014/main" id="{DA0723B6-DBE3-DBEA-ADB3-CA440F4CB7BD}"/>
              </a:ext>
            </a:extLst>
          </p:cNvPr>
          <p:cNvPicPr>
            <a:picLocks noGrp="1" noRot="1" noMove="1" noResize="1" noEditPoints="1" noAdjustHandles="1" noChangeArrowheads="1" noChangeShapeType="1" noCrop="1"/>
          </p:cNvPicPr>
          <p:nvPr/>
        </p:nvPicPr>
        <p:blipFill>
          <a:blip r:embed="rId2"/>
          <a:srcRect t="13488"/>
          <a:stretch/>
        </p:blipFill>
        <p:spPr>
          <a:xfrm>
            <a:off x="836343" y="0"/>
            <a:ext cx="2211072" cy="1912844"/>
          </a:xfrm>
          <a:prstGeom prst="rect">
            <a:avLst/>
          </a:prstGeom>
        </p:spPr>
      </p:pic>
      <p:sp>
        <p:nvSpPr>
          <p:cNvPr id="2" name="Rectangle 1">
            <a:extLst>
              <a:ext uri="{FF2B5EF4-FFF2-40B4-BE49-F238E27FC236}">
                <a16:creationId xmlns:a16="http://schemas.microsoft.com/office/drawing/2014/main" id="{96718C0D-8F69-45A2-1424-B0D14F1E12B9}"/>
              </a:ext>
            </a:extLst>
          </p:cNvPr>
          <p:cNvSpPr/>
          <p:nvPr/>
        </p:nvSpPr>
        <p:spPr>
          <a:xfrm>
            <a:off x="123097" y="3914439"/>
            <a:ext cx="3008376" cy="1356518"/>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v-LV" sz="1800" dirty="0"/>
              <a:t>Marta </a:t>
            </a:r>
            <a:r>
              <a:rPr lang="lv-LV" sz="1800" dirty="0" err="1"/>
              <a:t>Mikīte</a:t>
            </a:r>
            <a:r>
              <a:rPr lang="en-US" sz="1800" dirty="0"/>
              <a:t>,</a:t>
            </a:r>
            <a:endParaRPr lang="lv-LV" sz="1800" dirty="0"/>
          </a:p>
          <a:p>
            <a:r>
              <a:rPr lang="lv-LV" dirty="0"/>
              <a:t>Monitoringa </a:t>
            </a:r>
            <a:r>
              <a:rPr lang="en-US" dirty="0" err="1"/>
              <a:t>nodaļas</a:t>
            </a:r>
            <a:r>
              <a:rPr lang="en-US" dirty="0"/>
              <a:t> </a:t>
            </a:r>
            <a:r>
              <a:rPr lang="en-US" dirty="0" err="1"/>
              <a:t>vadītāj</a:t>
            </a:r>
            <a:r>
              <a:rPr lang="lv-LV" dirty="0"/>
              <a:t>a</a:t>
            </a:r>
            <a:endParaRPr lang="en-US" dirty="0"/>
          </a:p>
          <a:p>
            <a:r>
              <a:rPr lang="lv-LV" sz="1200" dirty="0" err="1">
                <a:hlinkClick r:id="rId3"/>
              </a:rPr>
              <a:t>marta.mikite</a:t>
            </a:r>
            <a:r>
              <a:rPr lang="en-US" sz="1200" dirty="0">
                <a:hlinkClick r:id="rId3"/>
              </a:rPr>
              <a:t>@</a:t>
            </a:r>
            <a:r>
              <a:rPr lang="en-US" sz="1200" dirty="0">
                <a:hlinkClick r:id="rId4"/>
              </a:rPr>
              <a:t>viaa.gov.lv</a:t>
            </a:r>
            <a:endParaRPr lang="lv-LV" sz="1600" dirty="0"/>
          </a:p>
          <a:p>
            <a:r>
              <a:rPr lang="lv-LV" sz="1200" dirty="0"/>
              <a:t>26569624</a:t>
            </a:r>
            <a:endParaRPr lang="en-US" sz="1200" dirty="0"/>
          </a:p>
        </p:txBody>
      </p:sp>
      <p:sp>
        <p:nvSpPr>
          <p:cNvPr id="6" name="TextBox 5">
            <a:extLst>
              <a:ext uri="{FF2B5EF4-FFF2-40B4-BE49-F238E27FC236}">
                <a16:creationId xmlns:a16="http://schemas.microsoft.com/office/drawing/2014/main" id="{24397BDD-E811-0CAE-0F5A-0A1E286F044D}"/>
              </a:ext>
            </a:extLst>
          </p:cNvPr>
          <p:cNvSpPr txBox="1"/>
          <p:nvPr/>
        </p:nvSpPr>
        <p:spPr>
          <a:xfrm>
            <a:off x="3129592" y="4075975"/>
            <a:ext cx="2246831" cy="1169551"/>
          </a:xfrm>
          <a:prstGeom prst="rect">
            <a:avLst/>
          </a:prstGeom>
          <a:noFill/>
        </p:spPr>
        <p:txBody>
          <a:bodyPr wrap="square" lIns="91440" tIns="45720" rIns="91440" bIns="45720">
            <a:spAutoFit/>
          </a:bodyPr>
          <a:lstStyle/>
          <a:p>
            <a:r>
              <a:rPr lang="lv-LV" sz="1800" dirty="0">
                <a:solidFill>
                  <a:schemeClr val="bg1"/>
                </a:solidFill>
              </a:rPr>
              <a:t>Laura Joma</a:t>
            </a:r>
            <a:r>
              <a:rPr lang="en-US" sz="1800" dirty="0">
                <a:solidFill>
                  <a:schemeClr val="bg1"/>
                </a:solidFill>
              </a:rPr>
              <a:t>,</a:t>
            </a:r>
            <a:endParaRPr lang="lv-LV" sz="1800" dirty="0">
              <a:solidFill>
                <a:schemeClr val="bg1"/>
              </a:solidFill>
            </a:endParaRPr>
          </a:p>
          <a:p>
            <a:r>
              <a:rPr lang="lv-LV" dirty="0">
                <a:solidFill>
                  <a:schemeClr val="bg1"/>
                </a:solidFill>
              </a:rPr>
              <a:t>Valsts metodiķe sociālo zinātņu jomā</a:t>
            </a:r>
            <a:endParaRPr lang="en-US" sz="1400" dirty="0">
              <a:solidFill>
                <a:schemeClr val="bg1"/>
              </a:solidFill>
            </a:endParaRPr>
          </a:p>
          <a:p>
            <a:r>
              <a:rPr lang="lv-LV" sz="1200" u="sng" dirty="0" err="1">
                <a:solidFill>
                  <a:srgbClr val="00B2BB"/>
                </a:solidFill>
                <a:hlinkClick r:id="rId5">
                  <a:extLst>
                    <a:ext uri="{A12FA001-AC4F-418D-AE19-62706E023703}">
                      <ahyp:hlinkClr xmlns:ahyp="http://schemas.microsoft.com/office/drawing/2018/hyperlinkcolor" val="tx"/>
                    </a:ext>
                  </a:extLst>
                </a:hlinkClick>
              </a:rPr>
              <a:t>laura.joma</a:t>
            </a:r>
            <a:r>
              <a:rPr lang="en-US" sz="1200" u="sng" dirty="0">
                <a:solidFill>
                  <a:srgbClr val="00B2BB"/>
                </a:solidFill>
                <a:hlinkClick r:id="rId5">
                  <a:extLst>
                    <a:ext uri="{A12FA001-AC4F-418D-AE19-62706E023703}">
                      <ahyp:hlinkClr xmlns:ahyp="http://schemas.microsoft.com/office/drawing/2018/hyperlinkcolor" val="tx"/>
                    </a:ext>
                  </a:extLst>
                </a:hlinkClick>
              </a:rPr>
              <a:t>@viaa</a:t>
            </a:r>
            <a:r>
              <a:rPr lang="en-US" sz="1200" u="sng" dirty="0">
                <a:solidFill>
                  <a:schemeClr val="bg2"/>
                </a:solidFill>
                <a:hlinkClick r:id="rId5">
                  <a:extLst>
                    <a:ext uri="{A12FA001-AC4F-418D-AE19-62706E023703}">
                      <ahyp:hlinkClr xmlns:ahyp="http://schemas.microsoft.com/office/drawing/2018/hyperlinkcolor" val="tx"/>
                    </a:ext>
                  </a:extLst>
                </a:hlinkClick>
              </a:rPr>
              <a:t>.</a:t>
            </a:r>
            <a:r>
              <a:rPr lang="lv-LV" sz="1200" u="sng" dirty="0">
                <a:solidFill>
                  <a:schemeClr val="bg2"/>
                </a:solidFill>
              </a:rPr>
              <a:t>gov.lv</a:t>
            </a:r>
            <a:endParaRPr lang="lv-LV" sz="1600" u="sng" dirty="0">
              <a:solidFill>
                <a:schemeClr val="bg2"/>
              </a:solidFill>
            </a:endParaRPr>
          </a:p>
          <a:p>
            <a:r>
              <a:rPr lang="lv-LV" sz="1200" dirty="0">
                <a:solidFill>
                  <a:schemeClr val="bg1"/>
                </a:solidFill>
              </a:rPr>
              <a:t>25988314</a:t>
            </a:r>
            <a:endParaRPr lang="lv-LV" dirty="0">
              <a:solidFill>
                <a:schemeClr val="bg1"/>
              </a:solidFill>
            </a:endParaRPr>
          </a:p>
        </p:txBody>
      </p:sp>
      <p:sp>
        <p:nvSpPr>
          <p:cNvPr id="12" name="TextBox 11">
            <a:extLst>
              <a:ext uri="{FF2B5EF4-FFF2-40B4-BE49-F238E27FC236}">
                <a16:creationId xmlns:a16="http://schemas.microsoft.com/office/drawing/2014/main" id="{AABA9E6D-807E-EDDF-BBB9-48546EDA0D1F}"/>
              </a:ext>
            </a:extLst>
          </p:cNvPr>
          <p:cNvSpPr txBox="1"/>
          <p:nvPr/>
        </p:nvSpPr>
        <p:spPr>
          <a:xfrm>
            <a:off x="8492908" y="3990286"/>
            <a:ext cx="2713810" cy="1169551"/>
          </a:xfrm>
          <a:prstGeom prst="rect">
            <a:avLst/>
          </a:prstGeom>
          <a:noFill/>
        </p:spPr>
        <p:txBody>
          <a:bodyPr wrap="square">
            <a:spAutoFit/>
          </a:bodyPr>
          <a:lstStyle/>
          <a:p>
            <a:r>
              <a:rPr lang="lv-LV" sz="1800" dirty="0">
                <a:solidFill>
                  <a:schemeClr val="bg1"/>
                </a:solidFill>
              </a:rPr>
              <a:t>Kaspars Špūle</a:t>
            </a:r>
            <a:r>
              <a:rPr lang="en-US" sz="1800" dirty="0">
                <a:solidFill>
                  <a:schemeClr val="bg1"/>
                </a:solidFill>
              </a:rPr>
              <a:t>,</a:t>
            </a:r>
            <a:endParaRPr lang="lv-LV" sz="1800" dirty="0">
              <a:solidFill>
                <a:schemeClr val="bg1"/>
              </a:solidFill>
            </a:endParaRPr>
          </a:p>
          <a:p>
            <a:r>
              <a:rPr lang="lv-LV" sz="1400" dirty="0">
                <a:solidFill>
                  <a:schemeClr val="bg1"/>
                </a:solidFill>
              </a:rPr>
              <a:t>Vispārējās izglītības valsts pārbaudījumu </a:t>
            </a:r>
            <a:r>
              <a:rPr lang="en-US" sz="1400" dirty="0" err="1">
                <a:solidFill>
                  <a:schemeClr val="bg1"/>
                </a:solidFill>
              </a:rPr>
              <a:t>nodaļas</a:t>
            </a:r>
            <a:r>
              <a:rPr lang="en-US" sz="1400" dirty="0">
                <a:solidFill>
                  <a:schemeClr val="bg1"/>
                </a:solidFill>
              </a:rPr>
              <a:t> </a:t>
            </a:r>
            <a:r>
              <a:rPr lang="en-US" sz="1400" dirty="0" err="1">
                <a:solidFill>
                  <a:schemeClr val="bg1"/>
                </a:solidFill>
              </a:rPr>
              <a:t>vadītāj</a:t>
            </a:r>
            <a:r>
              <a:rPr lang="lv-LV" sz="1400" dirty="0">
                <a:solidFill>
                  <a:schemeClr val="bg1"/>
                </a:solidFill>
              </a:rPr>
              <a:t>s</a:t>
            </a:r>
            <a:endParaRPr lang="en-US" sz="1400" dirty="0">
              <a:solidFill>
                <a:schemeClr val="bg1"/>
              </a:solidFill>
            </a:endParaRPr>
          </a:p>
          <a:p>
            <a:r>
              <a:rPr lang="lv-LV" sz="1200" dirty="0" err="1">
                <a:hlinkClick r:id="rId6"/>
              </a:rPr>
              <a:t>kaspars.spule</a:t>
            </a:r>
            <a:r>
              <a:rPr lang="en-US" sz="1200" dirty="0">
                <a:hlinkClick r:id="rId6"/>
              </a:rPr>
              <a:t>@</a:t>
            </a:r>
            <a:r>
              <a:rPr lang="en-US" sz="1200" dirty="0">
                <a:hlinkClick r:id="rId4"/>
              </a:rPr>
              <a:t> viaa.gov.lv</a:t>
            </a:r>
            <a:endParaRPr lang="lv-LV" sz="1600" dirty="0"/>
          </a:p>
          <a:p>
            <a:r>
              <a:rPr lang="lv-LV" sz="1200" dirty="0">
                <a:solidFill>
                  <a:schemeClr val="bg1"/>
                </a:solidFill>
              </a:rPr>
              <a:t>60001606</a:t>
            </a:r>
            <a:endParaRPr lang="en-US" sz="1200" dirty="0">
              <a:solidFill>
                <a:schemeClr val="bg1"/>
              </a:solidFill>
            </a:endParaRPr>
          </a:p>
        </p:txBody>
      </p:sp>
      <p:sp>
        <p:nvSpPr>
          <p:cNvPr id="3" name="TextBox 2">
            <a:extLst>
              <a:ext uri="{FF2B5EF4-FFF2-40B4-BE49-F238E27FC236}">
                <a16:creationId xmlns:a16="http://schemas.microsoft.com/office/drawing/2014/main" id="{4DE639F6-6913-2B7D-77C0-0C890512439E}"/>
              </a:ext>
            </a:extLst>
          </p:cNvPr>
          <p:cNvSpPr txBox="1"/>
          <p:nvPr/>
        </p:nvSpPr>
        <p:spPr>
          <a:xfrm>
            <a:off x="5538640" y="4043548"/>
            <a:ext cx="2713810" cy="1169551"/>
          </a:xfrm>
          <a:prstGeom prst="rect">
            <a:avLst/>
          </a:prstGeom>
          <a:noFill/>
        </p:spPr>
        <p:txBody>
          <a:bodyPr wrap="square" lIns="91440" tIns="45720" rIns="91440" bIns="45720" anchor="t">
            <a:spAutoFit/>
          </a:bodyPr>
          <a:lstStyle/>
          <a:p>
            <a:r>
              <a:rPr lang="en-US" sz="1800" dirty="0">
                <a:solidFill>
                  <a:schemeClr val="bg1"/>
                </a:solidFill>
              </a:rPr>
              <a:t>Vineta </a:t>
            </a:r>
            <a:r>
              <a:rPr lang="en-US" sz="1800" dirty="0" err="1">
                <a:solidFill>
                  <a:schemeClr val="bg1"/>
                </a:solidFill>
              </a:rPr>
              <a:t>Cibiņa</a:t>
            </a:r>
            <a:r>
              <a:rPr lang="en-US" sz="1800" dirty="0">
                <a:solidFill>
                  <a:schemeClr val="bg1"/>
                </a:solidFill>
              </a:rPr>
              <a:t>,</a:t>
            </a:r>
            <a:endParaRPr lang="lv-LV" sz="1800" dirty="0">
              <a:solidFill>
                <a:schemeClr val="bg1"/>
              </a:solidFill>
            </a:endParaRPr>
          </a:p>
          <a:p>
            <a:r>
              <a:rPr lang="lv-LV" dirty="0">
                <a:solidFill>
                  <a:schemeClr val="bg1"/>
                </a:solidFill>
              </a:rPr>
              <a:t>Speciālās izglītības </a:t>
            </a:r>
            <a:r>
              <a:rPr lang="en-US" sz="1400" dirty="0" err="1">
                <a:solidFill>
                  <a:schemeClr val="bg1"/>
                </a:solidFill>
              </a:rPr>
              <a:t>nodaļas</a:t>
            </a:r>
            <a:r>
              <a:rPr lang="en-US" sz="1400" dirty="0">
                <a:solidFill>
                  <a:schemeClr val="bg1"/>
                </a:solidFill>
              </a:rPr>
              <a:t> </a:t>
            </a:r>
            <a:r>
              <a:rPr lang="en-US" dirty="0" err="1">
                <a:solidFill>
                  <a:schemeClr val="bg1"/>
                </a:solidFill>
              </a:rPr>
              <a:t>vadītāja</a:t>
            </a:r>
            <a:endParaRPr lang="lv-LV" sz="1600" dirty="0">
              <a:solidFill>
                <a:schemeClr val="bg1"/>
              </a:solidFill>
            </a:endParaRPr>
          </a:p>
          <a:p>
            <a:r>
              <a:rPr lang="en-US" sz="1200" dirty="0">
                <a:hlinkClick r:id="rId4"/>
              </a:rPr>
              <a:t>vineta.cibina@viaa.gov.lv</a:t>
            </a:r>
            <a:endParaRPr lang="en-US" sz="1600" dirty="0"/>
          </a:p>
          <a:p>
            <a:r>
              <a:rPr lang="lv-LV" sz="1200" dirty="0">
                <a:solidFill>
                  <a:schemeClr val="bg1"/>
                </a:solidFill>
              </a:rPr>
              <a:t>22137660</a:t>
            </a:r>
          </a:p>
        </p:txBody>
      </p:sp>
    </p:spTree>
    <p:extLst>
      <p:ext uri="{BB962C8B-B14F-4D97-AF65-F5344CB8AC3E}">
        <p14:creationId xmlns:p14="http://schemas.microsoft.com/office/powerpoint/2010/main" val="1478782403"/>
      </p:ext>
    </p:extLst>
  </p:cSld>
  <p:clrMapOvr>
    <a:masterClrMapping/>
  </p:clrMapOvr>
</p:sld>
</file>

<file path=ppt/theme/theme1.xml><?xml version="1.0" encoding="utf-8"?>
<a:theme xmlns:a="http://schemas.openxmlformats.org/drawingml/2006/main" name="Office Theme">
  <a:themeElements>
    <a:clrScheme name="Custom 1">
      <a:dk1>
        <a:srgbClr val="664690"/>
      </a:dk1>
      <a:lt1>
        <a:srgbClr val="FFFFFF"/>
      </a:lt1>
      <a:dk2>
        <a:srgbClr val="00B2BB"/>
      </a:dk2>
      <a:lt2>
        <a:srgbClr val="FFFFFF"/>
      </a:lt2>
      <a:accent1>
        <a:srgbClr val="664690"/>
      </a:accent1>
      <a:accent2>
        <a:srgbClr val="00B2BB"/>
      </a:accent2>
      <a:accent3>
        <a:srgbClr val="A391BC"/>
      </a:accent3>
      <a:accent4>
        <a:srgbClr val="C2B5D3"/>
      </a:accent4>
      <a:accent5>
        <a:srgbClr val="E0DAE9"/>
      </a:accent5>
      <a:accent6>
        <a:srgbClr val="EFECF3"/>
      </a:accent6>
      <a:hlink>
        <a:srgbClr val="00B2BB"/>
      </a:hlink>
      <a:folHlink>
        <a:srgbClr val="00B2BB"/>
      </a:folHlink>
    </a:clrScheme>
    <a:fontScheme name="Custom 4">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e8bca77-b2e7-42db-897d-d687a288fea5" xsi:nil="true"/>
    <lcf76f155ced4ddcb4097134ff3c332f xmlns="271e58d3-8be8-46da-a337-e3181bd8958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s" ma:contentTypeID="0x01010043EA7B7C982C434B90EAEA5CF82F0B50" ma:contentTypeVersion="12" ma:contentTypeDescription="Izveidot jaunu dokumentu." ma:contentTypeScope="" ma:versionID="c14effcd953ca18c9d5904e245f8e959">
  <xsd:schema xmlns:xsd="http://www.w3.org/2001/XMLSchema" xmlns:xs="http://www.w3.org/2001/XMLSchema" xmlns:p="http://schemas.microsoft.com/office/2006/metadata/properties" xmlns:ns2="271e58d3-8be8-46da-a337-e3181bd89581" xmlns:ns3="8e8bca77-b2e7-42db-897d-d687a288fea5" targetNamespace="http://schemas.microsoft.com/office/2006/metadata/properties" ma:root="true" ma:fieldsID="9994a957af31c531c7db261e3e5a21ec" ns2:_="" ns3:_="">
    <xsd:import namespace="271e58d3-8be8-46da-a337-e3181bd89581"/>
    <xsd:import namespace="8e8bca77-b2e7-42db-897d-d687a288fea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1e58d3-8be8-46da-a337-e3181bd895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ttēlu atzīmes" ma:readOnly="false" ma:fieldId="{5cf76f15-5ced-4ddc-b409-7134ff3c332f}" ma:taxonomyMulti="true" ma:sspId="bd8549b7-dcd1-42e7-8754-3ea81710bb6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e8bca77-b2e7-42db-897d-d687a288fea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386ec2f-c2d9-404a-beb6-8be19f021dcf}" ma:internalName="TaxCatchAll" ma:showField="CatchAllData" ma:web="8e8bca77-b2e7-42db-897d-d687a288fe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atura tips"/>
        <xsd:element ref="dc:title" minOccurs="0" maxOccurs="1" ma:index="4" ma:displayName="Virsrakst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9090B9-D811-4A8A-9911-D5C2E4EB7263}">
  <ds:schemaRefs>
    <ds:schemaRef ds:uri="http://schemas.microsoft.com/sharepoint/v3/contenttype/forms"/>
  </ds:schemaRefs>
</ds:datastoreItem>
</file>

<file path=customXml/itemProps2.xml><?xml version="1.0" encoding="utf-8"?>
<ds:datastoreItem xmlns:ds="http://schemas.openxmlformats.org/officeDocument/2006/customXml" ds:itemID="{F942C374-68CB-4B3F-AF37-141DAAD65E98}">
  <ds:schemaRefs>
    <ds:schemaRef ds:uri="http://schemas.microsoft.com/office/2006/documentManagement/types"/>
    <ds:schemaRef ds:uri="http://schemas.microsoft.com/office/2006/metadata/properties"/>
    <ds:schemaRef ds:uri="http://schemas.microsoft.com/office/infopath/2007/PartnerControls"/>
    <ds:schemaRef ds:uri="http://purl.org/dc/elements/1.1/"/>
    <ds:schemaRef ds:uri="http://purl.org/dc/terms/"/>
    <ds:schemaRef ds:uri="http://www.w3.org/XML/1998/namespace"/>
    <ds:schemaRef ds:uri="http://schemas.openxmlformats.org/package/2006/metadata/core-properties"/>
    <ds:schemaRef ds:uri="8e8bca77-b2e7-42db-897d-d687a288fea5"/>
    <ds:schemaRef ds:uri="271e58d3-8be8-46da-a337-e3181bd89581"/>
    <ds:schemaRef ds:uri="http://purl.org/dc/dcmitype/"/>
  </ds:schemaRefs>
</ds:datastoreItem>
</file>

<file path=customXml/itemProps3.xml><?xml version="1.0" encoding="utf-8"?>
<ds:datastoreItem xmlns:ds="http://schemas.openxmlformats.org/officeDocument/2006/customXml" ds:itemID="{3730D087-2E25-42D9-9743-9803B7E2524A}">
  <ds:schemaRefs>
    <ds:schemaRef ds:uri="271e58d3-8be8-46da-a337-e3181bd89581"/>
    <ds:schemaRef ds:uri="8e8bca77-b2e7-42db-897d-d687a288fe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7</TotalTime>
  <Words>5496</Words>
  <Application>Microsoft Office PowerPoint</Application>
  <PresentationFormat>Widescreen</PresentationFormat>
  <Paragraphs>719</Paragraphs>
  <Slides>53</Slides>
  <Notes>11</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Aptos</vt:lpstr>
      <vt:lpstr>Arial</vt:lpstr>
      <vt:lpstr>Arial,Sans-Serif</vt:lpstr>
      <vt:lpstr>Calibri</vt:lpstr>
      <vt:lpstr>Open Sans</vt:lpstr>
      <vt:lpstr>Trebuchet MS</vt:lpstr>
      <vt:lpstr>Verdana</vt:lpstr>
      <vt:lpstr>Office Theme</vt:lpstr>
      <vt:lpstr>Valsts pārbaudes darbi un to norises kārtība 2026./2027. mācību gadā</vt:lpstr>
      <vt:lpstr>2025./2026. mācību gada  valsts pārbaudes darbu rezultāti</vt:lpstr>
      <vt:lpstr>2025./2026. mācību gada valsts pārbaudes darbu rezultāti</vt:lpstr>
      <vt:lpstr>2025./2026. mācību gada valsts pārbaudes darbu rezultāti</vt:lpstr>
      <vt:lpstr>Monitoringa darbi 2026./2027. mācību gadā 2.–8. klasē</vt:lpstr>
      <vt:lpstr>Monitoringa darbi 2.–8. klasē</vt:lpstr>
      <vt:lpstr>PowerPoint Presentation</vt:lpstr>
      <vt:lpstr>Monitoringa darbu mērķis</vt:lpstr>
      <vt:lpstr>Monitoringa dati sistēmiskai rīcība</vt:lpstr>
      <vt:lpstr>Monitoringa darbu datu pārskati</vt:lpstr>
      <vt:lpstr>Snieguma līmeņu apraksti</vt:lpstr>
      <vt:lpstr>Valsts pārbaudes darbi un to norises kārtība 2026./2027. mācību gadā 9. klasē</vt:lpstr>
      <vt:lpstr>Valsts pārbaudes darbi 9. klasē</vt:lpstr>
      <vt:lpstr>Valsts pārbaudes darbu norises laiki  9. klasei 2026./2027.mācību gadā                                </vt:lpstr>
      <vt:lpstr>Mācās atkārtoti 9. klasē</vt:lpstr>
      <vt:lpstr>Mācās atkārtoti 9. klasē</vt:lpstr>
      <vt:lpstr>Monitoringa darbs svešvalodās 9. klasei (1)</vt:lpstr>
      <vt:lpstr>Monitoringa darbs svešvalodās 9. klasei (2)</vt:lpstr>
      <vt:lpstr>Monitoringa darbs svešvalodās 9. klasei (3) </vt:lpstr>
      <vt:lpstr>PowerPoint Presentation</vt:lpstr>
      <vt:lpstr>PowerPoint Presentation</vt:lpstr>
      <vt:lpstr>PowerPoint Presentation</vt:lpstr>
      <vt:lpstr>PowerPoint Presentation</vt:lpstr>
      <vt:lpstr>Valsts pārbaudes darbi un to norises kārtība 2026./2027. mācību gadā vidējā izglītībā</vt:lpstr>
      <vt:lpstr>PowerPoint Presentation</vt:lpstr>
      <vt:lpstr>PowerPoint Presentation</vt:lpstr>
      <vt:lpstr>Valsts pārbaudes darbi par vispārējo vidējo izglītību</vt:lpstr>
      <vt:lpstr>Valsts pārbaudes darbi par vispārējo vidējo izglītību</vt:lpstr>
      <vt:lpstr>PowerPoint Presentation</vt:lpstr>
      <vt:lpstr>Centralizētais eksāmens bioloģijā, fizikā vai ķīmijā optimālajā mācību satura apguves līmenī  vai dabaszinībās vispārīgajā mācību satura apguves līmenī</vt:lpstr>
      <vt:lpstr>Valsts pārbaudes darbi par vispārējo vidējo izglītību</vt:lpstr>
      <vt:lpstr>Valsts pārbaudes darbi par vispārējo vidējo izglītību</vt:lpstr>
      <vt:lpstr>Centralizētie eksāmeni fizikā, ķīmijā, bioloģijā augstākajā mācību satura apguves līmenī</vt:lpstr>
      <vt:lpstr> </vt:lpstr>
      <vt:lpstr>Tiešsaistes darbu izmēģinājumi</vt:lpstr>
      <vt:lpstr>Valsts pārbaudes darbi par vispārējo vidējo izglītību </vt:lpstr>
      <vt:lpstr>Valsts pārbaudes darbi par vispārējo vidējo izglītību                                                                                    </vt:lpstr>
      <vt:lpstr>Valsts pārbaudes darbi par vispārējo vidējo izglītību                                                       </vt:lpstr>
      <vt:lpstr>Valsts pārbaudes darbi par vispārējo vidējo izglītību                                                                                       </vt:lpstr>
      <vt:lpstr>Valsts pārbaudes darbi par vispārējo vidējo izglītību                                                                                        </vt:lpstr>
      <vt:lpstr>Noteikumi par svešvalodas centralizētā eksāmena vispārējās vidējās izglītības programmā aizstāšanu ar starptautiskas testēšanas institūcijas pārbaudījumu svešvalodā</vt:lpstr>
      <vt:lpstr>Atbrīvojumi no valsts pārbaudes darbiem</vt:lpstr>
      <vt:lpstr>Atbrīvojumi no valsts pārbaudes darbiem</vt:lpstr>
      <vt:lpstr>PowerPoint Presentation</vt:lpstr>
      <vt:lpstr>PowerPoint Presentation</vt:lpstr>
      <vt:lpstr>Biežāk izmantotie atbalsta pasākumi</vt:lpstr>
      <vt:lpstr>PowerPoint Presentation</vt:lpstr>
      <vt:lpstr>PowerPoint Presentation</vt:lpstr>
      <vt:lpstr>PowerPoint Presentation</vt:lpstr>
      <vt:lpstr>PowerPoint Presentation</vt:lpstr>
      <vt:lpstr>Atbalsta pasākumi  Ukrainas civiliedzīvotājiem </vt:lpstr>
      <vt:lpstr>Biežāk uzdotie jautājumi</vt:lpstr>
      <vt:lpstr>Paldies!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PREZENTĀCIJAS NOSAUKUMS</dc:title>
  <dc:creator>Egita Diure</dc:creator>
  <cp:lastModifiedBy>Kaspars Špūle</cp:lastModifiedBy>
  <cp:revision>1</cp:revision>
  <cp:lastPrinted>2026-09-28T10:38:02Z</cp:lastPrinted>
  <dcterms:modified xsi:type="dcterms:W3CDTF">2026-09-28T14:07:22Z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0x01010043EA7B7C982C434B90EAEA5CF82F0B50</vt:lpwstr>
  </property>
  <property fmtid="{D5CDD505-2E9C-101B-9397-08002B2CF9AE}" pid="3" name="MediaServiceImageTags">
    <vt:lpwstr/>
  </property>
</Properties>
</file>