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31"/>
  </p:notesMasterIdLst>
  <p:sldIdLst>
    <p:sldId id="256" r:id="rId5"/>
    <p:sldId id="3742" r:id="rId6"/>
    <p:sldId id="3904" r:id="rId7"/>
    <p:sldId id="3728" r:id="rId8"/>
    <p:sldId id="3756" r:id="rId9"/>
    <p:sldId id="3905" r:id="rId10"/>
    <p:sldId id="3868" r:id="rId11"/>
    <p:sldId id="3752" r:id="rId12"/>
    <p:sldId id="3723" r:id="rId13"/>
    <p:sldId id="3910" r:id="rId14"/>
    <p:sldId id="3769" r:id="rId15"/>
    <p:sldId id="309" r:id="rId16"/>
    <p:sldId id="265" r:id="rId17"/>
    <p:sldId id="3816" r:id="rId18"/>
    <p:sldId id="3842" r:id="rId19"/>
    <p:sldId id="1440" r:id="rId20"/>
    <p:sldId id="3856" r:id="rId21"/>
    <p:sldId id="1464" r:id="rId22"/>
    <p:sldId id="3906" r:id="rId23"/>
    <p:sldId id="3860" r:id="rId24"/>
    <p:sldId id="3908" r:id="rId25"/>
    <p:sldId id="3909" r:id="rId26"/>
    <p:sldId id="284" r:id="rId27"/>
    <p:sldId id="382" r:id="rId28"/>
    <p:sldId id="1438" r:id="rId29"/>
    <p:sldId id="257" r:id="rId30"/>
  </p:sldIdLst>
  <p:sldSz cx="12192000" cy="6858000"/>
  <p:notesSz cx="6810375" cy="99425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6C4C"/>
    <a:srgbClr val="3F2717"/>
    <a:srgbClr val="B69172"/>
    <a:srgbClr val="3F2615"/>
    <a:srgbClr val="EAE5E1"/>
    <a:srgbClr val="FAF9F7"/>
    <a:srgbClr val="A18C7B"/>
    <a:srgbClr val="D4CAC2"/>
    <a:srgbClr val="F6F3F0"/>
    <a:srgbClr val="F9F5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C57E74-7E65-437E-9DA2-8C4534E7554A}" v="83" dt="2026-09-30T12:40:41.9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79" autoAdjust="0"/>
    <p:restoredTop sz="94061" autoAdjust="0"/>
  </p:normalViewPr>
  <p:slideViewPr>
    <p:cSldViewPr snapToGrid="0" showGuides="1">
      <p:cViewPr varScale="1">
        <p:scale>
          <a:sx n="90" d="100"/>
          <a:sy n="90" d="100"/>
        </p:scale>
        <p:origin x="629" y="53"/>
      </p:cViewPr>
      <p:guideLst>
        <p:guide orient="horz" pos="2115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75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ila Balode" userId="f8417eae-fcc9-4d64-910b-6b4f380ad15c" providerId="ADAL" clId="{2A8B91EF-FB82-4DFE-A824-C653BC8A94AE}"/>
    <pc:docChg chg="undo custSel addSld delSld modSld sldOrd">
      <pc:chgData name="Laila Balode" userId="f8417eae-fcc9-4d64-910b-6b4f380ad15c" providerId="ADAL" clId="{2A8B91EF-FB82-4DFE-A824-C653BC8A94AE}" dt="2026-09-29T16:55:19.103" v="1509" actId="20577"/>
      <pc:docMkLst>
        <pc:docMk/>
      </pc:docMkLst>
      <pc:sldChg chg="modSp mod">
        <pc:chgData name="Laila Balode" userId="f8417eae-fcc9-4d64-910b-6b4f380ad15c" providerId="ADAL" clId="{2A8B91EF-FB82-4DFE-A824-C653BC8A94AE}" dt="2026-09-29T10:49:42.806" v="43" actId="20577"/>
        <pc:sldMkLst>
          <pc:docMk/>
          <pc:sldMk cId="4239038173" sldId="256"/>
        </pc:sldMkLst>
        <pc:spChg chg="mod">
          <ac:chgData name="Laila Balode" userId="f8417eae-fcc9-4d64-910b-6b4f380ad15c" providerId="ADAL" clId="{2A8B91EF-FB82-4DFE-A824-C653BC8A94AE}" dt="2026-09-29T10:49:42.806" v="43" actId="20577"/>
          <ac:spMkLst>
            <pc:docMk/>
            <pc:sldMk cId="4239038173" sldId="256"/>
            <ac:spMk id="3" creationId="{F5896239-3033-4A5C-8190-356D577D67FF}"/>
          </ac:spMkLst>
        </pc:spChg>
        <pc:spChg chg="mod">
          <ac:chgData name="Laila Balode" userId="f8417eae-fcc9-4d64-910b-6b4f380ad15c" providerId="ADAL" clId="{2A8B91EF-FB82-4DFE-A824-C653BC8A94AE}" dt="2026-09-29T10:49:12.957" v="4" actId="20577"/>
          <ac:spMkLst>
            <pc:docMk/>
            <pc:sldMk cId="4239038173" sldId="256"/>
            <ac:spMk id="4" creationId="{55A2AC5E-2354-42EB-95EA-BFACEC9D25D4}"/>
          </ac:spMkLst>
        </pc:spChg>
      </pc:sldChg>
      <pc:sldChg chg="add del">
        <pc:chgData name="Laila Balode" userId="f8417eae-fcc9-4d64-910b-6b4f380ad15c" providerId="ADAL" clId="{2A8B91EF-FB82-4DFE-A824-C653BC8A94AE}" dt="2026-09-29T11:45:25.197" v="1508" actId="47"/>
        <pc:sldMkLst>
          <pc:docMk/>
          <pc:sldMk cId="3162202316" sldId="257"/>
        </pc:sldMkLst>
      </pc:sldChg>
      <pc:sldChg chg="add">
        <pc:chgData name="Laila Balode" userId="f8417eae-fcc9-4d64-910b-6b4f380ad15c" providerId="ADAL" clId="{2A8B91EF-FB82-4DFE-A824-C653BC8A94AE}" dt="2026-09-29T11:19:13.130" v="542"/>
        <pc:sldMkLst>
          <pc:docMk/>
          <pc:sldMk cId="635570811" sldId="265"/>
        </pc:sldMkLst>
      </pc:sldChg>
      <pc:sldChg chg="modSp add mod">
        <pc:chgData name="Laila Balode" userId="f8417eae-fcc9-4d64-910b-6b4f380ad15c" providerId="ADAL" clId="{2A8B91EF-FB82-4DFE-A824-C653BC8A94AE}" dt="2026-09-29T16:55:19.103" v="1509" actId="20577"/>
        <pc:sldMkLst>
          <pc:docMk/>
          <pc:sldMk cId="3957120228" sldId="284"/>
        </pc:sldMkLst>
        <pc:spChg chg="mod">
          <ac:chgData name="Laila Balode" userId="f8417eae-fcc9-4d64-910b-6b4f380ad15c" providerId="ADAL" clId="{2A8B91EF-FB82-4DFE-A824-C653BC8A94AE}" dt="2026-09-29T16:55:19.103" v="1509" actId="20577"/>
          <ac:spMkLst>
            <pc:docMk/>
            <pc:sldMk cId="3957120228" sldId="284"/>
            <ac:spMk id="10" creationId="{00000000-0000-0000-0000-000000000000}"/>
          </ac:spMkLst>
        </pc:spChg>
      </pc:sldChg>
      <pc:sldChg chg="ord">
        <pc:chgData name="Laila Balode" userId="f8417eae-fcc9-4d64-910b-6b4f380ad15c" providerId="ADAL" clId="{2A8B91EF-FB82-4DFE-A824-C653BC8A94AE}" dt="2026-09-29T11:16:48.305" v="541"/>
        <pc:sldMkLst>
          <pc:docMk/>
          <pc:sldMk cId="3917881544" sldId="309"/>
        </pc:sldMkLst>
      </pc:sldChg>
      <pc:sldChg chg="addSp delSp modSp add mod delAnim">
        <pc:chgData name="Laila Balode" userId="f8417eae-fcc9-4d64-910b-6b4f380ad15c" providerId="ADAL" clId="{2A8B91EF-FB82-4DFE-A824-C653BC8A94AE}" dt="2026-09-29T11:44:54.939" v="1454" actId="255"/>
        <pc:sldMkLst>
          <pc:docMk/>
          <pc:sldMk cId="0" sldId="382"/>
        </pc:sldMkLst>
        <pc:spChg chg="add del mod">
          <ac:chgData name="Laila Balode" userId="f8417eae-fcc9-4d64-910b-6b4f380ad15c" providerId="ADAL" clId="{2A8B91EF-FB82-4DFE-A824-C653BC8A94AE}" dt="2026-09-29T11:42:29.689" v="1128"/>
          <ac:spMkLst>
            <pc:docMk/>
            <pc:sldMk cId="0" sldId="382"/>
            <ac:spMk id="2" creationId="{70591CDC-584F-C303-3A7A-C1417220178A}"/>
          </ac:spMkLst>
        </pc:spChg>
        <pc:spChg chg="add del mod">
          <ac:chgData name="Laila Balode" userId="f8417eae-fcc9-4d64-910b-6b4f380ad15c" providerId="ADAL" clId="{2A8B91EF-FB82-4DFE-A824-C653BC8A94AE}" dt="2026-09-29T11:42:39.533" v="1132"/>
          <ac:spMkLst>
            <pc:docMk/>
            <pc:sldMk cId="0" sldId="382"/>
            <ac:spMk id="3" creationId="{6FB50AE3-1E50-CBE5-6F90-65C88149E158}"/>
          </ac:spMkLst>
        </pc:spChg>
        <pc:spChg chg="add mod">
          <ac:chgData name="Laila Balode" userId="f8417eae-fcc9-4d64-910b-6b4f380ad15c" providerId="ADAL" clId="{2A8B91EF-FB82-4DFE-A824-C653BC8A94AE}" dt="2026-09-29T11:44:54.939" v="1454" actId="255"/>
          <ac:spMkLst>
            <pc:docMk/>
            <pc:sldMk cId="0" sldId="382"/>
            <ac:spMk id="4" creationId="{700693D0-08DF-359C-ACDB-6AB76EED78F6}"/>
          </ac:spMkLst>
        </pc:spChg>
        <pc:spChg chg="del mod">
          <ac:chgData name="Laila Balode" userId="f8417eae-fcc9-4d64-910b-6b4f380ad15c" providerId="ADAL" clId="{2A8B91EF-FB82-4DFE-A824-C653BC8A94AE}" dt="2026-09-29T11:44:13.251" v="1432"/>
          <ac:spMkLst>
            <pc:docMk/>
            <pc:sldMk cId="0" sldId="382"/>
            <ac:spMk id="1409" creationId="{00000000-0000-0000-0000-000000000000}"/>
          </ac:spMkLst>
        </pc:spChg>
        <pc:spChg chg="mod">
          <ac:chgData name="Laila Balode" userId="f8417eae-fcc9-4d64-910b-6b4f380ad15c" providerId="ADAL" clId="{2A8B91EF-FB82-4DFE-A824-C653BC8A94AE}" dt="2026-09-29T11:44:02.899" v="1426" actId="20577"/>
          <ac:spMkLst>
            <pc:docMk/>
            <pc:sldMk cId="0" sldId="382"/>
            <ac:spMk id="1411" creationId="{00000000-0000-0000-0000-000000000000}"/>
          </ac:spMkLst>
        </pc:spChg>
        <pc:spChg chg="del mod">
          <ac:chgData name="Laila Balode" userId="f8417eae-fcc9-4d64-910b-6b4f380ad15c" providerId="ADAL" clId="{2A8B91EF-FB82-4DFE-A824-C653BC8A94AE}" dt="2026-09-29T11:43:05.645" v="1394" actId="478"/>
          <ac:spMkLst>
            <pc:docMk/>
            <pc:sldMk cId="0" sldId="382"/>
            <ac:spMk id="1412" creationId="{00000000-0000-0000-0000-000000000000}"/>
          </ac:spMkLst>
        </pc:spChg>
        <pc:spChg chg="del mod">
          <ac:chgData name="Laila Balode" userId="f8417eae-fcc9-4d64-910b-6b4f380ad15c" providerId="ADAL" clId="{2A8B91EF-FB82-4DFE-A824-C653BC8A94AE}" dt="2026-09-29T11:42:29.686" v="1126" actId="478"/>
          <ac:spMkLst>
            <pc:docMk/>
            <pc:sldMk cId="0" sldId="382"/>
            <ac:spMk id="1414" creationId="{00000000-0000-0000-0000-000000000000}"/>
          </ac:spMkLst>
        </pc:spChg>
        <pc:spChg chg="del mod">
          <ac:chgData name="Laila Balode" userId="f8417eae-fcc9-4d64-910b-6b4f380ad15c" providerId="ADAL" clId="{2A8B91EF-FB82-4DFE-A824-C653BC8A94AE}" dt="2026-09-29T11:42:53.402" v="1260" actId="478"/>
          <ac:spMkLst>
            <pc:docMk/>
            <pc:sldMk cId="0" sldId="382"/>
            <ac:spMk id="1415" creationId="{00000000-0000-0000-0000-000000000000}"/>
          </ac:spMkLst>
        </pc:spChg>
        <pc:picChg chg="mod">
          <ac:chgData name="Laila Balode" userId="f8417eae-fcc9-4d64-910b-6b4f380ad15c" providerId="ADAL" clId="{2A8B91EF-FB82-4DFE-A824-C653BC8A94AE}" dt="2026-09-29T11:43:46.296" v="1403" actId="1076"/>
          <ac:picMkLst>
            <pc:docMk/>
            <pc:sldMk cId="0" sldId="382"/>
            <ac:picMk id="1410" creationId="{00000000-0000-0000-0000-000000000000}"/>
          </ac:picMkLst>
        </pc:picChg>
        <pc:picChg chg="del">
          <ac:chgData name="Laila Balode" userId="f8417eae-fcc9-4d64-910b-6b4f380ad15c" providerId="ADAL" clId="{2A8B91EF-FB82-4DFE-A824-C653BC8A94AE}" dt="2026-09-29T11:41:53.173" v="1045" actId="478"/>
          <ac:picMkLst>
            <pc:docMk/>
            <pc:sldMk cId="0" sldId="382"/>
            <ac:picMk id="1413" creationId="{00000000-0000-0000-0000-000000000000}"/>
          </ac:picMkLst>
        </pc:picChg>
      </pc:sldChg>
      <pc:sldChg chg="del">
        <pc:chgData name="Laila Balode" userId="f8417eae-fcc9-4d64-910b-6b4f380ad15c" providerId="ADAL" clId="{2A8B91EF-FB82-4DFE-A824-C653BC8A94AE}" dt="2026-09-29T11:45:09.967" v="1475" actId="47"/>
        <pc:sldMkLst>
          <pc:docMk/>
          <pc:sldMk cId="0" sldId="462"/>
        </pc:sldMkLst>
      </pc:sldChg>
      <pc:sldChg chg="del">
        <pc:chgData name="Laila Balode" userId="f8417eae-fcc9-4d64-910b-6b4f380ad15c" providerId="ADAL" clId="{2A8B91EF-FB82-4DFE-A824-C653BC8A94AE}" dt="2026-09-29T11:45:07.502" v="1468" actId="47"/>
        <pc:sldMkLst>
          <pc:docMk/>
          <pc:sldMk cId="0" sldId="467"/>
        </pc:sldMkLst>
      </pc:sldChg>
      <pc:sldChg chg="del">
        <pc:chgData name="Laila Balode" userId="f8417eae-fcc9-4d64-910b-6b4f380ad15c" providerId="ADAL" clId="{2A8B91EF-FB82-4DFE-A824-C653BC8A94AE}" dt="2026-09-29T11:45:10.371" v="1476" actId="47"/>
        <pc:sldMkLst>
          <pc:docMk/>
          <pc:sldMk cId="0" sldId="474"/>
        </pc:sldMkLst>
      </pc:sldChg>
      <pc:sldChg chg="del">
        <pc:chgData name="Laila Balode" userId="f8417eae-fcc9-4d64-910b-6b4f380ad15c" providerId="ADAL" clId="{2A8B91EF-FB82-4DFE-A824-C653BC8A94AE}" dt="2026-09-29T11:45:15.698" v="1489" actId="47"/>
        <pc:sldMkLst>
          <pc:docMk/>
          <pc:sldMk cId="0" sldId="478"/>
        </pc:sldMkLst>
      </pc:sldChg>
      <pc:sldChg chg="del">
        <pc:chgData name="Laila Balode" userId="f8417eae-fcc9-4d64-910b-6b4f380ad15c" providerId="ADAL" clId="{2A8B91EF-FB82-4DFE-A824-C653BC8A94AE}" dt="2026-09-29T11:45:04.932" v="1461" actId="47"/>
        <pc:sldMkLst>
          <pc:docMk/>
          <pc:sldMk cId="0" sldId="495"/>
        </pc:sldMkLst>
      </pc:sldChg>
      <pc:sldChg chg="del">
        <pc:chgData name="Laila Balode" userId="f8417eae-fcc9-4d64-910b-6b4f380ad15c" providerId="ADAL" clId="{2A8B91EF-FB82-4DFE-A824-C653BC8A94AE}" dt="2026-09-29T11:45:07.807" v="1469" actId="47"/>
        <pc:sldMkLst>
          <pc:docMk/>
          <pc:sldMk cId="0" sldId="496"/>
        </pc:sldMkLst>
      </pc:sldChg>
      <pc:sldChg chg="del">
        <pc:chgData name="Laila Balode" userId="f8417eae-fcc9-4d64-910b-6b4f380ad15c" providerId="ADAL" clId="{2A8B91EF-FB82-4DFE-A824-C653BC8A94AE}" dt="2026-09-29T11:45:12.899" v="1482" actId="47"/>
        <pc:sldMkLst>
          <pc:docMk/>
          <pc:sldMk cId="0" sldId="497"/>
        </pc:sldMkLst>
      </pc:sldChg>
      <pc:sldChg chg="del">
        <pc:chgData name="Laila Balode" userId="f8417eae-fcc9-4d64-910b-6b4f380ad15c" providerId="ADAL" clId="{2A8B91EF-FB82-4DFE-A824-C653BC8A94AE}" dt="2026-09-29T11:45:21.410" v="1503" actId="47"/>
        <pc:sldMkLst>
          <pc:docMk/>
          <pc:sldMk cId="3025818099" sldId="1328"/>
        </pc:sldMkLst>
      </pc:sldChg>
      <pc:sldChg chg="del">
        <pc:chgData name="Laila Balode" userId="f8417eae-fcc9-4d64-910b-6b4f380ad15c" providerId="ADAL" clId="{2A8B91EF-FB82-4DFE-A824-C653BC8A94AE}" dt="2026-09-29T11:45:21.966" v="1505" actId="47"/>
        <pc:sldMkLst>
          <pc:docMk/>
          <pc:sldMk cId="1994335309" sldId="1329"/>
        </pc:sldMkLst>
      </pc:sldChg>
      <pc:sldChg chg="del">
        <pc:chgData name="Laila Balode" userId="f8417eae-fcc9-4d64-910b-6b4f380ad15c" providerId="ADAL" clId="{2A8B91EF-FB82-4DFE-A824-C653BC8A94AE}" dt="2026-09-29T11:45:22.269" v="1506" actId="47"/>
        <pc:sldMkLst>
          <pc:docMk/>
          <pc:sldMk cId="4109518426" sldId="1332"/>
        </pc:sldMkLst>
      </pc:sldChg>
      <pc:sldChg chg="del">
        <pc:chgData name="Laila Balode" userId="f8417eae-fcc9-4d64-910b-6b4f380ad15c" providerId="ADAL" clId="{2A8B91EF-FB82-4DFE-A824-C653BC8A94AE}" dt="2026-09-29T11:45:21.690" v="1504" actId="47"/>
        <pc:sldMkLst>
          <pc:docMk/>
          <pc:sldMk cId="3679175490" sldId="1333"/>
        </pc:sldMkLst>
      </pc:sldChg>
      <pc:sldChg chg="del">
        <pc:chgData name="Laila Balode" userId="f8417eae-fcc9-4d64-910b-6b4f380ad15c" providerId="ADAL" clId="{2A8B91EF-FB82-4DFE-A824-C653BC8A94AE}" dt="2026-09-29T11:45:20.887" v="1501" actId="47"/>
        <pc:sldMkLst>
          <pc:docMk/>
          <pc:sldMk cId="2341125595" sldId="1335"/>
        </pc:sldMkLst>
      </pc:sldChg>
      <pc:sldChg chg="del">
        <pc:chgData name="Laila Balode" userId="f8417eae-fcc9-4d64-910b-6b4f380ad15c" providerId="ADAL" clId="{2A8B91EF-FB82-4DFE-A824-C653BC8A94AE}" dt="2026-09-29T11:45:21.142" v="1502" actId="47"/>
        <pc:sldMkLst>
          <pc:docMk/>
          <pc:sldMk cId="862407566" sldId="1336"/>
        </pc:sldMkLst>
      </pc:sldChg>
      <pc:sldChg chg="del">
        <pc:chgData name="Laila Balode" userId="f8417eae-fcc9-4d64-910b-6b4f380ad15c" providerId="ADAL" clId="{2A8B91EF-FB82-4DFE-A824-C653BC8A94AE}" dt="2026-09-29T11:45:14.530" v="1486" actId="47"/>
        <pc:sldMkLst>
          <pc:docMk/>
          <pc:sldMk cId="1148358645" sldId="1343"/>
        </pc:sldMkLst>
      </pc:sldChg>
      <pc:sldChg chg="del">
        <pc:chgData name="Laila Balode" userId="f8417eae-fcc9-4d64-910b-6b4f380ad15c" providerId="ADAL" clId="{2A8B91EF-FB82-4DFE-A824-C653BC8A94AE}" dt="2026-09-29T11:45:04.366" v="1459" actId="47"/>
        <pc:sldMkLst>
          <pc:docMk/>
          <pc:sldMk cId="3232814372" sldId="1366"/>
        </pc:sldMkLst>
      </pc:sldChg>
      <pc:sldChg chg="del">
        <pc:chgData name="Laila Balode" userId="f8417eae-fcc9-4d64-910b-6b4f380ad15c" providerId="ADAL" clId="{2A8B91EF-FB82-4DFE-A824-C653BC8A94AE}" dt="2026-09-29T11:45:04.083" v="1458" actId="47"/>
        <pc:sldMkLst>
          <pc:docMk/>
          <pc:sldMk cId="974845695" sldId="1367"/>
        </pc:sldMkLst>
      </pc:sldChg>
      <pc:sldChg chg="del">
        <pc:chgData name="Laila Balode" userId="f8417eae-fcc9-4d64-910b-6b4f380ad15c" providerId="ADAL" clId="{2A8B91EF-FB82-4DFE-A824-C653BC8A94AE}" dt="2026-09-29T11:45:05.556" v="1462" actId="47"/>
        <pc:sldMkLst>
          <pc:docMk/>
          <pc:sldMk cId="31171143" sldId="1368"/>
        </pc:sldMkLst>
      </pc:sldChg>
      <pc:sldChg chg="del">
        <pc:chgData name="Laila Balode" userId="f8417eae-fcc9-4d64-910b-6b4f380ad15c" providerId="ADAL" clId="{2A8B91EF-FB82-4DFE-A824-C653BC8A94AE}" dt="2026-09-29T11:45:05.987" v="1463" actId="47"/>
        <pc:sldMkLst>
          <pc:docMk/>
          <pc:sldMk cId="3636810102" sldId="1369"/>
        </pc:sldMkLst>
      </pc:sldChg>
      <pc:sldChg chg="del">
        <pc:chgData name="Laila Balode" userId="f8417eae-fcc9-4d64-910b-6b4f380ad15c" providerId="ADAL" clId="{2A8B91EF-FB82-4DFE-A824-C653BC8A94AE}" dt="2026-09-29T11:45:06.300" v="1464" actId="47"/>
        <pc:sldMkLst>
          <pc:docMk/>
          <pc:sldMk cId="3049412336" sldId="1370"/>
        </pc:sldMkLst>
      </pc:sldChg>
      <pc:sldChg chg="del">
        <pc:chgData name="Laila Balode" userId="f8417eae-fcc9-4d64-910b-6b4f380ad15c" providerId="ADAL" clId="{2A8B91EF-FB82-4DFE-A824-C653BC8A94AE}" dt="2026-09-29T11:45:06.568" v="1465" actId="47"/>
        <pc:sldMkLst>
          <pc:docMk/>
          <pc:sldMk cId="2188466365" sldId="1371"/>
        </pc:sldMkLst>
      </pc:sldChg>
      <pc:sldChg chg="del">
        <pc:chgData name="Laila Balode" userId="f8417eae-fcc9-4d64-910b-6b4f380ad15c" providerId="ADAL" clId="{2A8B91EF-FB82-4DFE-A824-C653BC8A94AE}" dt="2026-09-29T11:45:06.865" v="1466" actId="47"/>
        <pc:sldMkLst>
          <pc:docMk/>
          <pc:sldMk cId="1827888193" sldId="1372"/>
        </pc:sldMkLst>
      </pc:sldChg>
      <pc:sldChg chg="del">
        <pc:chgData name="Laila Balode" userId="f8417eae-fcc9-4d64-910b-6b4f380ad15c" providerId="ADAL" clId="{2A8B91EF-FB82-4DFE-A824-C653BC8A94AE}" dt="2026-09-29T11:45:07.174" v="1467" actId="47"/>
        <pc:sldMkLst>
          <pc:docMk/>
          <pc:sldMk cId="3643551873" sldId="1373"/>
        </pc:sldMkLst>
      </pc:sldChg>
      <pc:sldChg chg="del">
        <pc:chgData name="Laila Balode" userId="f8417eae-fcc9-4d64-910b-6b4f380ad15c" providerId="ADAL" clId="{2A8B91EF-FB82-4DFE-A824-C653BC8A94AE}" dt="2026-09-29T11:45:08.135" v="1470" actId="47"/>
        <pc:sldMkLst>
          <pc:docMk/>
          <pc:sldMk cId="536341742" sldId="1374"/>
        </pc:sldMkLst>
      </pc:sldChg>
      <pc:sldChg chg="del">
        <pc:chgData name="Laila Balode" userId="f8417eae-fcc9-4d64-910b-6b4f380ad15c" providerId="ADAL" clId="{2A8B91EF-FB82-4DFE-A824-C653BC8A94AE}" dt="2026-09-29T11:45:08.529" v="1471" actId="47"/>
        <pc:sldMkLst>
          <pc:docMk/>
          <pc:sldMk cId="1964267599" sldId="1375"/>
        </pc:sldMkLst>
      </pc:sldChg>
      <pc:sldChg chg="del">
        <pc:chgData name="Laila Balode" userId="f8417eae-fcc9-4d64-910b-6b4f380ad15c" providerId="ADAL" clId="{2A8B91EF-FB82-4DFE-A824-C653BC8A94AE}" dt="2026-09-29T11:45:08.896" v="1472" actId="47"/>
        <pc:sldMkLst>
          <pc:docMk/>
          <pc:sldMk cId="3636806291" sldId="1376"/>
        </pc:sldMkLst>
      </pc:sldChg>
      <pc:sldChg chg="del">
        <pc:chgData name="Laila Balode" userId="f8417eae-fcc9-4d64-910b-6b4f380ad15c" providerId="ADAL" clId="{2A8B91EF-FB82-4DFE-A824-C653BC8A94AE}" dt="2026-09-29T11:45:09.271" v="1473" actId="47"/>
        <pc:sldMkLst>
          <pc:docMk/>
          <pc:sldMk cId="3516390482" sldId="1377"/>
        </pc:sldMkLst>
      </pc:sldChg>
      <pc:sldChg chg="del">
        <pc:chgData name="Laila Balode" userId="f8417eae-fcc9-4d64-910b-6b4f380ad15c" providerId="ADAL" clId="{2A8B91EF-FB82-4DFE-A824-C653BC8A94AE}" dt="2026-09-29T11:45:09.611" v="1474" actId="47"/>
        <pc:sldMkLst>
          <pc:docMk/>
          <pc:sldMk cId="4207870448" sldId="1378"/>
        </pc:sldMkLst>
      </pc:sldChg>
      <pc:sldChg chg="del">
        <pc:chgData name="Laila Balode" userId="f8417eae-fcc9-4d64-910b-6b4f380ad15c" providerId="ADAL" clId="{2A8B91EF-FB82-4DFE-A824-C653BC8A94AE}" dt="2026-09-29T11:45:10.817" v="1477" actId="47"/>
        <pc:sldMkLst>
          <pc:docMk/>
          <pc:sldMk cId="4028023070" sldId="1379"/>
        </pc:sldMkLst>
      </pc:sldChg>
      <pc:sldChg chg="del">
        <pc:chgData name="Laila Balode" userId="f8417eae-fcc9-4d64-910b-6b4f380ad15c" providerId="ADAL" clId="{2A8B91EF-FB82-4DFE-A824-C653BC8A94AE}" dt="2026-09-29T11:45:11.181" v="1478" actId="47"/>
        <pc:sldMkLst>
          <pc:docMk/>
          <pc:sldMk cId="1875260339" sldId="1380"/>
        </pc:sldMkLst>
      </pc:sldChg>
      <pc:sldChg chg="del">
        <pc:chgData name="Laila Balode" userId="f8417eae-fcc9-4d64-910b-6b4f380ad15c" providerId="ADAL" clId="{2A8B91EF-FB82-4DFE-A824-C653BC8A94AE}" dt="2026-09-29T11:45:11.553" v="1479" actId="47"/>
        <pc:sldMkLst>
          <pc:docMk/>
          <pc:sldMk cId="4231493585" sldId="1381"/>
        </pc:sldMkLst>
      </pc:sldChg>
      <pc:sldChg chg="del">
        <pc:chgData name="Laila Balode" userId="f8417eae-fcc9-4d64-910b-6b4f380ad15c" providerId="ADAL" clId="{2A8B91EF-FB82-4DFE-A824-C653BC8A94AE}" dt="2026-09-29T11:45:11.933" v="1480" actId="47"/>
        <pc:sldMkLst>
          <pc:docMk/>
          <pc:sldMk cId="1738180747" sldId="1382"/>
        </pc:sldMkLst>
      </pc:sldChg>
      <pc:sldChg chg="del">
        <pc:chgData name="Laila Balode" userId="f8417eae-fcc9-4d64-910b-6b4f380ad15c" providerId="ADAL" clId="{2A8B91EF-FB82-4DFE-A824-C653BC8A94AE}" dt="2026-09-29T11:45:12.341" v="1481" actId="47"/>
        <pc:sldMkLst>
          <pc:docMk/>
          <pc:sldMk cId="2748937251" sldId="1383"/>
        </pc:sldMkLst>
      </pc:sldChg>
      <pc:sldChg chg="del">
        <pc:chgData name="Laila Balode" userId="f8417eae-fcc9-4d64-910b-6b4f380ad15c" providerId="ADAL" clId="{2A8B91EF-FB82-4DFE-A824-C653BC8A94AE}" dt="2026-09-29T11:45:13.290" v="1483" actId="47"/>
        <pc:sldMkLst>
          <pc:docMk/>
          <pc:sldMk cId="533123696" sldId="1384"/>
        </pc:sldMkLst>
      </pc:sldChg>
      <pc:sldChg chg="del">
        <pc:chgData name="Laila Balode" userId="f8417eae-fcc9-4d64-910b-6b4f380ad15c" providerId="ADAL" clId="{2A8B91EF-FB82-4DFE-A824-C653BC8A94AE}" dt="2026-09-29T11:45:13.705" v="1484" actId="47"/>
        <pc:sldMkLst>
          <pc:docMk/>
          <pc:sldMk cId="2449100523" sldId="1385"/>
        </pc:sldMkLst>
      </pc:sldChg>
      <pc:sldChg chg="del">
        <pc:chgData name="Laila Balode" userId="f8417eae-fcc9-4d64-910b-6b4f380ad15c" providerId="ADAL" clId="{2A8B91EF-FB82-4DFE-A824-C653BC8A94AE}" dt="2026-09-29T11:45:14.137" v="1485" actId="47"/>
        <pc:sldMkLst>
          <pc:docMk/>
          <pc:sldMk cId="3213470969" sldId="1386"/>
        </pc:sldMkLst>
      </pc:sldChg>
      <pc:sldChg chg="del">
        <pc:chgData name="Laila Balode" userId="f8417eae-fcc9-4d64-910b-6b4f380ad15c" providerId="ADAL" clId="{2A8B91EF-FB82-4DFE-A824-C653BC8A94AE}" dt="2026-09-29T11:45:15.011" v="1487" actId="47"/>
        <pc:sldMkLst>
          <pc:docMk/>
          <pc:sldMk cId="1435656585" sldId="1387"/>
        </pc:sldMkLst>
      </pc:sldChg>
      <pc:sldChg chg="del">
        <pc:chgData name="Laila Balode" userId="f8417eae-fcc9-4d64-910b-6b4f380ad15c" providerId="ADAL" clId="{2A8B91EF-FB82-4DFE-A824-C653BC8A94AE}" dt="2026-09-29T11:45:15.330" v="1488" actId="47"/>
        <pc:sldMkLst>
          <pc:docMk/>
          <pc:sldMk cId="3533279323" sldId="1388"/>
        </pc:sldMkLst>
      </pc:sldChg>
      <pc:sldChg chg="del">
        <pc:chgData name="Laila Balode" userId="f8417eae-fcc9-4d64-910b-6b4f380ad15c" providerId="ADAL" clId="{2A8B91EF-FB82-4DFE-A824-C653BC8A94AE}" dt="2026-09-29T11:45:16.127" v="1490" actId="47"/>
        <pc:sldMkLst>
          <pc:docMk/>
          <pc:sldMk cId="841902509" sldId="1389"/>
        </pc:sldMkLst>
      </pc:sldChg>
      <pc:sldChg chg="del">
        <pc:chgData name="Laila Balode" userId="f8417eae-fcc9-4d64-910b-6b4f380ad15c" providerId="ADAL" clId="{2A8B91EF-FB82-4DFE-A824-C653BC8A94AE}" dt="2026-09-29T11:45:16.518" v="1491" actId="47"/>
        <pc:sldMkLst>
          <pc:docMk/>
          <pc:sldMk cId="599155505" sldId="1390"/>
        </pc:sldMkLst>
      </pc:sldChg>
      <pc:sldChg chg="del">
        <pc:chgData name="Laila Balode" userId="f8417eae-fcc9-4d64-910b-6b4f380ad15c" providerId="ADAL" clId="{2A8B91EF-FB82-4DFE-A824-C653BC8A94AE}" dt="2026-09-29T11:45:16.876" v="1492" actId="47"/>
        <pc:sldMkLst>
          <pc:docMk/>
          <pc:sldMk cId="4088067248" sldId="1391"/>
        </pc:sldMkLst>
      </pc:sldChg>
      <pc:sldChg chg="del">
        <pc:chgData name="Laila Balode" userId="f8417eae-fcc9-4d64-910b-6b4f380ad15c" providerId="ADAL" clId="{2A8B91EF-FB82-4DFE-A824-C653BC8A94AE}" dt="2026-09-29T11:45:17.267" v="1493" actId="47"/>
        <pc:sldMkLst>
          <pc:docMk/>
          <pc:sldMk cId="2103792453" sldId="1392"/>
        </pc:sldMkLst>
      </pc:sldChg>
      <pc:sldChg chg="modSp add mod">
        <pc:chgData name="Laila Balode" userId="f8417eae-fcc9-4d64-910b-6b4f380ad15c" providerId="ADAL" clId="{2A8B91EF-FB82-4DFE-A824-C653BC8A94AE}" dt="2026-09-29T11:20:26.702" v="553" actId="14100"/>
        <pc:sldMkLst>
          <pc:docMk/>
          <pc:sldMk cId="321900090" sldId="1440"/>
        </pc:sldMkLst>
        <pc:grpChg chg="mod">
          <ac:chgData name="Laila Balode" userId="f8417eae-fcc9-4d64-910b-6b4f380ad15c" providerId="ADAL" clId="{2A8B91EF-FB82-4DFE-A824-C653BC8A94AE}" dt="2026-09-29T11:20:26.702" v="553" actId="14100"/>
          <ac:grpSpMkLst>
            <pc:docMk/>
            <pc:sldMk cId="321900090" sldId="1440"/>
            <ac:grpSpMk id="16" creationId="{FEA2A512-288D-6AB9-0F71-F042BFC3C9CE}"/>
          </ac:grpSpMkLst>
        </pc:grpChg>
      </pc:sldChg>
      <pc:sldChg chg="add">
        <pc:chgData name="Laila Balode" userId="f8417eae-fcc9-4d64-910b-6b4f380ad15c" providerId="ADAL" clId="{2A8B91EF-FB82-4DFE-A824-C653BC8A94AE}" dt="2026-09-29T11:21:41.860" v="554"/>
        <pc:sldMkLst>
          <pc:docMk/>
          <pc:sldMk cId="695448171" sldId="1464"/>
        </pc:sldMkLst>
      </pc:sldChg>
      <pc:sldChg chg="modSp mod">
        <pc:chgData name="Laila Balode" userId="f8417eae-fcc9-4d64-910b-6b4f380ad15c" providerId="ADAL" clId="{2A8B91EF-FB82-4DFE-A824-C653BC8A94AE}" dt="2026-09-29T11:14:51.617" v="539" actId="113"/>
        <pc:sldMkLst>
          <pc:docMk/>
          <pc:sldMk cId="20590226" sldId="3723"/>
        </pc:sldMkLst>
        <pc:spChg chg="mod">
          <ac:chgData name="Laila Balode" userId="f8417eae-fcc9-4d64-910b-6b4f380ad15c" providerId="ADAL" clId="{2A8B91EF-FB82-4DFE-A824-C653BC8A94AE}" dt="2026-09-29T11:03:04.364" v="428" actId="20577"/>
          <ac:spMkLst>
            <pc:docMk/>
            <pc:sldMk cId="20590226" sldId="3723"/>
            <ac:spMk id="7" creationId="{8F88BC9D-240F-1901-54CE-65610770DE47}"/>
          </ac:spMkLst>
        </pc:spChg>
        <pc:spChg chg="mod">
          <ac:chgData name="Laila Balode" userId="f8417eae-fcc9-4d64-910b-6b4f380ad15c" providerId="ADAL" clId="{2A8B91EF-FB82-4DFE-A824-C653BC8A94AE}" dt="2026-09-29T11:14:51.617" v="539" actId="113"/>
          <ac:spMkLst>
            <pc:docMk/>
            <pc:sldMk cId="20590226" sldId="3723"/>
            <ac:spMk id="9" creationId="{CFD6A96E-951A-5DE9-B2E7-4C8F35743806}"/>
          </ac:spMkLst>
        </pc:spChg>
      </pc:sldChg>
      <pc:sldChg chg="add">
        <pc:chgData name="Laila Balode" userId="f8417eae-fcc9-4d64-910b-6b4f380ad15c" providerId="ADAL" clId="{2A8B91EF-FB82-4DFE-A824-C653BC8A94AE}" dt="2026-09-29T11:05:59.832" v="430"/>
        <pc:sldMkLst>
          <pc:docMk/>
          <pc:sldMk cId="569972898" sldId="3728"/>
        </pc:sldMkLst>
      </pc:sldChg>
      <pc:sldChg chg="del">
        <pc:chgData name="Laila Balode" userId="f8417eae-fcc9-4d64-910b-6b4f380ad15c" providerId="ADAL" clId="{2A8B91EF-FB82-4DFE-A824-C653BC8A94AE}" dt="2026-09-29T11:06:15.981" v="433" actId="47"/>
        <pc:sldMkLst>
          <pc:docMk/>
          <pc:sldMk cId="3872448213" sldId="3753"/>
        </pc:sldMkLst>
      </pc:sldChg>
      <pc:sldChg chg="ord">
        <pc:chgData name="Laila Balode" userId="f8417eae-fcc9-4d64-910b-6b4f380ad15c" providerId="ADAL" clId="{2A8B91EF-FB82-4DFE-A824-C653BC8A94AE}" dt="2026-09-29T11:06:06.491" v="432"/>
        <pc:sldMkLst>
          <pc:docMk/>
          <pc:sldMk cId="1487538533" sldId="3756"/>
        </pc:sldMkLst>
      </pc:sldChg>
      <pc:sldChg chg="del">
        <pc:chgData name="Laila Balode" userId="f8417eae-fcc9-4d64-910b-6b4f380ad15c" providerId="ADAL" clId="{2A8B91EF-FB82-4DFE-A824-C653BC8A94AE}" dt="2026-09-29T11:45:04.625" v="1460" actId="47"/>
        <pc:sldMkLst>
          <pc:docMk/>
          <pc:sldMk cId="915974906" sldId="3757"/>
        </pc:sldMkLst>
      </pc:sldChg>
      <pc:sldChg chg="del">
        <pc:chgData name="Laila Balode" userId="f8417eae-fcc9-4d64-910b-6b4f380ad15c" providerId="ADAL" clId="{2A8B91EF-FB82-4DFE-A824-C653BC8A94AE}" dt="2026-09-29T11:45:18.746" v="1497" actId="47"/>
        <pc:sldMkLst>
          <pc:docMk/>
          <pc:sldMk cId="942270383" sldId="3758"/>
        </pc:sldMkLst>
      </pc:sldChg>
      <pc:sldChg chg="del">
        <pc:chgData name="Laila Balode" userId="f8417eae-fcc9-4d64-910b-6b4f380ad15c" providerId="ADAL" clId="{2A8B91EF-FB82-4DFE-A824-C653BC8A94AE}" dt="2026-09-29T11:45:20.079" v="1498" actId="47"/>
        <pc:sldMkLst>
          <pc:docMk/>
          <pc:sldMk cId="3558306519" sldId="3759"/>
        </pc:sldMkLst>
      </pc:sldChg>
      <pc:sldChg chg="del">
        <pc:chgData name="Laila Balode" userId="f8417eae-fcc9-4d64-910b-6b4f380ad15c" providerId="ADAL" clId="{2A8B91EF-FB82-4DFE-A824-C653BC8A94AE}" dt="2026-09-29T11:45:20.386" v="1499" actId="47"/>
        <pc:sldMkLst>
          <pc:docMk/>
          <pc:sldMk cId="3842384713" sldId="3760"/>
        </pc:sldMkLst>
      </pc:sldChg>
      <pc:sldChg chg="del">
        <pc:chgData name="Laila Balode" userId="f8417eae-fcc9-4d64-910b-6b4f380ad15c" providerId="ADAL" clId="{2A8B91EF-FB82-4DFE-A824-C653BC8A94AE}" dt="2026-09-29T11:45:20.646" v="1500" actId="47"/>
        <pc:sldMkLst>
          <pc:docMk/>
          <pc:sldMk cId="1660761521" sldId="3761"/>
        </pc:sldMkLst>
      </pc:sldChg>
      <pc:sldChg chg="del">
        <pc:chgData name="Laila Balode" userId="f8417eae-fcc9-4d64-910b-6b4f380ad15c" providerId="ADAL" clId="{2A8B91EF-FB82-4DFE-A824-C653BC8A94AE}" dt="2026-09-29T11:45:17.994" v="1495" actId="47"/>
        <pc:sldMkLst>
          <pc:docMk/>
          <pc:sldMk cId="4216544155" sldId="3762"/>
        </pc:sldMkLst>
      </pc:sldChg>
      <pc:sldChg chg="del">
        <pc:chgData name="Laila Balode" userId="f8417eae-fcc9-4d64-910b-6b4f380ad15c" providerId="ADAL" clId="{2A8B91EF-FB82-4DFE-A824-C653BC8A94AE}" dt="2026-09-29T11:45:18.381" v="1496" actId="47"/>
        <pc:sldMkLst>
          <pc:docMk/>
          <pc:sldMk cId="35536737" sldId="3764"/>
        </pc:sldMkLst>
      </pc:sldChg>
      <pc:sldChg chg="del">
        <pc:chgData name="Laila Balode" userId="f8417eae-fcc9-4d64-910b-6b4f380ad15c" providerId="ADAL" clId="{2A8B91EF-FB82-4DFE-A824-C653BC8A94AE}" dt="2026-09-29T11:45:17.610" v="1494" actId="47"/>
        <pc:sldMkLst>
          <pc:docMk/>
          <pc:sldMk cId="2583201278" sldId="3765"/>
        </pc:sldMkLst>
      </pc:sldChg>
      <pc:sldChg chg="addSp modSp new del mod ord">
        <pc:chgData name="Laila Balode" userId="f8417eae-fcc9-4d64-910b-6b4f380ad15c" providerId="ADAL" clId="{2A8B91EF-FB82-4DFE-A824-C653BC8A94AE}" dt="2026-09-29T11:45:02.844" v="1456" actId="47"/>
        <pc:sldMkLst>
          <pc:docMk/>
          <pc:sldMk cId="837740076" sldId="3766"/>
        </pc:sldMkLst>
        <pc:graphicFrameChg chg="add mod">
          <ac:chgData name="Laila Balode" userId="f8417eae-fcc9-4d64-910b-6b4f380ad15c" providerId="ADAL" clId="{2A8B91EF-FB82-4DFE-A824-C653BC8A94AE}" dt="2026-09-29T10:52:44.615" v="45"/>
          <ac:graphicFrameMkLst>
            <pc:docMk/>
            <pc:sldMk cId="837740076" sldId="3766"/>
            <ac:graphicFrameMk id="7" creationId="{0B5ED7B1-BB12-39EA-88A7-362311F7B9D7}"/>
          </ac:graphicFrameMkLst>
        </pc:graphicFrameChg>
        <pc:picChg chg="add mod">
          <ac:chgData name="Laila Balode" userId="f8417eae-fcc9-4d64-910b-6b4f380ad15c" providerId="ADAL" clId="{2A8B91EF-FB82-4DFE-A824-C653BC8A94AE}" dt="2026-09-29T10:53:32.800" v="54" actId="14100"/>
          <ac:picMkLst>
            <pc:docMk/>
            <pc:sldMk cId="837740076" sldId="3766"/>
            <ac:picMk id="9" creationId="{9EFA7B7D-F3FA-74B4-CC7D-9A5504994D2D}"/>
          </ac:picMkLst>
        </pc:picChg>
      </pc:sldChg>
      <pc:sldChg chg="addSp delSp modSp new mod modTransition modClrScheme chgLayout">
        <pc:chgData name="Laila Balode" userId="f8417eae-fcc9-4d64-910b-6b4f380ad15c" providerId="ADAL" clId="{2A8B91EF-FB82-4DFE-A824-C653BC8A94AE}" dt="2026-09-29T11:23:10.968" v="571" actId="20577"/>
        <pc:sldMkLst>
          <pc:docMk/>
          <pc:sldMk cId="1254669888" sldId="3767"/>
        </pc:sldMkLst>
        <pc:spChg chg="mod">
          <ac:chgData name="Laila Balode" userId="f8417eae-fcc9-4d64-910b-6b4f380ad15c" providerId="ADAL" clId="{2A8B91EF-FB82-4DFE-A824-C653BC8A94AE}" dt="2026-09-29T11:23:10.968" v="571" actId="20577"/>
          <ac:spMkLst>
            <pc:docMk/>
            <pc:sldMk cId="1254669888" sldId="3767"/>
            <ac:spMk id="2" creationId="{A94F7836-857D-F244-AB84-D2415AE718D5}"/>
          </ac:spMkLst>
        </pc:spChg>
        <pc:spChg chg="del">
          <ac:chgData name="Laila Balode" userId="f8417eae-fcc9-4d64-910b-6b4f380ad15c" providerId="ADAL" clId="{2A8B91EF-FB82-4DFE-A824-C653BC8A94AE}" dt="2026-09-29T11:13:09.727" v="526" actId="26606"/>
          <ac:spMkLst>
            <pc:docMk/>
            <pc:sldMk cId="1254669888" sldId="3767"/>
            <ac:spMk id="3" creationId="{D7FA5739-B303-863C-A713-2DFABEEF1063}"/>
          </ac:spMkLst>
        </pc:spChg>
        <pc:spChg chg="mod">
          <ac:chgData name="Laila Balode" userId="f8417eae-fcc9-4d64-910b-6b4f380ad15c" providerId="ADAL" clId="{2A8B91EF-FB82-4DFE-A824-C653BC8A94AE}" dt="2026-09-29T11:13:54.139" v="536" actId="26606"/>
          <ac:spMkLst>
            <pc:docMk/>
            <pc:sldMk cId="1254669888" sldId="3767"/>
            <ac:spMk id="4" creationId="{600B234E-7D7E-18EA-F6A8-558CCE4466B7}"/>
          </ac:spMkLst>
        </pc:spChg>
        <pc:spChg chg="mod">
          <ac:chgData name="Laila Balode" userId="f8417eae-fcc9-4d64-910b-6b4f380ad15c" providerId="ADAL" clId="{2A8B91EF-FB82-4DFE-A824-C653BC8A94AE}" dt="2026-09-29T11:13:54.139" v="536" actId="26606"/>
          <ac:spMkLst>
            <pc:docMk/>
            <pc:sldMk cId="1254669888" sldId="3767"/>
            <ac:spMk id="5" creationId="{0D2FB50A-DD82-FE10-BCC6-CA7FF09752B6}"/>
          </ac:spMkLst>
        </pc:spChg>
        <pc:spChg chg="mod">
          <ac:chgData name="Laila Balode" userId="f8417eae-fcc9-4d64-910b-6b4f380ad15c" providerId="ADAL" clId="{2A8B91EF-FB82-4DFE-A824-C653BC8A94AE}" dt="2026-09-29T11:13:54.139" v="536" actId="26606"/>
          <ac:spMkLst>
            <pc:docMk/>
            <pc:sldMk cId="1254669888" sldId="3767"/>
            <ac:spMk id="6" creationId="{C65DFA4C-0977-F19B-D3BA-F3B401331B63}"/>
          </ac:spMkLst>
        </pc:spChg>
        <pc:spChg chg="mod">
          <ac:chgData name="Laila Balode" userId="f8417eae-fcc9-4d64-910b-6b4f380ad15c" providerId="ADAL" clId="{2A8B91EF-FB82-4DFE-A824-C653BC8A94AE}" dt="2026-09-29T11:13:54.139" v="536" actId="26606"/>
          <ac:spMkLst>
            <pc:docMk/>
            <pc:sldMk cId="1254669888" sldId="3767"/>
            <ac:spMk id="7" creationId="{6F373282-3BAF-2671-D3EC-7302FD8317D0}"/>
          </ac:spMkLst>
        </pc:spChg>
        <pc:picChg chg="add del mod">
          <ac:chgData name="Laila Balode" userId="f8417eae-fcc9-4d64-910b-6b4f380ad15c" providerId="ADAL" clId="{2A8B91EF-FB82-4DFE-A824-C653BC8A94AE}" dt="2026-09-29T10:55:11.994" v="110" actId="478"/>
          <ac:picMkLst>
            <pc:docMk/>
            <pc:sldMk cId="1254669888" sldId="3767"/>
            <ac:picMk id="9" creationId="{AFDE6E49-AFA2-FC43-80D0-F9486F8676D4}"/>
          </ac:picMkLst>
        </pc:picChg>
        <pc:picChg chg="add mod">
          <ac:chgData name="Laila Balode" userId="f8417eae-fcc9-4d64-910b-6b4f380ad15c" providerId="ADAL" clId="{2A8B91EF-FB82-4DFE-A824-C653BC8A94AE}" dt="2026-09-29T11:13:09.727" v="526" actId="26606"/>
          <ac:picMkLst>
            <pc:docMk/>
            <pc:sldMk cId="1254669888" sldId="3767"/>
            <ac:picMk id="11" creationId="{367A6598-C355-9C03-6FF0-C875906C648D}"/>
          </ac:picMkLst>
        </pc:picChg>
      </pc:sldChg>
      <pc:sldChg chg="addSp modSp new del mod">
        <pc:chgData name="Laila Balode" userId="f8417eae-fcc9-4d64-910b-6b4f380ad15c" providerId="ADAL" clId="{2A8B91EF-FB82-4DFE-A824-C653BC8A94AE}" dt="2026-09-29T11:45:03.241" v="1457" actId="47"/>
        <pc:sldMkLst>
          <pc:docMk/>
          <pc:sldMk cId="1755273527" sldId="3768"/>
        </pc:sldMkLst>
        <pc:picChg chg="add mod">
          <ac:chgData name="Laila Balode" userId="f8417eae-fcc9-4d64-910b-6b4f380ad15c" providerId="ADAL" clId="{2A8B91EF-FB82-4DFE-A824-C653BC8A94AE}" dt="2026-09-29T10:55:55.943" v="118" actId="14100"/>
          <ac:picMkLst>
            <pc:docMk/>
            <pc:sldMk cId="1755273527" sldId="3768"/>
            <ac:picMk id="9" creationId="{7F51CDDD-62D9-DE66-05D0-FEE075DDFC13}"/>
          </ac:picMkLst>
        </pc:picChg>
      </pc:sldChg>
      <pc:sldChg chg="addSp delSp modSp new mod modClrScheme chgLayout">
        <pc:chgData name="Laila Balode" userId="f8417eae-fcc9-4d64-910b-6b4f380ad15c" providerId="ADAL" clId="{2A8B91EF-FB82-4DFE-A824-C653BC8A94AE}" dt="2026-09-29T11:14:30.366" v="538" actId="14100"/>
        <pc:sldMkLst>
          <pc:docMk/>
          <pc:sldMk cId="4233830486" sldId="3769"/>
        </pc:sldMkLst>
        <pc:spChg chg="mod">
          <ac:chgData name="Laila Balode" userId="f8417eae-fcc9-4d64-910b-6b4f380ad15c" providerId="ADAL" clId="{2A8B91EF-FB82-4DFE-A824-C653BC8A94AE}" dt="2026-09-29T11:14:30.366" v="538" actId="14100"/>
          <ac:spMkLst>
            <pc:docMk/>
            <pc:sldMk cId="4233830486" sldId="3769"/>
            <ac:spMk id="2" creationId="{E15CD759-16BB-AB3A-762B-FF1D2868FD5C}"/>
          </ac:spMkLst>
        </pc:spChg>
        <pc:spChg chg="mod">
          <ac:chgData name="Laila Balode" userId="f8417eae-fcc9-4d64-910b-6b4f380ad15c" providerId="ADAL" clId="{2A8B91EF-FB82-4DFE-A824-C653BC8A94AE}" dt="2026-09-29T11:12:30.864" v="525" actId="26606"/>
          <ac:spMkLst>
            <pc:docMk/>
            <pc:sldMk cId="4233830486" sldId="3769"/>
            <ac:spMk id="3" creationId="{53A0382E-F510-37FB-75CF-EE69846EC746}"/>
          </ac:spMkLst>
        </pc:spChg>
        <pc:spChg chg="mod">
          <ac:chgData name="Laila Balode" userId="f8417eae-fcc9-4d64-910b-6b4f380ad15c" providerId="ADAL" clId="{2A8B91EF-FB82-4DFE-A824-C653BC8A94AE}" dt="2026-09-29T11:12:30.864" v="525" actId="26606"/>
          <ac:spMkLst>
            <pc:docMk/>
            <pc:sldMk cId="4233830486" sldId="3769"/>
            <ac:spMk id="4" creationId="{99649F93-B8B3-63D5-AF95-85AD8BB59D3F}"/>
          </ac:spMkLst>
        </pc:spChg>
        <pc:spChg chg="mod">
          <ac:chgData name="Laila Balode" userId="f8417eae-fcc9-4d64-910b-6b4f380ad15c" providerId="ADAL" clId="{2A8B91EF-FB82-4DFE-A824-C653BC8A94AE}" dt="2026-09-29T11:12:30.864" v="525" actId="26606"/>
          <ac:spMkLst>
            <pc:docMk/>
            <pc:sldMk cId="4233830486" sldId="3769"/>
            <ac:spMk id="5" creationId="{6AD4614B-D452-4390-8A04-60D30DEC38BA}"/>
          </ac:spMkLst>
        </pc:spChg>
        <pc:spChg chg="mod">
          <ac:chgData name="Laila Balode" userId="f8417eae-fcc9-4d64-910b-6b4f380ad15c" providerId="ADAL" clId="{2A8B91EF-FB82-4DFE-A824-C653BC8A94AE}" dt="2026-09-29T11:12:30.864" v="525" actId="26606"/>
          <ac:spMkLst>
            <pc:docMk/>
            <pc:sldMk cId="4233830486" sldId="3769"/>
            <ac:spMk id="6" creationId="{7782AFEA-EE68-F6C9-7686-2100FBA8981E}"/>
          </ac:spMkLst>
        </pc:spChg>
        <pc:spChg chg="del">
          <ac:chgData name="Laila Balode" userId="f8417eae-fcc9-4d64-910b-6b4f380ad15c" providerId="ADAL" clId="{2A8B91EF-FB82-4DFE-A824-C653BC8A94AE}" dt="2026-09-29T11:12:30.864" v="525" actId="26606"/>
          <ac:spMkLst>
            <pc:docMk/>
            <pc:sldMk cId="4233830486" sldId="3769"/>
            <ac:spMk id="7" creationId="{1BB3DD7C-FA46-AA16-AD91-086B9FF5CB2D}"/>
          </ac:spMkLst>
        </pc:spChg>
        <pc:picChg chg="add mod">
          <ac:chgData name="Laila Balode" userId="f8417eae-fcc9-4d64-910b-6b4f380ad15c" providerId="ADAL" clId="{2A8B91EF-FB82-4DFE-A824-C653BC8A94AE}" dt="2026-09-29T11:12:30.864" v="525" actId="26606"/>
          <ac:picMkLst>
            <pc:docMk/>
            <pc:sldMk cId="4233830486" sldId="3769"/>
            <ac:picMk id="9" creationId="{9CC729FF-C712-7123-84E8-162B42F25C05}"/>
          </ac:picMkLst>
        </pc:picChg>
      </pc:sldChg>
      <pc:sldChg chg="modSp add mod">
        <pc:chgData name="Laila Balode" userId="f8417eae-fcc9-4d64-910b-6b4f380ad15c" providerId="ADAL" clId="{2A8B91EF-FB82-4DFE-A824-C653BC8A94AE}" dt="2026-09-29T11:19:13.214" v="543" actId="27636"/>
        <pc:sldMkLst>
          <pc:docMk/>
          <pc:sldMk cId="333210930" sldId="3816"/>
        </pc:sldMkLst>
        <pc:spChg chg="mod">
          <ac:chgData name="Laila Balode" userId="f8417eae-fcc9-4d64-910b-6b4f380ad15c" providerId="ADAL" clId="{2A8B91EF-FB82-4DFE-A824-C653BC8A94AE}" dt="2026-09-29T11:19:13.214" v="543" actId="27636"/>
          <ac:spMkLst>
            <pc:docMk/>
            <pc:sldMk cId="333210930" sldId="3816"/>
            <ac:spMk id="2" creationId="{2221B77D-C4B0-D88C-67C9-3A5A848FF512}"/>
          </ac:spMkLst>
        </pc:spChg>
      </pc:sldChg>
      <pc:sldChg chg="add">
        <pc:chgData name="Laila Balode" userId="f8417eae-fcc9-4d64-910b-6b4f380ad15c" providerId="ADAL" clId="{2A8B91EF-FB82-4DFE-A824-C653BC8A94AE}" dt="2026-09-29T11:19:13.130" v="542"/>
        <pc:sldMkLst>
          <pc:docMk/>
          <pc:sldMk cId="1892443831" sldId="3842"/>
        </pc:sldMkLst>
      </pc:sldChg>
      <pc:sldChg chg="add">
        <pc:chgData name="Laila Balode" userId="f8417eae-fcc9-4d64-910b-6b4f380ad15c" providerId="ADAL" clId="{2A8B91EF-FB82-4DFE-A824-C653BC8A94AE}" dt="2026-09-29T11:19:13.130" v="542"/>
        <pc:sldMkLst>
          <pc:docMk/>
          <pc:sldMk cId="4236482809" sldId="3856"/>
        </pc:sldMkLst>
      </pc:sldChg>
      <pc:sldChg chg="add">
        <pc:chgData name="Laila Balode" userId="f8417eae-fcc9-4d64-910b-6b4f380ad15c" providerId="ADAL" clId="{2A8B91EF-FB82-4DFE-A824-C653BC8A94AE}" dt="2026-09-29T11:21:41.860" v="554"/>
        <pc:sldMkLst>
          <pc:docMk/>
          <pc:sldMk cId="1534248540" sldId="3860"/>
        </pc:sldMkLst>
      </pc:sldChg>
      <pc:sldChg chg="add">
        <pc:chgData name="Laila Balode" userId="f8417eae-fcc9-4d64-910b-6b4f380ad15c" providerId="ADAL" clId="{2A8B91EF-FB82-4DFE-A824-C653BC8A94AE}" dt="2026-09-29T11:05:59.832" v="430"/>
        <pc:sldMkLst>
          <pc:docMk/>
          <pc:sldMk cId="3536179608" sldId="3868"/>
        </pc:sldMkLst>
      </pc:sldChg>
      <pc:sldChg chg="add">
        <pc:chgData name="Laila Balode" userId="f8417eae-fcc9-4d64-910b-6b4f380ad15c" providerId="ADAL" clId="{2A8B91EF-FB82-4DFE-A824-C653BC8A94AE}" dt="2026-09-29T11:05:59.832" v="430"/>
        <pc:sldMkLst>
          <pc:docMk/>
          <pc:sldMk cId="2610348523" sldId="3904"/>
        </pc:sldMkLst>
      </pc:sldChg>
      <pc:sldChg chg="add">
        <pc:chgData name="Laila Balode" userId="f8417eae-fcc9-4d64-910b-6b4f380ad15c" providerId="ADAL" clId="{2A8B91EF-FB82-4DFE-A824-C653BC8A94AE}" dt="2026-09-29T11:05:59.832" v="430"/>
        <pc:sldMkLst>
          <pc:docMk/>
          <pc:sldMk cId="2266926480" sldId="3905"/>
        </pc:sldMkLst>
      </pc:sldChg>
      <pc:sldChg chg="add">
        <pc:chgData name="Laila Balode" userId="f8417eae-fcc9-4d64-910b-6b4f380ad15c" providerId="ADAL" clId="{2A8B91EF-FB82-4DFE-A824-C653BC8A94AE}" dt="2026-09-29T11:21:41.860" v="554"/>
        <pc:sldMkLst>
          <pc:docMk/>
          <pc:sldMk cId="485840847" sldId="3906"/>
        </pc:sldMkLst>
      </pc:sldChg>
      <pc:sldChg chg="new del">
        <pc:chgData name="Laila Balode" userId="f8417eae-fcc9-4d64-910b-6b4f380ad15c" providerId="ADAL" clId="{2A8B91EF-FB82-4DFE-A824-C653BC8A94AE}" dt="2026-09-29T11:45:02.419" v="1455" actId="47"/>
        <pc:sldMkLst>
          <pc:docMk/>
          <pc:sldMk cId="2782921406" sldId="3907"/>
        </pc:sldMkLst>
      </pc:sldChg>
      <pc:sldChg chg="addSp delSp modSp new mod modClrScheme chgLayout">
        <pc:chgData name="Laila Balode" userId="f8417eae-fcc9-4d64-910b-6b4f380ad15c" providerId="ADAL" clId="{2A8B91EF-FB82-4DFE-A824-C653BC8A94AE}" dt="2026-09-29T11:30:38.789" v="828" actId="26606"/>
        <pc:sldMkLst>
          <pc:docMk/>
          <pc:sldMk cId="2323891234" sldId="3908"/>
        </pc:sldMkLst>
        <pc:spChg chg="mod">
          <ac:chgData name="Laila Balode" userId="f8417eae-fcc9-4d64-910b-6b4f380ad15c" providerId="ADAL" clId="{2A8B91EF-FB82-4DFE-A824-C653BC8A94AE}" dt="2026-09-29T11:27:39.397" v="769" actId="26606"/>
          <ac:spMkLst>
            <pc:docMk/>
            <pc:sldMk cId="2323891234" sldId="3908"/>
            <ac:spMk id="2" creationId="{ED4E0F80-2483-8DFF-EDB4-747A260EEE80}"/>
          </ac:spMkLst>
        </pc:spChg>
        <pc:spChg chg="del">
          <ac:chgData name="Laila Balode" userId="f8417eae-fcc9-4d64-910b-6b4f380ad15c" providerId="ADAL" clId="{2A8B91EF-FB82-4DFE-A824-C653BC8A94AE}" dt="2026-09-29T11:25:56.395" v="615" actId="26606"/>
          <ac:spMkLst>
            <pc:docMk/>
            <pc:sldMk cId="2323891234" sldId="3908"/>
            <ac:spMk id="3" creationId="{0FBD9D7A-1595-0D6C-99DF-32FF92BD554F}"/>
          </ac:spMkLst>
        </pc:spChg>
        <pc:spChg chg="mod">
          <ac:chgData name="Laila Balode" userId="f8417eae-fcc9-4d64-910b-6b4f380ad15c" providerId="ADAL" clId="{2A8B91EF-FB82-4DFE-A824-C653BC8A94AE}" dt="2026-09-29T11:27:39.397" v="769" actId="26606"/>
          <ac:spMkLst>
            <pc:docMk/>
            <pc:sldMk cId="2323891234" sldId="3908"/>
            <ac:spMk id="4" creationId="{350D61DF-3422-9688-2E15-D4DB41232ECD}"/>
          </ac:spMkLst>
        </pc:spChg>
        <pc:spChg chg="mod ord">
          <ac:chgData name="Laila Balode" userId="f8417eae-fcc9-4d64-910b-6b4f380ad15c" providerId="ADAL" clId="{2A8B91EF-FB82-4DFE-A824-C653BC8A94AE}" dt="2026-09-29T11:30:38.789" v="828" actId="26606"/>
          <ac:spMkLst>
            <pc:docMk/>
            <pc:sldMk cId="2323891234" sldId="3908"/>
            <ac:spMk id="5" creationId="{97D0AAE8-20FC-3AE9-47A4-3BAC21A6E5F7}"/>
          </ac:spMkLst>
        </pc:spChg>
        <pc:spChg chg="mod">
          <ac:chgData name="Laila Balode" userId="f8417eae-fcc9-4d64-910b-6b4f380ad15c" providerId="ADAL" clId="{2A8B91EF-FB82-4DFE-A824-C653BC8A94AE}" dt="2026-09-29T11:27:39.397" v="769" actId="26606"/>
          <ac:spMkLst>
            <pc:docMk/>
            <pc:sldMk cId="2323891234" sldId="3908"/>
            <ac:spMk id="6" creationId="{D84E8273-71A8-A9AA-EF29-95D2A477A358}"/>
          </ac:spMkLst>
        </pc:spChg>
        <pc:spChg chg="del">
          <ac:chgData name="Laila Balode" userId="f8417eae-fcc9-4d64-910b-6b4f380ad15c" providerId="ADAL" clId="{2A8B91EF-FB82-4DFE-A824-C653BC8A94AE}" dt="2026-09-29T11:25:56.395" v="615" actId="26606"/>
          <ac:spMkLst>
            <pc:docMk/>
            <pc:sldMk cId="2323891234" sldId="3908"/>
            <ac:spMk id="7" creationId="{E9570A58-3644-C59E-A9CD-B9BABC52971C}"/>
          </ac:spMkLst>
        </pc:spChg>
        <pc:spChg chg="add mod">
          <ac:chgData name="Laila Balode" userId="f8417eae-fcc9-4d64-910b-6b4f380ad15c" providerId="ADAL" clId="{2A8B91EF-FB82-4DFE-A824-C653BC8A94AE}" dt="2026-09-29T11:28:09.860" v="776" actId="20577"/>
          <ac:spMkLst>
            <pc:docMk/>
            <pc:sldMk cId="2323891234" sldId="3908"/>
            <ac:spMk id="14" creationId="{31247C26-C21E-9469-34E3-B68A12EB2C4D}"/>
          </ac:spMkLst>
        </pc:spChg>
        <pc:picChg chg="add del mod ord">
          <ac:chgData name="Laila Balode" userId="f8417eae-fcc9-4d64-910b-6b4f380ad15c" providerId="ADAL" clId="{2A8B91EF-FB82-4DFE-A824-C653BC8A94AE}" dt="2026-09-29T11:30:31.711" v="826" actId="478"/>
          <ac:picMkLst>
            <pc:docMk/>
            <pc:sldMk cId="2323891234" sldId="3908"/>
            <ac:picMk id="9" creationId="{FCE481F0-A4A0-81B8-6CB9-4BB73EEF2F05}"/>
          </ac:picMkLst>
        </pc:picChg>
        <pc:picChg chg="add mod">
          <ac:chgData name="Laila Balode" userId="f8417eae-fcc9-4d64-910b-6b4f380ad15c" providerId="ADAL" clId="{2A8B91EF-FB82-4DFE-A824-C653BC8A94AE}" dt="2026-09-29T11:30:38.789" v="828" actId="26606"/>
          <ac:picMkLst>
            <pc:docMk/>
            <pc:sldMk cId="2323891234" sldId="3908"/>
            <ac:picMk id="11" creationId="{30C4D509-7FA5-C715-F89F-CB9D8B142243}"/>
          </ac:picMkLst>
        </pc:picChg>
      </pc:sldChg>
      <pc:sldChg chg="addSp delSp modSp new mod">
        <pc:chgData name="Laila Balode" userId="f8417eae-fcc9-4d64-910b-6b4f380ad15c" providerId="ADAL" clId="{2A8B91EF-FB82-4DFE-A824-C653BC8A94AE}" dt="2026-09-29T11:37:22.052" v="1018" actId="20577"/>
        <pc:sldMkLst>
          <pc:docMk/>
          <pc:sldMk cId="407322093" sldId="3909"/>
        </pc:sldMkLst>
        <pc:spChg chg="mod">
          <ac:chgData name="Laila Balode" userId="f8417eae-fcc9-4d64-910b-6b4f380ad15c" providerId="ADAL" clId="{2A8B91EF-FB82-4DFE-A824-C653BC8A94AE}" dt="2026-09-29T11:30:57.583" v="830" actId="14100"/>
          <ac:spMkLst>
            <pc:docMk/>
            <pc:sldMk cId="407322093" sldId="3909"/>
            <ac:spMk id="2" creationId="{114B4EEB-E78A-F776-3755-EE0D750DE239}"/>
          </ac:spMkLst>
        </pc:spChg>
        <pc:spChg chg="del">
          <ac:chgData name="Laila Balode" userId="f8417eae-fcc9-4d64-910b-6b4f380ad15c" providerId="ADAL" clId="{2A8B91EF-FB82-4DFE-A824-C653BC8A94AE}" dt="2026-09-29T11:30:18.821" v="824" actId="22"/>
          <ac:spMkLst>
            <pc:docMk/>
            <pc:sldMk cId="407322093" sldId="3909"/>
            <ac:spMk id="3" creationId="{7DADD5DA-5C19-8405-57F4-A2E1A7257BE8}"/>
          </ac:spMkLst>
        </pc:spChg>
        <pc:spChg chg="del">
          <ac:chgData name="Laila Balode" userId="f8417eae-fcc9-4d64-910b-6b4f380ad15c" providerId="ADAL" clId="{2A8B91EF-FB82-4DFE-A824-C653BC8A94AE}" dt="2026-09-29T11:30:24.941" v="825" actId="26606"/>
          <ac:spMkLst>
            <pc:docMk/>
            <pc:sldMk cId="407322093" sldId="3909"/>
            <ac:spMk id="4" creationId="{C9D58B06-D909-2471-9039-34DF45E988FB}"/>
          </ac:spMkLst>
        </pc:spChg>
        <pc:spChg chg="mod">
          <ac:chgData name="Laila Balode" userId="f8417eae-fcc9-4d64-910b-6b4f380ad15c" providerId="ADAL" clId="{2A8B91EF-FB82-4DFE-A824-C653BC8A94AE}" dt="2026-09-29T11:30:24.941" v="825" actId="26606"/>
          <ac:spMkLst>
            <pc:docMk/>
            <pc:sldMk cId="407322093" sldId="3909"/>
            <ac:spMk id="5" creationId="{625EDA7A-3D04-B73B-AD0D-FD0ACCB116E1}"/>
          </ac:spMkLst>
        </pc:spChg>
        <pc:spChg chg="mod">
          <ac:chgData name="Laila Balode" userId="f8417eae-fcc9-4d64-910b-6b4f380ad15c" providerId="ADAL" clId="{2A8B91EF-FB82-4DFE-A824-C653BC8A94AE}" dt="2026-09-29T11:30:24.941" v="825" actId="26606"/>
          <ac:spMkLst>
            <pc:docMk/>
            <pc:sldMk cId="407322093" sldId="3909"/>
            <ac:spMk id="6" creationId="{28354D53-AF52-CEC8-F4B1-CDAAA777E5B6}"/>
          </ac:spMkLst>
        </pc:spChg>
        <pc:spChg chg="mod">
          <ac:chgData name="Laila Balode" userId="f8417eae-fcc9-4d64-910b-6b4f380ad15c" providerId="ADAL" clId="{2A8B91EF-FB82-4DFE-A824-C653BC8A94AE}" dt="2026-09-29T11:30:24.941" v="825" actId="26606"/>
          <ac:spMkLst>
            <pc:docMk/>
            <pc:sldMk cId="407322093" sldId="3909"/>
            <ac:spMk id="7" creationId="{102B67AE-3D15-A107-3F59-203E4E810E58}"/>
          </ac:spMkLst>
        </pc:spChg>
        <pc:spChg chg="add mod">
          <ac:chgData name="Laila Balode" userId="f8417eae-fcc9-4d64-910b-6b4f380ad15c" providerId="ADAL" clId="{2A8B91EF-FB82-4DFE-A824-C653BC8A94AE}" dt="2026-09-29T11:37:22.052" v="1018" actId="20577"/>
          <ac:spMkLst>
            <pc:docMk/>
            <pc:sldMk cId="407322093" sldId="3909"/>
            <ac:spMk id="14" creationId="{4CC29E63-F5A3-BE82-90B0-24FF655F11F0}"/>
          </ac:spMkLst>
        </pc:spChg>
        <pc:picChg chg="add mod ord">
          <ac:chgData name="Laila Balode" userId="f8417eae-fcc9-4d64-910b-6b4f380ad15c" providerId="ADAL" clId="{2A8B91EF-FB82-4DFE-A824-C653BC8A94AE}" dt="2026-09-29T11:30:24.941" v="825" actId="26606"/>
          <ac:picMkLst>
            <pc:docMk/>
            <pc:sldMk cId="407322093" sldId="3909"/>
            <ac:picMk id="9" creationId="{CCC824D5-1AB8-D766-CF6D-04FEE0D74972}"/>
          </ac:picMkLst>
        </pc:picChg>
      </pc:sldChg>
      <pc:sldChg chg="new del">
        <pc:chgData name="Laila Balode" userId="f8417eae-fcc9-4d64-910b-6b4f380ad15c" providerId="ADAL" clId="{2A8B91EF-FB82-4DFE-A824-C653BC8A94AE}" dt="2026-09-29T11:39:29.556" v="1043" actId="47"/>
        <pc:sldMkLst>
          <pc:docMk/>
          <pc:sldMk cId="4009427841" sldId="3910"/>
        </pc:sldMkLst>
      </pc:sldChg>
    </pc:docChg>
  </pc:docChgLst>
  <pc:docChgLst>
    <pc:chgData name="Līva Truhņēviča" userId="2503d0d8-76a6-4884-9ba1-a8ed9595ece4" providerId="ADAL" clId="{C4E6CD2B-738B-4252-810F-7E207F6A0786}"/>
    <pc:docChg chg="undo custSel addSld delSld modSld modMainMaster">
      <pc:chgData name="Līva Truhņēviča" userId="2503d0d8-76a6-4884-9ba1-a8ed9595ece4" providerId="ADAL" clId="{C4E6CD2B-738B-4252-810F-7E207F6A0786}" dt="2026-09-30T12:42:27.401" v="768" actId="20577"/>
      <pc:docMkLst>
        <pc:docMk/>
      </pc:docMkLst>
      <pc:sldChg chg="modSp mod">
        <pc:chgData name="Līva Truhņēviča" userId="2503d0d8-76a6-4884-9ba1-a8ed9595ece4" providerId="ADAL" clId="{C4E6CD2B-738B-4252-810F-7E207F6A0786}" dt="2026-09-29T13:34:52.224" v="577" actId="114"/>
        <pc:sldMkLst>
          <pc:docMk/>
          <pc:sldMk cId="4239038173" sldId="256"/>
        </pc:sldMkLst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4239038173" sldId="256"/>
            <ac:spMk id="2" creationId="{28A75755-1A32-DADB-D6C8-7DCC60602D4F}"/>
          </ac:spMkLst>
        </pc:spChg>
        <pc:spChg chg="mod">
          <ac:chgData name="Līva Truhņēviča" userId="2503d0d8-76a6-4884-9ba1-a8ed9595ece4" providerId="ADAL" clId="{C4E6CD2B-738B-4252-810F-7E207F6A0786}" dt="2026-09-29T13:34:52.224" v="577" actId="114"/>
          <ac:spMkLst>
            <pc:docMk/>
            <pc:sldMk cId="4239038173" sldId="256"/>
            <ac:spMk id="3" creationId="{F5896239-3033-4A5C-8190-356D577D67FF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4239038173" sldId="256"/>
            <ac:spMk id="4" creationId="{55A2AC5E-2354-42EB-95EA-BFACEC9D25D4}"/>
          </ac:spMkLst>
        </pc:spChg>
        <pc:picChg chg="mod">
          <ac:chgData name="Līva Truhņēviča" userId="2503d0d8-76a6-4884-9ba1-a8ed9595ece4" providerId="ADAL" clId="{C4E6CD2B-738B-4252-810F-7E207F6A0786}" dt="2026-09-29T13:16:40.633" v="235"/>
          <ac:picMkLst>
            <pc:docMk/>
            <pc:sldMk cId="4239038173" sldId="256"/>
            <ac:picMk id="6" creationId="{D61F143F-0315-4353-8413-EF1C76545152}"/>
          </ac:picMkLst>
        </pc:picChg>
      </pc:sldChg>
      <pc:sldChg chg="modSp mod">
        <pc:chgData name="Līva Truhņēviča" userId="2503d0d8-76a6-4884-9ba1-a8ed9595ece4" providerId="ADAL" clId="{C4E6CD2B-738B-4252-810F-7E207F6A0786}" dt="2026-09-30T12:42:27.401" v="768" actId="20577"/>
        <pc:sldMkLst>
          <pc:docMk/>
          <pc:sldMk cId="3162202316" sldId="257"/>
        </pc:sldMkLst>
        <pc:spChg chg="mod">
          <ac:chgData name="Līva Truhņēviča" userId="2503d0d8-76a6-4884-9ba1-a8ed9595ece4" providerId="ADAL" clId="{C4E6CD2B-738B-4252-810F-7E207F6A0786}" dt="2026-09-30T12:42:27.401" v="768" actId="20577"/>
          <ac:spMkLst>
            <pc:docMk/>
            <pc:sldMk cId="3162202316" sldId="257"/>
            <ac:spMk id="2" creationId="{B3074CB2-118A-4D0F-8DC0-18DEEE54F171}"/>
          </ac:spMkLst>
        </pc:spChg>
        <pc:spChg chg="mod">
          <ac:chgData name="Līva Truhņēviča" userId="2503d0d8-76a6-4884-9ba1-a8ed9595ece4" providerId="ADAL" clId="{C4E6CD2B-738B-4252-810F-7E207F6A0786}" dt="2026-09-29T13:34:27.124" v="576" actId="1076"/>
          <ac:spMkLst>
            <pc:docMk/>
            <pc:sldMk cId="3162202316" sldId="257"/>
            <ac:spMk id="3" creationId="{95471EFB-3AAD-4B4C-8181-1962E6DBAF5C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3162202316" sldId="257"/>
            <ac:spMk id="4" creationId="{B0E19FBD-3DCB-4FBA-91F8-803E989F20A6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3162202316" sldId="257"/>
            <ac:spMk id="5" creationId="{B57E6C1A-F098-458A-A6C3-09CBAF6410E6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3162202316" sldId="257"/>
            <ac:spMk id="6" creationId="{C556CEA2-E265-4B8B-8BD9-9A94DFA39771}"/>
          </ac:spMkLst>
        </pc:spChg>
      </pc:sldChg>
      <pc:sldChg chg="modSp mod">
        <pc:chgData name="Līva Truhņēviča" userId="2503d0d8-76a6-4884-9ba1-a8ed9595ece4" providerId="ADAL" clId="{C4E6CD2B-738B-4252-810F-7E207F6A0786}" dt="2026-09-29T13:33:17.259" v="564" actId="790"/>
        <pc:sldMkLst>
          <pc:docMk/>
          <pc:sldMk cId="635570811" sldId="265"/>
        </pc:sldMkLst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635570811" sldId="265"/>
            <ac:spMk id="3" creationId="{B9409525-22F2-7AF4-1EBD-C38328153FD8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635570811" sldId="265"/>
            <ac:spMk id="4" creationId="{978BE4D7-A689-9EAD-2D9B-C9426F742CB6}"/>
          </ac:spMkLst>
        </pc:spChg>
      </pc:sldChg>
      <pc:sldChg chg="modSp mod">
        <pc:chgData name="Līva Truhņēviča" userId="2503d0d8-76a6-4884-9ba1-a8ed9595ece4" providerId="ADAL" clId="{C4E6CD2B-738B-4252-810F-7E207F6A0786}" dt="2026-09-30T12:39:10.988" v="731" actId="14100"/>
        <pc:sldMkLst>
          <pc:docMk/>
          <pc:sldMk cId="3957120228" sldId="284"/>
        </pc:sldMkLst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3957120228" sldId="284"/>
            <ac:spMk id="3" creationId="{00000000-0000-0000-0000-000000000000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3957120228" sldId="284"/>
            <ac:spMk id="4" creationId="{00000000-0000-0000-0000-000000000000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3957120228" sldId="284"/>
            <ac:spMk id="5" creationId="{00000000-0000-0000-0000-000000000000}"/>
          </ac:spMkLst>
        </pc:spChg>
        <pc:spChg chg="mod">
          <ac:chgData name="Līva Truhņēviča" userId="2503d0d8-76a6-4884-9ba1-a8ed9595ece4" providerId="ADAL" clId="{C4E6CD2B-738B-4252-810F-7E207F6A0786}" dt="2026-09-29T13:36:02.357" v="587" actId="1076"/>
          <ac:spMkLst>
            <pc:docMk/>
            <pc:sldMk cId="3957120228" sldId="284"/>
            <ac:spMk id="10" creationId="{00000000-0000-0000-0000-000000000000}"/>
          </ac:spMkLst>
        </pc:spChg>
        <pc:picChg chg="mod">
          <ac:chgData name="Līva Truhņēviča" userId="2503d0d8-76a6-4884-9ba1-a8ed9595ece4" providerId="ADAL" clId="{C4E6CD2B-738B-4252-810F-7E207F6A0786}" dt="2026-09-30T12:36:52.539" v="689" actId="1076"/>
          <ac:picMkLst>
            <pc:docMk/>
            <pc:sldMk cId="3957120228" sldId="284"/>
            <ac:picMk id="6" creationId="{68A5B4A4-B2A1-0141-FC80-AF938A33E225}"/>
          </ac:picMkLst>
        </pc:picChg>
        <pc:picChg chg="mod">
          <ac:chgData name="Līva Truhņēviča" userId="2503d0d8-76a6-4884-9ba1-a8ed9595ece4" providerId="ADAL" clId="{C4E6CD2B-738B-4252-810F-7E207F6A0786}" dt="2026-09-30T12:36:56.572" v="690" actId="1076"/>
          <ac:picMkLst>
            <pc:docMk/>
            <pc:sldMk cId="3957120228" sldId="284"/>
            <ac:picMk id="7" creationId="{59AE2E84-EB0A-23BE-F4D6-7CFEBB5A7186}"/>
          </ac:picMkLst>
        </pc:picChg>
        <pc:picChg chg="mod">
          <ac:chgData name="Līva Truhņēviča" userId="2503d0d8-76a6-4884-9ba1-a8ed9595ece4" providerId="ADAL" clId="{C4E6CD2B-738B-4252-810F-7E207F6A0786}" dt="2026-09-30T12:39:10.988" v="731" actId="14100"/>
          <ac:picMkLst>
            <pc:docMk/>
            <pc:sldMk cId="3957120228" sldId="284"/>
            <ac:picMk id="13" creationId="{00000000-0000-0000-0000-000000000000}"/>
          </ac:picMkLst>
        </pc:picChg>
        <pc:picChg chg="mod">
          <ac:chgData name="Līva Truhņēviča" userId="2503d0d8-76a6-4884-9ba1-a8ed9595ece4" providerId="ADAL" clId="{C4E6CD2B-738B-4252-810F-7E207F6A0786}" dt="2026-09-30T12:37:27.258" v="702" actId="1076"/>
          <ac:picMkLst>
            <pc:docMk/>
            <pc:sldMk cId="3957120228" sldId="284"/>
            <ac:picMk id="14" creationId="{00000000-0000-0000-0000-000000000000}"/>
          </ac:picMkLst>
        </pc:picChg>
        <pc:picChg chg="mod">
          <ac:chgData name="Līva Truhņēviča" userId="2503d0d8-76a6-4884-9ba1-a8ed9595ece4" providerId="ADAL" clId="{C4E6CD2B-738B-4252-810F-7E207F6A0786}" dt="2026-09-30T12:39:05.037" v="730" actId="1076"/>
          <ac:picMkLst>
            <pc:docMk/>
            <pc:sldMk cId="3957120228" sldId="284"/>
            <ac:picMk id="15" creationId="{00000000-0000-0000-0000-000000000000}"/>
          </ac:picMkLst>
        </pc:picChg>
        <pc:picChg chg="mod modCrop">
          <ac:chgData name="Līva Truhņēviča" userId="2503d0d8-76a6-4884-9ba1-a8ed9595ece4" providerId="ADAL" clId="{C4E6CD2B-738B-4252-810F-7E207F6A0786}" dt="2026-09-30T12:38:57.930" v="729" actId="732"/>
          <ac:picMkLst>
            <pc:docMk/>
            <pc:sldMk cId="3957120228" sldId="284"/>
            <ac:picMk id="16" creationId="{00000000-0000-0000-0000-000000000000}"/>
          </ac:picMkLst>
        </pc:picChg>
        <pc:picChg chg="mod">
          <ac:chgData name="Līva Truhņēviča" userId="2503d0d8-76a6-4884-9ba1-a8ed9595ece4" providerId="ADAL" clId="{C4E6CD2B-738B-4252-810F-7E207F6A0786}" dt="2026-09-30T12:38:51.641" v="728" actId="1076"/>
          <ac:picMkLst>
            <pc:docMk/>
            <pc:sldMk cId="3957120228" sldId="284"/>
            <ac:picMk id="17" creationId="{00000000-0000-0000-0000-000000000000}"/>
          </ac:picMkLst>
        </pc:picChg>
      </pc:sldChg>
      <pc:sldChg chg="modSp mod">
        <pc:chgData name="Līva Truhņēviča" userId="2503d0d8-76a6-4884-9ba1-a8ed9595ece4" providerId="ADAL" clId="{C4E6CD2B-738B-4252-810F-7E207F6A0786}" dt="2026-09-29T13:33:17.259" v="564" actId="790"/>
        <pc:sldMkLst>
          <pc:docMk/>
          <pc:sldMk cId="3917881544" sldId="309"/>
        </pc:sldMkLst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3917881544" sldId="309"/>
            <ac:spMk id="2" creationId="{95008410-4B0E-A83C-3173-151F852DB68A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3917881544" sldId="309"/>
            <ac:spMk id="5" creationId="{1CB7EF11-CC70-8C7F-806B-355308A2A9F3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3917881544" sldId="309"/>
            <ac:spMk id="6" creationId="{E366A6D1-7184-20C4-24FA-FEDAABC41F46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3917881544" sldId="309"/>
            <ac:spMk id="7" creationId="{8F88BC9D-240F-1901-54CE-65610770DE47}"/>
          </ac:spMkLst>
        </pc:spChg>
      </pc:sldChg>
      <pc:sldChg chg="addSp delSp modSp mod delAnim modAnim">
        <pc:chgData name="Līva Truhņēviča" userId="2503d0d8-76a6-4884-9ba1-a8ed9595ece4" providerId="ADAL" clId="{C4E6CD2B-738B-4252-810F-7E207F6A0786}" dt="2026-09-30T12:35:43.728" v="685" actId="1076"/>
        <pc:sldMkLst>
          <pc:docMk/>
          <pc:sldMk cId="0" sldId="382"/>
        </pc:sldMkLst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0" sldId="382"/>
            <ac:spMk id="2" creationId="{58FC7323-8C48-1E61-FF74-82BE5F26A4B0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0" sldId="382"/>
            <ac:spMk id="3" creationId="{C9FC9A28-44CE-90C4-1A93-716F6C4878B5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0" sldId="382"/>
            <ac:spMk id="4" creationId="{700693D0-08DF-359C-ACDB-6AB76EED78F6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0" sldId="382"/>
            <ac:spMk id="5" creationId="{7010BF6A-F494-B897-2E7B-BE50A8D557B8}"/>
          </ac:spMkLst>
        </pc:spChg>
        <pc:spChg chg="add mod">
          <ac:chgData name="Līva Truhņēviča" userId="2503d0d8-76a6-4884-9ba1-a8ed9595ece4" providerId="ADAL" clId="{C4E6CD2B-738B-4252-810F-7E207F6A0786}" dt="2026-09-30T12:35:43.728" v="685" actId="1076"/>
          <ac:spMkLst>
            <pc:docMk/>
            <pc:sldMk cId="0" sldId="382"/>
            <ac:spMk id="8" creationId="{D8B0799C-ED67-35CF-3C23-0E74F9A589E4}"/>
          </ac:spMkLst>
        </pc:spChg>
        <pc:spChg chg="add del mod">
          <ac:chgData name="Līva Truhņēviča" userId="2503d0d8-76a6-4884-9ba1-a8ed9595ece4" providerId="ADAL" clId="{C4E6CD2B-738B-4252-810F-7E207F6A0786}" dt="2026-09-30T12:31:06.410" v="639" actId="478"/>
          <ac:spMkLst>
            <pc:docMk/>
            <pc:sldMk cId="0" sldId="382"/>
            <ac:spMk id="9" creationId="{78FF1E92-3056-DCF1-FBF9-3AD0C56725DF}"/>
          </ac:spMkLst>
        </pc:spChg>
        <pc:spChg chg="add mod">
          <ac:chgData name="Līva Truhņēviča" userId="2503d0d8-76a6-4884-9ba1-a8ed9595ece4" providerId="ADAL" clId="{C4E6CD2B-738B-4252-810F-7E207F6A0786}" dt="2026-09-30T12:35:38.341" v="684" actId="1076"/>
          <ac:spMkLst>
            <pc:docMk/>
            <pc:sldMk cId="0" sldId="382"/>
            <ac:spMk id="13" creationId="{AD3F2583-735A-F91B-F7F7-1B0331E4709A}"/>
          </ac:spMkLst>
        </pc:spChg>
        <pc:spChg chg="del mod">
          <ac:chgData name="Līva Truhņēviča" userId="2503d0d8-76a6-4884-9ba1-a8ed9595ece4" providerId="ADAL" clId="{C4E6CD2B-738B-4252-810F-7E207F6A0786}" dt="2026-09-30T12:31:03.889" v="638" actId="478"/>
          <ac:spMkLst>
            <pc:docMk/>
            <pc:sldMk cId="0" sldId="382"/>
            <ac:spMk id="1411" creationId="{00000000-0000-0000-0000-000000000000}"/>
          </ac:spMkLst>
        </pc:spChg>
        <pc:picChg chg="add mod modCrop">
          <ac:chgData name="Līva Truhņēviča" userId="2503d0d8-76a6-4884-9ba1-a8ed9595ece4" providerId="ADAL" clId="{C4E6CD2B-738B-4252-810F-7E207F6A0786}" dt="2026-09-30T12:31:42.480" v="649" actId="1076"/>
          <ac:picMkLst>
            <pc:docMk/>
            <pc:sldMk cId="0" sldId="382"/>
            <ac:picMk id="7" creationId="{6F466074-5496-5EB1-BC47-118F65C5B73B}"/>
          </ac:picMkLst>
        </pc:picChg>
        <pc:picChg chg="add del mod modCrop">
          <ac:chgData name="Līva Truhņēviča" userId="2503d0d8-76a6-4884-9ba1-a8ed9595ece4" providerId="ADAL" clId="{C4E6CD2B-738B-4252-810F-7E207F6A0786}" dt="2026-09-30T12:32:00.114" v="653" actId="478"/>
          <ac:picMkLst>
            <pc:docMk/>
            <pc:sldMk cId="0" sldId="382"/>
            <ac:picMk id="10" creationId="{7422E3F6-FD0D-45D5-DE9B-ACF6B80942BF}"/>
          </ac:picMkLst>
        </pc:picChg>
        <pc:picChg chg="add mod">
          <ac:chgData name="Līva Truhņēviča" userId="2503d0d8-76a6-4884-9ba1-a8ed9595ece4" providerId="ADAL" clId="{C4E6CD2B-738B-4252-810F-7E207F6A0786}" dt="2026-09-30T12:33:08.197" v="661" actId="1076"/>
          <ac:picMkLst>
            <pc:docMk/>
            <pc:sldMk cId="0" sldId="382"/>
            <ac:picMk id="12" creationId="{445D0DAE-D21A-1729-DBEE-80B9C65153C6}"/>
          </ac:picMkLst>
        </pc:picChg>
        <pc:picChg chg="del mod modCrop">
          <ac:chgData name="Līva Truhņēviča" userId="2503d0d8-76a6-4884-9ba1-a8ed9595ece4" providerId="ADAL" clId="{C4E6CD2B-738B-4252-810F-7E207F6A0786}" dt="2026-09-30T12:31:02.653" v="637" actId="478"/>
          <ac:picMkLst>
            <pc:docMk/>
            <pc:sldMk cId="0" sldId="382"/>
            <ac:picMk id="1410" creationId="{00000000-0000-0000-0000-000000000000}"/>
          </ac:picMkLst>
        </pc:picChg>
      </pc:sldChg>
      <pc:sldChg chg="modSp add mod">
        <pc:chgData name="Līva Truhņēviča" userId="2503d0d8-76a6-4884-9ba1-a8ed9595ece4" providerId="ADAL" clId="{C4E6CD2B-738B-4252-810F-7E207F6A0786}" dt="2026-09-30T12:39:56.195" v="732" actId="115"/>
        <pc:sldMkLst>
          <pc:docMk/>
          <pc:sldMk cId="2432950925" sldId="1438"/>
        </pc:sldMkLst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2432950925" sldId="1438"/>
            <ac:spMk id="2" creationId="{CB1CA689-8A4D-EE61-6FB7-F87B9F8249AA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2432950925" sldId="1438"/>
            <ac:spMk id="3" creationId="{CB12618C-8DBD-5AF4-B67B-0B395AE31A59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2432950925" sldId="1438"/>
            <ac:spMk id="4" creationId="{A7F206A0-7DFF-FDB2-FB81-E10AC3978ED3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2432950925" sldId="1438"/>
            <ac:spMk id="5" creationId="{2E1B4468-6B59-4A25-3F23-C102CB629BD5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2432950925" sldId="1438"/>
            <ac:spMk id="6" creationId="{2B9892E8-175F-A483-C9FB-F479EC854FE5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2432950925" sldId="1438"/>
            <ac:spMk id="10" creationId="{D5850835-F120-14FF-A089-C6638DD30508}"/>
          </ac:spMkLst>
        </pc:spChg>
        <pc:spChg chg="mod">
          <ac:chgData name="Līva Truhņēviča" userId="2503d0d8-76a6-4884-9ba1-a8ed9595ece4" providerId="ADAL" clId="{C4E6CD2B-738B-4252-810F-7E207F6A0786}" dt="2026-09-30T12:39:56.195" v="732" actId="115"/>
          <ac:spMkLst>
            <pc:docMk/>
            <pc:sldMk cId="2432950925" sldId="1438"/>
            <ac:spMk id="11" creationId="{68EF6992-8114-DA96-B9D9-7FD2BE7A52E5}"/>
          </ac:spMkLst>
        </pc:spChg>
      </pc:sldChg>
      <pc:sldChg chg="addSp modSp mod">
        <pc:chgData name="Līva Truhņēviča" userId="2503d0d8-76a6-4884-9ba1-a8ed9595ece4" providerId="ADAL" clId="{C4E6CD2B-738B-4252-810F-7E207F6A0786}" dt="2026-09-29T13:33:17.259" v="564" actId="790"/>
        <pc:sldMkLst>
          <pc:docMk/>
          <pc:sldMk cId="321900090" sldId="1440"/>
        </pc:sldMkLst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321900090" sldId="1440"/>
            <ac:spMk id="2" creationId="{1CD1ACAA-CDE6-CAAA-7EED-EDF5DA390AFB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321900090" sldId="1440"/>
            <ac:spMk id="4" creationId="{B8C4BFAF-9F2E-74A3-B1B7-DAA460906ABC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321900090" sldId="1440"/>
            <ac:spMk id="5" creationId="{39421E38-AD47-2AE7-D771-21A3FE749D50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321900090" sldId="1440"/>
            <ac:spMk id="7" creationId="{23C73DF2-1F11-6902-46D0-4413A968429A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321900090" sldId="1440"/>
            <ac:spMk id="9" creationId="{4FC33415-E872-7D30-0A13-B3AC2867AB98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321900090" sldId="1440"/>
            <ac:spMk id="10" creationId="{A2C27DAA-B3CE-8326-9293-7881677598C0}"/>
          </ac:spMkLst>
        </pc:spChg>
        <pc:spChg chg="add 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321900090" sldId="1440"/>
            <ac:spMk id="11" creationId="{0AF60F55-195E-DAEB-7D87-9254AF252C9A}"/>
          </ac:spMkLst>
        </pc:spChg>
      </pc:sldChg>
      <pc:sldChg chg="addSp delSp modSp mod">
        <pc:chgData name="Līva Truhņēviča" userId="2503d0d8-76a6-4884-9ba1-a8ed9595ece4" providerId="ADAL" clId="{C4E6CD2B-738B-4252-810F-7E207F6A0786}" dt="2026-09-29T13:33:17.259" v="564" actId="790"/>
        <pc:sldMkLst>
          <pc:docMk/>
          <pc:sldMk cId="695448171" sldId="1464"/>
        </pc:sldMkLst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695448171" sldId="1464"/>
            <ac:spMk id="2" creationId="{AEB532F0-B4E8-D3EE-05E1-541297A8DE3C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695448171" sldId="1464"/>
            <ac:spMk id="4" creationId="{1B35CCF1-C131-CEA7-E45E-8C05EBDA362F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695448171" sldId="1464"/>
            <ac:spMk id="5" creationId="{2F320A11-6827-F5A7-491A-8180F2281673}"/>
          </ac:spMkLst>
        </pc:spChg>
        <pc:spChg chg="add del mod">
          <ac:chgData name="Līva Truhņēviča" userId="2503d0d8-76a6-4884-9ba1-a8ed9595ece4" providerId="ADAL" clId="{C4E6CD2B-738B-4252-810F-7E207F6A0786}" dt="2026-09-29T13:12:44.013" v="161"/>
          <ac:spMkLst>
            <pc:docMk/>
            <pc:sldMk cId="695448171" sldId="1464"/>
            <ac:spMk id="7" creationId="{C8821B03-F96B-4326-1D81-D2E9D18558C5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695448171" sldId="1464"/>
            <ac:spMk id="10" creationId="{D1E4B48F-62BE-AA1F-C340-89A41E5307DC}"/>
          </ac:spMkLst>
        </pc:spChg>
        <pc:picChg chg="mod">
          <ac:chgData name="Līva Truhņēviča" userId="2503d0d8-76a6-4884-9ba1-a8ed9595ece4" providerId="ADAL" clId="{C4E6CD2B-738B-4252-810F-7E207F6A0786}" dt="2026-09-29T13:25:07.126" v="336" actId="1076"/>
          <ac:picMkLst>
            <pc:docMk/>
            <pc:sldMk cId="695448171" sldId="1464"/>
            <ac:picMk id="3" creationId="{42BB5334-DD51-57AB-F4E6-CC1B618941C3}"/>
          </ac:picMkLst>
        </pc:picChg>
        <pc:picChg chg="mod">
          <ac:chgData name="Līva Truhņēviča" userId="2503d0d8-76a6-4884-9ba1-a8ed9595ece4" providerId="ADAL" clId="{C4E6CD2B-738B-4252-810F-7E207F6A0786}" dt="2026-09-29T13:25:07.126" v="336" actId="1076"/>
          <ac:picMkLst>
            <pc:docMk/>
            <pc:sldMk cId="695448171" sldId="1464"/>
            <ac:picMk id="6" creationId="{68FC6353-8913-F15F-A61F-C76E51DD4E5B}"/>
          </ac:picMkLst>
        </pc:picChg>
        <pc:picChg chg="mod">
          <ac:chgData name="Līva Truhņēviča" userId="2503d0d8-76a6-4884-9ba1-a8ed9595ece4" providerId="ADAL" clId="{C4E6CD2B-738B-4252-810F-7E207F6A0786}" dt="2026-09-29T13:25:07.126" v="336" actId="1076"/>
          <ac:picMkLst>
            <pc:docMk/>
            <pc:sldMk cId="695448171" sldId="1464"/>
            <ac:picMk id="8" creationId="{E287DDF6-3410-A742-EF3B-C506C9049072}"/>
          </ac:picMkLst>
        </pc:picChg>
        <pc:picChg chg="mod">
          <ac:chgData name="Līva Truhņēviča" userId="2503d0d8-76a6-4884-9ba1-a8ed9595ece4" providerId="ADAL" clId="{C4E6CD2B-738B-4252-810F-7E207F6A0786}" dt="2026-09-29T13:25:07.126" v="336" actId="1076"/>
          <ac:picMkLst>
            <pc:docMk/>
            <pc:sldMk cId="695448171" sldId="1464"/>
            <ac:picMk id="9" creationId="{2E5B7E84-7586-3207-4CEC-5743BCE44AD1}"/>
          </ac:picMkLst>
        </pc:picChg>
      </pc:sldChg>
      <pc:sldChg chg="addSp delSp modSp mod">
        <pc:chgData name="Līva Truhņēviča" userId="2503d0d8-76a6-4884-9ba1-a8ed9595ece4" providerId="ADAL" clId="{C4E6CD2B-738B-4252-810F-7E207F6A0786}" dt="2026-09-29T13:33:17.259" v="564" actId="790"/>
        <pc:sldMkLst>
          <pc:docMk/>
          <pc:sldMk cId="20590226" sldId="3723"/>
        </pc:sldMkLst>
        <pc:spChg chg="add 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20590226" sldId="3723"/>
            <ac:spMk id="2" creationId="{8C5ADFD2-8F65-C0C0-8346-3850A21EA469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20590226" sldId="3723"/>
            <ac:spMk id="3" creationId="{A695136C-3E91-A26D-CB50-7B02E95A498D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20590226" sldId="3723"/>
            <ac:spMk id="5" creationId="{1CB7EF11-CC70-8C7F-806B-355308A2A9F3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20590226" sldId="3723"/>
            <ac:spMk id="6" creationId="{E366A6D1-7184-20C4-24FA-FEDAABC41F46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20590226" sldId="3723"/>
            <ac:spMk id="7" creationId="{8F88BC9D-240F-1901-54CE-65610770DE47}"/>
          </ac:spMkLst>
        </pc:spChg>
        <pc:spChg chg="del mod">
          <ac:chgData name="Līva Truhņēviča" userId="2503d0d8-76a6-4884-9ba1-a8ed9595ece4" providerId="ADAL" clId="{C4E6CD2B-738B-4252-810F-7E207F6A0786}" dt="2026-09-29T13:06:19.841" v="79" actId="478"/>
          <ac:spMkLst>
            <pc:docMk/>
            <pc:sldMk cId="20590226" sldId="3723"/>
            <ac:spMk id="9" creationId="{CFD6A96E-951A-5DE9-B2E7-4C8F35743806}"/>
          </ac:spMkLst>
        </pc:spChg>
        <pc:picChg chg="mod">
          <ac:chgData name="Līva Truhņēviča" userId="2503d0d8-76a6-4884-9ba1-a8ed9595ece4" providerId="ADAL" clId="{C4E6CD2B-738B-4252-810F-7E207F6A0786}" dt="2026-09-29T13:06:57.038" v="88" actId="14100"/>
          <ac:picMkLst>
            <pc:docMk/>
            <pc:sldMk cId="20590226" sldId="3723"/>
            <ac:picMk id="8" creationId="{D5E0739D-BC0C-2677-3C71-17A3DA3CD871}"/>
          </ac:picMkLst>
        </pc:picChg>
      </pc:sldChg>
      <pc:sldChg chg="delSp modSp mod">
        <pc:chgData name="Līva Truhņēviča" userId="2503d0d8-76a6-4884-9ba1-a8ed9595ece4" providerId="ADAL" clId="{C4E6CD2B-738B-4252-810F-7E207F6A0786}" dt="2026-09-30T12:40:50.877" v="735" actId="478"/>
        <pc:sldMkLst>
          <pc:docMk/>
          <pc:sldMk cId="569972898" sldId="3728"/>
        </pc:sldMkLst>
        <pc:spChg chg="del mod">
          <ac:chgData name="Līva Truhņēviča" userId="2503d0d8-76a6-4884-9ba1-a8ed9595ece4" providerId="ADAL" clId="{C4E6CD2B-738B-4252-810F-7E207F6A0786}" dt="2026-09-29T13:35:27.174" v="579" actId="478"/>
          <ac:spMkLst>
            <pc:docMk/>
            <pc:sldMk cId="569972898" sldId="3728"/>
            <ac:spMk id="2" creationId="{00B42566-9D50-FB38-226B-3D20F525B1F6}"/>
          </ac:spMkLst>
        </pc:spChg>
        <pc:spChg chg="del">
          <ac:chgData name="Līva Truhņēviča" userId="2503d0d8-76a6-4884-9ba1-a8ed9595ece4" providerId="ADAL" clId="{C4E6CD2B-738B-4252-810F-7E207F6A0786}" dt="2026-09-30T12:40:48.012" v="733" actId="478"/>
          <ac:spMkLst>
            <pc:docMk/>
            <pc:sldMk cId="569972898" sldId="3728"/>
            <ac:spMk id="2" creationId="{463FAE5C-6D20-859D-BDD2-F079F0409B80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569972898" sldId="3728"/>
            <ac:spMk id="4" creationId="{D20B72DE-26AE-8C13-F2D8-CBE0A3117139}"/>
          </ac:spMkLst>
        </pc:spChg>
        <pc:spChg chg="del mod">
          <ac:chgData name="Līva Truhņēviča" userId="2503d0d8-76a6-4884-9ba1-a8ed9595ece4" providerId="ADAL" clId="{C4E6CD2B-738B-4252-810F-7E207F6A0786}" dt="2026-09-29T13:35:28.783" v="580" actId="478"/>
          <ac:spMkLst>
            <pc:docMk/>
            <pc:sldMk cId="569972898" sldId="3728"/>
            <ac:spMk id="5" creationId="{A111AB0E-1282-4843-BA9B-5C5E5CAAF91B}"/>
          </ac:spMkLst>
        </pc:spChg>
        <pc:spChg chg="del mod">
          <ac:chgData name="Līva Truhņēviča" userId="2503d0d8-76a6-4884-9ba1-a8ed9595ece4" providerId="ADAL" clId="{C4E6CD2B-738B-4252-810F-7E207F6A0786}" dt="2026-09-30T12:40:50.877" v="735" actId="478"/>
          <ac:spMkLst>
            <pc:docMk/>
            <pc:sldMk cId="569972898" sldId="3728"/>
            <ac:spMk id="5" creationId="{C3A732B1-8D94-E2B7-8A43-B8216AC322D8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569972898" sldId="3728"/>
            <ac:spMk id="7" creationId="{F3D26D9F-F1EB-F047-F938-D53C9486440F}"/>
          </ac:spMkLst>
        </pc:spChg>
      </pc:sldChg>
      <pc:sldChg chg="modSp mod">
        <pc:chgData name="Līva Truhņēviča" userId="2503d0d8-76a6-4884-9ba1-a8ed9595ece4" providerId="ADAL" clId="{C4E6CD2B-738B-4252-810F-7E207F6A0786}" dt="2026-09-29T13:33:17.259" v="564" actId="790"/>
        <pc:sldMkLst>
          <pc:docMk/>
          <pc:sldMk cId="3462387016" sldId="3742"/>
        </pc:sldMkLst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3462387016" sldId="3742"/>
            <ac:spMk id="3" creationId="{023FEE5D-5BB2-B5EB-9E37-1375D364F761}"/>
          </ac:spMkLst>
        </pc:spChg>
      </pc:sldChg>
      <pc:sldChg chg="modSp mod">
        <pc:chgData name="Līva Truhņēviča" userId="2503d0d8-76a6-4884-9ba1-a8ed9595ece4" providerId="ADAL" clId="{C4E6CD2B-738B-4252-810F-7E207F6A0786}" dt="2026-09-29T13:33:17.259" v="564" actId="790"/>
        <pc:sldMkLst>
          <pc:docMk/>
          <pc:sldMk cId="2266872153" sldId="3752"/>
        </pc:sldMkLst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2266872153" sldId="3752"/>
            <ac:spMk id="5" creationId="{E932D492-2151-9388-BAAD-A45B34674449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2266872153" sldId="3752"/>
            <ac:spMk id="6" creationId="{480EECEA-E8CF-8D9B-76F3-FDBE1A7E7ABC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2266872153" sldId="3752"/>
            <ac:spMk id="7" creationId="{844B29B0-8900-AA2E-4817-37E036C886ED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2266872153" sldId="3752"/>
            <ac:spMk id="10" creationId="{00C58728-574F-BEB3-4572-0BE19C99E27E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2266872153" sldId="3752"/>
            <ac:spMk id="11" creationId="{334EAC68-D7E9-8628-72B7-B24B8E66C8DA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2266872153" sldId="3752"/>
            <ac:spMk id="16" creationId="{C054B09E-0663-8EA5-BA12-0C13491024BB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2266872153" sldId="3752"/>
            <ac:spMk id="18" creationId="{C6032819-B723-BDD1-9C78-03C5B0FFC549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2266872153" sldId="3752"/>
            <ac:spMk id="19" creationId="{9A925CE6-D8E7-D6E7-5562-2A8BB5F45F10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2266872153" sldId="3752"/>
            <ac:spMk id="20" creationId="{1B8210BD-8388-A7B4-11BB-A770151D0041}"/>
          </ac:spMkLst>
        </pc:spChg>
      </pc:sldChg>
      <pc:sldChg chg="delSp modSp mod">
        <pc:chgData name="Līva Truhņēviča" userId="2503d0d8-76a6-4884-9ba1-a8ed9595ece4" providerId="ADAL" clId="{C4E6CD2B-738B-4252-810F-7E207F6A0786}" dt="2026-09-30T12:40:58.196" v="737" actId="478"/>
        <pc:sldMkLst>
          <pc:docMk/>
          <pc:sldMk cId="1487538533" sldId="3756"/>
        </pc:sldMkLst>
        <pc:spChg chg="del">
          <ac:chgData name="Līva Truhņēviča" userId="2503d0d8-76a6-4884-9ba1-a8ed9595ece4" providerId="ADAL" clId="{C4E6CD2B-738B-4252-810F-7E207F6A0786}" dt="2026-09-30T12:40:55.475" v="736" actId="478"/>
          <ac:spMkLst>
            <pc:docMk/>
            <pc:sldMk cId="1487538533" sldId="3756"/>
            <ac:spMk id="2" creationId="{44EAC92C-56D2-B927-D693-E5FF4DC58AC4}"/>
          </ac:spMkLst>
        </pc:spChg>
        <pc:spChg chg="del">
          <ac:chgData name="Līva Truhņēviča" userId="2503d0d8-76a6-4884-9ba1-a8ed9595ece4" providerId="ADAL" clId="{C4E6CD2B-738B-4252-810F-7E207F6A0786}" dt="2026-09-30T12:40:58.196" v="737" actId="478"/>
          <ac:spMkLst>
            <pc:docMk/>
            <pc:sldMk cId="1487538533" sldId="3756"/>
            <ac:spMk id="4" creationId="{AB2D3A1A-5FD5-2DE7-40E5-29606A2E28AB}"/>
          </ac:spMkLst>
        </pc:spChg>
        <pc:spChg chg="del mod">
          <ac:chgData name="Līva Truhņēviča" userId="2503d0d8-76a6-4884-9ba1-a8ed9595ece4" providerId="ADAL" clId="{C4E6CD2B-738B-4252-810F-7E207F6A0786}" dt="2026-09-29T13:35:33.475" v="581" actId="478"/>
          <ac:spMkLst>
            <pc:docMk/>
            <pc:sldMk cId="1487538533" sldId="3756"/>
            <ac:spMk id="5" creationId="{6015989C-D3EA-AAE4-EAB7-55F4BFBA3D5E}"/>
          </ac:spMkLst>
        </pc:spChg>
        <pc:spChg chg="del mod">
          <ac:chgData name="Līva Truhņēviča" userId="2503d0d8-76a6-4884-9ba1-a8ed9595ece4" providerId="ADAL" clId="{C4E6CD2B-738B-4252-810F-7E207F6A0786}" dt="2026-09-29T13:35:35.015" v="582" actId="478"/>
          <ac:spMkLst>
            <pc:docMk/>
            <pc:sldMk cId="1487538533" sldId="3756"/>
            <ac:spMk id="6" creationId="{550E6DA2-0D3F-BAF1-3693-DE0471101CA7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1487538533" sldId="3756"/>
            <ac:spMk id="7" creationId="{F12F29BD-5B75-597A-B23F-D5BCFA5EEB43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1487538533" sldId="3756"/>
            <ac:spMk id="9" creationId="{8030AEB7-7C61-5A21-9932-4EBE8F365E64}"/>
          </ac:spMkLst>
        </pc:spChg>
      </pc:sldChg>
      <pc:sldChg chg="delSp modSp del mod">
        <pc:chgData name="Līva Truhņēviča" userId="2503d0d8-76a6-4884-9ba1-a8ed9595ece4" providerId="ADAL" clId="{C4E6CD2B-738B-4252-810F-7E207F6A0786}" dt="2026-09-29T13:08:43.657" v="112" actId="47"/>
        <pc:sldMkLst>
          <pc:docMk/>
          <pc:sldMk cId="1254669888" sldId="3767"/>
        </pc:sldMkLst>
        <pc:spChg chg="mod">
          <ac:chgData name="Līva Truhņēviča" userId="2503d0d8-76a6-4884-9ba1-a8ed9595ece4" providerId="ADAL" clId="{C4E6CD2B-738B-4252-810F-7E207F6A0786}" dt="2026-09-29T13:08:17.501" v="101" actId="27636"/>
          <ac:spMkLst>
            <pc:docMk/>
            <pc:sldMk cId="1254669888" sldId="3767"/>
            <ac:spMk id="2" creationId="{A94F7836-857D-F244-AB84-D2415AE718D5}"/>
          </ac:spMkLst>
        </pc:spChg>
        <pc:spChg chg="mod">
          <ac:chgData name="Līva Truhņēviča" userId="2503d0d8-76a6-4884-9ba1-a8ed9595ece4" providerId="ADAL" clId="{C4E6CD2B-738B-4252-810F-7E207F6A0786}" dt="2026-09-29T13:08:30.701" v="106" actId="21"/>
          <ac:spMkLst>
            <pc:docMk/>
            <pc:sldMk cId="1254669888" sldId="3767"/>
            <ac:spMk id="4" creationId="{600B234E-7D7E-18EA-F6A8-558CCE4466B7}"/>
          </ac:spMkLst>
        </pc:spChg>
        <pc:spChg chg="mod">
          <ac:chgData name="Līva Truhņēviča" userId="2503d0d8-76a6-4884-9ba1-a8ed9595ece4" providerId="ADAL" clId="{C4E6CD2B-738B-4252-810F-7E207F6A0786}" dt="2026-09-29T13:04:35.167" v="7" actId="790"/>
          <ac:spMkLst>
            <pc:docMk/>
            <pc:sldMk cId="1254669888" sldId="3767"/>
            <ac:spMk id="5" creationId="{0D2FB50A-DD82-FE10-BCC6-CA7FF09752B6}"/>
          </ac:spMkLst>
        </pc:spChg>
        <pc:spChg chg="mod">
          <ac:chgData name="Līva Truhņēviča" userId="2503d0d8-76a6-4884-9ba1-a8ed9595ece4" providerId="ADAL" clId="{C4E6CD2B-738B-4252-810F-7E207F6A0786}" dt="2026-09-29T13:04:35.167" v="7" actId="790"/>
          <ac:spMkLst>
            <pc:docMk/>
            <pc:sldMk cId="1254669888" sldId="3767"/>
            <ac:spMk id="6" creationId="{C65DFA4C-0977-F19B-D3BA-F3B401331B63}"/>
          </ac:spMkLst>
        </pc:spChg>
        <pc:spChg chg="mod">
          <ac:chgData name="Līva Truhņēviča" userId="2503d0d8-76a6-4884-9ba1-a8ed9595ece4" providerId="ADAL" clId="{C4E6CD2B-738B-4252-810F-7E207F6A0786}" dt="2026-09-29T13:04:35.167" v="7" actId="790"/>
          <ac:spMkLst>
            <pc:docMk/>
            <pc:sldMk cId="1254669888" sldId="3767"/>
            <ac:spMk id="7" creationId="{6F373282-3BAF-2671-D3EC-7302FD8317D0}"/>
          </ac:spMkLst>
        </pc:spChg>
        <pc:picChg chg="del">
          <ac:chgData name="Līva Truhņēviča" userId="2503d0d8-76a6-4884-9ba1-a8ed9595ece4" providerId="ADAL" clId="{C4E6CD2B-738B-4252-810F-7E207F6A0786}" dt="2026-09-29T13:08:21.779" v="104" actId="21"/>
          <ac:picMkLst>
            <pc:docMk/>
            <pc:sldMk cId="1254669888" sldId="3767"/>
            <ac:picMk id="11" creationId="{367A6598-C355-9C03-6FF0-C875906C648D}"/>
          </ac:picMkLst>
        </pc:picChg>
      </pc:sldChg>
      <pc:sldChg chg="modSp mod">
        <pc:chgData name="Līva Truhņēviča" userId="2503d0d8-76a6-4884-9ba1-a8ed9595ece4" providerId="ADAL" clId="{C4E6CD2B-738B-4252-810F-7E207F6A0786}" dt="2026-09-29T13:33:17.259" v="564" actId="790"/>
        <pc:sldMkLst>
          <pc:docMk/>
          <pc:sldMk cId="4233830486" sldId="3769"/>
        </pc:sldMkLst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4233830486" sldId="3769"/>
            <ac:spMk id="2" creationId="{E15CD759-16BB-AB3A-762B-FF1D2868FD5C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4233830486" sldId="3769"/>
            <ac:spMk id="3" creationId="{53A0382E-F510-37FB-75CF-EE69846EC746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4233830486" sldId="3769"/>
            <ac:spMk id="4" creationId="{99649F93-B8B3-63D5-AF95-85AD8BB59D3F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4233830486" sldId="3769"/>
            <ac:spMk id="5" creationId="{6AD4614B-D452-4390-8A04-60D30DEC38BA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4233830486" sldId="3769"/>
            <ac:spMk id="6" creationId="{7782AFEA-EE68-F6C9-7686-2100FBA8981E}"/>
          </ac:spMkLst>
        </pc:spChg>
      </pc:sldChg>
      <pc:sldChg chg="addSp delSp modSp mod">
        <pc:chgData name="Līva Truhņēviča" userId="2503d0d8-76a6-4884-9ba1-a8ed9595ece4" providerId="ADAL" clId="{C4E6CD2B-738B-4252-810F-7E207F6A0786}" dt="2026-09-29T13:33:17.259" v="564" actId="790"/>
        <pc:sldMkLst>
          <pc:docMk/>
          <pc:sldMk cId="333210930" sldId="3816"/>
        </pc:sldMkLst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333210930" sldId="3816"/>
            <ac:spMk id="2" creationId="{2221B77D-C4B0-D88C-67C9-3A5A848FF512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333210930" sldId="3816"/>
            <ac:spMk id="4" creationId="{E36CDB59-E5CE-27C1-0688-6C5EDAA5ED54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333210930" sldId="3816"/>
            <ac:spMk id="5" creationId="{B1F3D3A9-0839-DB75-F1A2-C1F093A317B5}"/>
          </ac:spMkLst>
        </pc:spChg>
        <pc:spChg chg="add del 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333210930" sldId="3816"/>
            <ac:spMk id="7" creationId="{6B17D41C-C119-5A8B-7199-51845D0EF5F2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333210930" sldId="3816"/>
            <ac:spMk id="9" creationId="{7D615313-B0DB-EFD6-0485-7722C8780E98}"/>
          </ac:spMkLst>
        </pc:spChg>
        <pc:picChg chg="add del mod">
          <ac:chgData name="Līva Truhņēviča" userId="2503d0d8-76a6-4884-9ba1-a8ed9595ece4" providerId="ADAL" clId="{C4E6CD2B-738B-4252-810F-7E207F6A0786}" dt="2026-09-29T13:10:11.176" v="126" actId="1076"/>
          <ac:picMkLst>
            <pc:docMk/>
            <pc:sldMk cId="333210930" sldId="3816"/>
            <ac:picMk id="6" creationId="{9180A200-EDB4-DCA0-29F2-600E07348212}"/>
          </ac:picMkLst>
        </pc:picChg>
        <pc:picChg chg="add del mod">
          <ac:chgData name="Līva Truhņēviča" userId="2503d0d8-76a6-4884-9ba1-a8ed9595ece4" providerId="ADAL" clId="{C4E6CD2B-738B-4252-810F-7E207F6A0786}" dt="2026-09-29T13:16:28.802" v="233" actId="478"/>
          <ac:picMkLst>
            <pc:docMk/>
            <pc:sldMk cId="333210930" sldId="3816"/>
            <ac:picMk id="8" creationId="{2CFCFB0F-601D-C846-167E-20D9BDDFFBF1}"/>
          </ac:picMkLst>
        </pc:picChg>
      </pc:sldChg>
      <pc:sldChg chg="modSp mod">
        <pc:chgData name="Līva Truhņēviča" userId="2503d0d8-76a6-4884-9ba1-a8ed9595ece4" providerId="ADAL" clId="{C4E6CD2B-738B-4252-810F-7E207F6A0786}" dt="2026-09-29T13:33:17.259" v="564" actId="790"/>
        <pc:sldMkLst>
          <pc:docMk/>
          <pc:sldMk cId="1892443831" sldId="3842"/>
        </pc:sldMkLst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1892443831" sldId="3842"/>
            <ac:spMk id="2" creationId="{8A01AA7A-7645-DC04-630C-2E3596D7A7FF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1892443831" sldId="3842"/>
            <ac:spMk id="3" creationId="{D758F5AD-86D2-EF6F-E068-40E2576896A9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1892443831" sldId="3842"/>
            <ac:spMk id="4" creationId="{F91B0D8F-86C9-3CB6-FD7F-BBCA0EBBBBE4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1892443831" sldId="3842"/>
            <ac:spMk id="5" creationId="{72AB22FA-DD0D-CA31-55D5-D52A45B2C03B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1892443831" sldId="3842"/>
            <ac:spMk id="6" creationId="{CCCA8F25-CF55-9A1F-B751-00E6AD2F7541}"/>
          </ac:spMkLst>
        </pc:spChg>
      </pc:sldChg>
      <pc:sldChg chg="modSp mod">
        <pc:chgData name="Līva Truhņēviča" userId="2503d0d8-76a6-4884-9ba1-a8ed9595ece4" providerId="ADAL" clId="{C4E6CD2B-738B-4252-810F-7E207F6A0786}" dt="2026-09-29T13:33:17.259" v="564" actId="790"/>
        <pc:sldMkLst>
          <pc:docMk/>
          <pc:sldMk cId="4236482809" sldId="3856"/>
        </pc:sldMkLst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4236482809" sldId="3856"/>
            <ac:spMk id="2" creationId="{FCD53F2B-6503-FE05-AC79-43CF928CD1D4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4236482809" sldId="3856"/>
            <ac:spMk id="3" creationId="{82B55035-B316-32C4-0E05-FC51BE0FDD4F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4236482809" sldId="3856"/>
            <ac:spMk id="4" creationId="{1D4917D4-DE4E-E829-FC7A-F5AFDC9284F1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4236482809" sldId="3856"/>
            <ac:spMk id="5" creationId="{283B424C-0F75-DF8E-92FB-BD05ED819977}"/>
          </ac:spMkLst>
        </pc:spChg>
        <pc:picChg chg="mod">
          <ac:chgData name="Līva Truhņēviča" userId="2503d0d8-76a6-4884-9ba1-a8ed9595ece4" providerId="ADAL" clId="{C4E6CD2B-738B-4252-810F-7E207F6A0786}" dt="2026-09-29T13:16:40.633" v="235"/>
          <ac:picMkLst>
            <pc:docMk/>
            <pc:sldMk cId="4236482809" sldId="3856"/>
            <ac:picMk id="8" creationId="{46518DD1-B300-3132-67D8-F0FC8861F9DF}"/>
          </ac:picMkLst>
        </pc:picChg>
      </pc:sldChg>
      <pc:sldChg chg="addSp delSp modSp mod">
        <pc:chgData name="Līva Truhņēviča" userId="2503d0d8-76a6-4884-9ba1-a8ed9595ece4" providerId="ADAL" clId="{C4E6CD2B-738B-4252-810F-7E207F6A0786}" dt="2026-09-30T12:41:25.488" v="743" actId="478"/>
        <pc:sldMkLst>
          <pc:docMk/>
          <pc:sldMk cId="1534248540" sldId="3860"/>
        </pc:sldMkLst>
        <pc:spChg chg="del">
          <ac:chgData name="Līva Truhņēviča" userId="2503d0d8-76a6-4884-9ba1-a8ed9595ece4" providerId="ADAL" clId="{C4E6CD2B-738B-4252-810F-7E207F6A0786}" dt="2026-09-30T12:41:22.401" v="741" actId="478"/>
          <ac:spMkLst>
            <pc:docMk/>
            <pc:sldMk cId="1534248540" sldId="3860"/>
            <ac:spMk id="2" creationId="{39AF2FB6-D3BF-61F9-912D-4F61C3EB386F}"/>
          </ac:spMkLst>
        </pc:spChg>
        <pc:spChg chg="del mod">
          <ac:chgData name="Līva Truhņēviča" userId="2503d0d8-76a6-4884-9ba1-a8ed9595ece4" providerId="ADAL" clId="{C4E6CD2B-738B-4252-810F-7E207F6A0786}" dt="2026-09-29T13:24:43.123" v="329" actId="478"/>
          <ac:spMkLst>
            <pc:docMk/>
            <pc:sldMk cId="1534248540" sldId="3860"/>
            <ac:spMk id="2" creationId="{FE8258A5-0489-D2AF-6CE9-6C85CD2CED4A}"/>
          </ac:spMkLst>
        </pc:spChg>
        <pc:spChg chg="del mod">
          <ac:chgData name="Līva Truhņēviča" userId="2503d0d8-76a6-4884-9ba1-a8ed9595ece4" providerId="ADAL" clId="{C4E6CD2B-738B-4252-810F-7E207F6A0786}" dt="2026-09-29T13:24:38.288" v="327" actId="478"/>
          <ac:spMkLst>
            <pc:docMk/>
            <pc:sldMk cId="1534248540" sldId="3860"/>
            <ac:spMk id="4" creationId="{2A1C8B8B-221E-0273-B067-0F58EA221667}"/>
          </ac:spMkLst>
        </pc:spChg>
        <pc:spChg chg="del">
          <ac:chgData name="Līva Truhņēviča" userId="2503d0d8-76a6-4884-9ba1-a8ed9595ece4" providerId="ADAL" clId="{C4E6CD2B-738B-4252-810F-7E207F6A0786}" dt="2026-09-30T12:41:23.691" v="742" actId="478"/>
          <ac:spMkLst>
            <pc:docMk/>
            <pc:sldMk cId="1534248540" sldId="3860"/>
            <ac:spMk id="4" creationId="{BA91AE2C-3BE7-B3D6-ED20-7EBACE17154D}"/>
          </ac:spMkLst>
        </pc:spChg>
        <pc:spChg chg="del mod">
          <ac:chgData name="Līva Truhņēviča" userId="2503d0d8-76a6-4884-9ba1-a8ed9595ece4" providerId="ADAL" clId="{C4E6CD2B-738B-4252-810F-7E207F6A0786}" dt="2026-09-29T13:24:40.196" v="328" actId="478"/>
          <ac:spMkLst>
            <pc:docMk/>
            <pc:sldMk cId="1534248540" sldId="3860"/>
            <ac:spMk id="5" creationId="{07E2EB4E-791B-225B-BA3F-80388FF5B14B}"/>
          </ac:spMkLst>
        </pc:spChg>
        <pc:spChg chg="del">
          <ac:chgData name="Līva Truhņēviča" userId="2503d0d8-76a6-4884-9ba1-a8ed9595ece4" providerId="ADAL" clId="{C4E6CD2B-738B-4252-810F-7E207F6A0786}" dt="2026-09-30T12:41:25.488" v="743" actId="478"/>
          <ac:spMkLst>
            <pc:docMk/>
            <pc:sldMk cId="1534248540" sldId="3860"/>
            <ac:spMk id="5" creationId="{1E1AA9C3-C40F-4981-440C-32F1F62CF293}"/>
          </ac:spMkLst>
        </pc:spChg>
        <pc:picChg chg="add del">
          <ac:chgData name="Līva Truhņēviča" userId="2503d0d8-76a6-4884-9ba1-a8ed9595ece4" providerId="ADAL" clId="{C4E6CD2B-738B-4252-810F-7E207F6A0786}" dt="2026-09-29T13:24:31.053" v="326" actId="478"/>
          <ac:picMkLst>
            <pc:docMk/>
            <pc:sldMk cId="1534248540" sldId="3860"/>
            <ac:picMk id="3" creationId="{24072A8D-C14C-AED1-713A-E8210470FAD5}"/>
          </ac:picMkLst>
        </pc:picChg>
      </pc:sldChg>
      <pc:sldChg chg="modSp mod">
        <pc:chgData name="Līva Truhņēviča" userId="2503d0d8-76a6-4884-9ba1-a8ed9595ece4" providerId="ADAL" clId="{C4E6CD2B-738B-4252-810F-7E207F6A0786}" dt="2026-09-29T13:33:17.259" v="564" actId="790"/>
        <pc:sldMkLst>
          <pc:docMk/>
          <pc:sldMk cId="3536179608" sldId="3868"/>
        </pc:sldMkLst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3536179608" sldId="3868"/>
            <ac:spMk id="2" creationId="{14BC4D32-A965-6EAB-B7E9-5160EC5B7E6D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3536179608" sldId="3868"/>
            <ac:spMk id="3" creationId="{B0EFA36C-18D9-49F4-EA54-F6653CE613D4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3536179608" sldId="3868"/>
            <ac:spMk id="4" creationId="{230661F8-E7E9-EE15-881C-7333CFE34B5E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3536179608" sldId="3868"/>
            <ac:spMk id="5" creationId="{9714FA81-C6FD-A27F-F092-113F10285270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3536179608" sldId="3868"/>
            <ac:spMk id="6" creationId="{F7B04297-2A8F-18E5-5677-A0A965F9DD40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3536179608" sldId="3868"/>
            <ac:spMk id="9" creationId="{5F6DDD8B-1D7B-A3AE-4B46-8AAFEBAC9E3B}"/>
          </ac:spMkLst>
        </pc:spChg>
      </pc:sldChg>
      <pc:sldChg chg="modSp mod">
        <pc:chgData name="Līva Truhņēviča" userId="2503d0d8-76a6-4884-9ba1-a8ed9595ece4" providerId="ADAL" clId="{C4E6CD2B-738B-4252-810F-7E207F6A0786}" dt="2026-09-29T13:33:17.259" v="564" actId="790"/>
        <pc:sldMkLst>
          <pc:docMk/>
          <pc:sldMk cId="2610348523" sldId="3904"/>
        </pc:sldMkLst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2610348523" sldId="3904"/>
            <ac:spMk id="3" creationId="{E5867EBA-C320-8226-233C-76337120EBFE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2610348523" sldId="3904"/>
            <ac:spMk id="5" creationId="{1F137146-AC8B-64BE-C04C-422ACA24585E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2610348523" sldId="3904"/>
            <ac:spMk id="6" creationId="{77348856-4279-1EBB-CBCA-A7D6D70FB66D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2610348523" sldId="3904"/>
            <ac:spMk id="7" creationId="{F3D26D9F-F1EB-F047-F938-D53C9486440F}"/>
          </ac:spMkLst>
        </pc:spChg>
      </pc:sldChg>
      <pc:sldChg chg="delSp modSp mod">
        <pc:chgData name="Līva Truhņēviča" userId="2503d0d8-76a6-4884-9ba1-a8ed9595ece4" providerId="ADAL" clId="{C4E6CD2B-738B-4252-810F-7E207F6A0786}" dt="2026-09-29T13:35:43.097" v="586" actId="478"/>
        <pc:sldMkLst>
          <pc:docMk/>
          <pc:sldMk cId="2266926480" sldId="3905"/>
        </pc:sldMkLst>
        <pc:spChg chg="del mod">
          <ac:chgData name="Līva Truhņēviča" userId="2503d0d8-76a6-4884-9ba1-a8ed9595ece4" providerId="ADAL" clId="{C4E6CD2B-738B-4252-810F-7E207F6A0786}" dt="2026-09-29T13:35:41.284" v="585" actId="478"/>
          <ac:spMkLst>
            <pc:docMk/>
            <pc:sldMk cId="2266926480" sldId="3905"/>
            <ac:spMk id="2" creationId="{3DD347CD-7354-4D9F-4547-10C80BC30FBD}"/>
          </ac:spMkLst>
        </pc:spChg>
        <pc:spChg chg="del mod">
          <ac:chgData name="Līva Truhņēviča" userId="2503d0d8-76a6-4884-9ba1-a8ed9595ece4" providerId="ADAL" clId="{C4E6CD2B-738B-4252-810F-7E207F6A0786}" dt="2026-09-29T13:35:38.466" v="583" actId="478"/>
          <ac:spMkLst>
            <pc:docMk/>
            <pc:sldMk cId="2266926480" sldId="3905"/>
            <ac:spMk id="3" creationId="{8A39A30E-FF19-CD7C-B525-41C3389B2CEE}"/>
          </ac:spMkLst>
        </pc:spChg>
        <pc:spChg chg="del mod">
          <ac:chgData name="Līva Truhņēviča" userId="2503d0d8-76a6-4884-9ba1-a8ed9595ece4" providerId="ADAL" clId="{C4E6CD2B-738B-4252-810F-7E207F6A0786}" dt="2026-09-29T13:35:43.097" v="586" actId="478"/>
          <ac:spMkLst>
            <pc:docMk/>
            <pc:sldMk cId="2266926480" sldId="3905"/>
            <ac:spMk id="5" creationId="{A7391DDA-241D-E96E-BCD7-0A8930A77D75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2266926480" sldId="3905"/>
            <ac:spMk id="9" creationId="{8030AEB7-7C61-5A21-9932-4EBE8F365E64}"/>
          </ac:spMkLst>
        </pc:spChg>
      </pc:sldChg>
      <pc:sldChg chg="delSp modSp mod">
        <pc:chgData name="Līva Truhņēviča" userId="2503d0d8-76a6-4884-9ba1-a8ed9595ece4" providerId="ADAL" clId="{C4E6CD2B-738B-4252-810F-7E207F6A0786}" dt="2026-09-30T12:41:17.418" v="740" actId="478"/>
        <pc:sldMkLst>
          <pc:docMk/>
          <pc:sldMk cId="485840847" sldId="3906"/>
        </pc:sldMkLst>
        <pc:spChg chg="del">
          <ac:chgData name="Līva Truhņēviča" userId="2503d0d8-76a6-4884-9ba1-a8ed9595ece4" providerId="ADAL" clId="{C4E6CD2B-738B-4252-810F-7E207F6A0786}" dt="2026-09-30T12:41:12.056" v="738" actId="478"/>
          <ac:spMkLst>
            <pc:docMk/>
            <pc:sldMk cId="485840847" sldId="3906"/>
            <ac:spMk id="2" creationId="{17754E80-D523-C430-74F6-BC046B37E1CB}"/>
          </ac:spMkLst>
        </pc:spChg>
        <pc:spChg chg="del mod">
          <ac:chgData name="Līva Truhņēviča" userId="2503d0d8-76a6-4884-9ba1-a8ed9595ece4" providerId="ADAL" clId="{C4E6CD2B-738B-4252-810F-7E207F6A0786}" dt="2026-09-29T13:24:46.788" v="331" actId="478"/>
          <ac:spMkLst>
            <pc:docMk/>
            <pc:sldMk cId="485840847" sldId="3906"/>
            <ac:spMk id="2" creationId="{6E4EB583-6ABC-2BCA-A031-3313D0EFB71F}"/>
          </ac:spMkLst>
        </pc:spChg>
        <pc:spChg chg="del">
          <ac:chgData name="Līva Truhņēviča" userId="2503d0d8-76a6-4884-9ba1-a8ed9595ece4" providerId="ADAL" clId="{C4E6CD2B-738B-4252-810F-7E207F6A0786}" dt="2026-09-30T12:41:13.700" v="739" actId="478"/>
          <ac:spMkLst>
            <pc:docMk/>
            <pc:sldMk cId="485840847" sldId="3906"/>
            <ac:spMk id="3" creationId="{6EEA3147-7F78-0C49-F9E7-D89BA4E6DC10}"/>
          </ac:spMkLst>
        </pc:spChg>
        <pc:spChg chg="del mod">
          <ac:chgData name="Līva Truhņēviča" userId="2503d0d8-76a6-4884-9ba1-a8ed9595ece4" providerId="ADAL" clId="{C4E6CD2B-738B-4252-810F-7E207F6A0786}" dt="2026-09-29T13:24:47.984" v="332" actId="478"/>
          <ac:spMkLst>
            <pc:docMk/>
            <pc:sldMk cId="485840847" sldId="3906"/>
            <ac:spMk id="3" creationId="{9028A2AF-2089-6637-77CD-8535A789D606}"/>
          </ac:spMkLst>
        </pc:spChg>
        <pc:spChg chg="del mod">
          <ac:chgData name="Līva Truhņēviča" userId="2503d0d8-76a6-4884-9ba1-a8ed9595ece4" providerId="ADAL" clId="{C4E6CD2B-738B-4252-810F-7E207F6A0786}" dt="2026-09-29T13:24:50.359" v="333" actId="478"/>
          <ac:spMkLst>
            <pc:docMk/>
            <pc:sldMk cId="485840847" sldId="3906"/>
            <ac:spMk id="4" creationId="{525D8B4D-BE7F-1851-C76D-A044A5DE1334}"/>
          </ac:spMkLst>
        </pc:spChg>
        <pc:spChg chg="del">
          <ac:chgData name="Līva Truhņēviča" userId="2503d0d8-76a6-4884-9ba1-a8ed9595ece4" providerId="ADAL" clId="{C4E6CD2B-738B-4252-810F-7E207F6A0786}" dt="2026-09-30T12:41:17.418" v="740" actId="478"/>
          <ac:spMkLst>
            <pc:docMk/>
            <pc:sldMk cId="485840847" sldId="3906"/>
            <ac:spMk id="4" creationId="{D293989E-07D3-A370-A635-3F69BF794468}"/>
          </ac:spMkLst>
        </pc:spChg>
      </pc:sldChg>
      <pc:sldChg chg="modSp mod">
        <pc:chgData name="Līva Truhņēviča" userId="2503d0d8-76a6-4884-9ba1-a8ed9595ece4" providerId="ADAL" clId="{C4E6CD2B-738B-4252-810F-7E207F6A0786}" dt="2026-09-29T13:33:17.259" v="564" actId="790"/>
        <pc:sldMkLst>
          <pc:docMk/>
          <pc:sldMk cId="2323891234" sldId="3908"/>
        </pc:sldMkLst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2323891234" sldId="3908"/>
            <ac:spMk id="2" creationId="{ED4E0F80-2483-8DFF-EDB4-747A260EEE80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2323891234" sldId="3908"/>
            <ac:spMk id="4" creationId="{350D61DF-3422-9688-2E15-D4DB41232ECD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2323891234" sldId="3908"/>
            <ac:spMk id="5" creationId="{97D0AAE8-20FC-3AE9-47A4-3BAC21A6E5F7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2323891234" sldId="3908"/>
            <ac:spMk id="6" creationId="{D84E8273-71A8-A9AA-EF29-95D2A477A358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2323891234" sldId="3908"/>
            <ac:spMk id="14" creationId="{31247C26-C21E-9469-34E3-B68A12EB2C4D}"/>
          </ac:spMkLst>
        </pc:spChg>
      </pc:sldChg>
      <pc:sldChg chg="modSp mod">
        <pc:chgData name="Līva Truhņēviča" userId="2503d0d8-76a6-4884-9ba1-a8ed9595ece4" providerId="ADAL" clId="{C4E6CD2B-738B-4252-810F-7E207F6A0786}" dt="2026-09-29T13:33:17.259" v="564" actId="790"/>
        <pc:sldMkLst>
          <pc:docMk/>
          <pc:sldMk cId="407322093" sldId="3909"/>
        </pc:sldMkLst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407322093" sldId="3909"/>
            <ac:spMk id="2" creationId="{114B4EEB-E78A-F776-3755-EE0D750DE239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407322093" sldId="3909"/>
            <ac:spMk id="5" creationId="{625EDA7A-3D04-B73B-AD0D-FD0ACCB116E1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407322093" sldId="3909"/>
            <ac:spMk id="6" creationId="{28354D53-AF52-CEC8-F4B1-CDAAA777E5B6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407322093" sldId="3909"/>
            <ac:spMk id="7" creationId="{102B67AE-3D15-A107-3F59-203E4E810E58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407322093" sldId="3909"/>
            <ac:spMk id="14" creationId="{4CC29E63-F5A3-BE82-90B0-24FF655F11F0}"/>
          </ac:spMkLst>
        </pc:spChg>
        <pc:picChg chg="mod">
          <ac:chgData name="Līva Truhņēviča" userId="2503d0d8-76a6-4884-9ba1-a8ed9595ece4" providerId="ADAL" clId="{C4E6CD2B-738B-4252-810F-7E207F6A0786}" dt="2026-09-29T13:16:40.633" v="235"/>
          <ac:picMkLst>
            <pc:docMk/>
            <pc:sldMk cId="407322093" sldId="3909"/>
            <ac:picMk id="9" creationId="{CCC824D5-1AB8-D766-CF6D-04FEE0D74972}"/>
          </ac:picMkLst>
        </pc:picChg>
      </pc:sldChg>
      <pc:sldChg chg="addSp modSp new mod">
        <pc:chgData name="Līva Truhņēviča" userId="2503d0d8-76a6-4884-9ba1-a8ed9595ece4" providerId="ADAL" clId="{C4E6CD2B-738B-4252-810F-7E207F6A0786}" dt="2026-09-29T13:33:17.259" v="564" actId="790"/>
        <pc:sldMkLst>
          <pc:docMk/>
          <pc:sldMk cId="3978821628" sldId="3910"/>
        </pc:sldMkLst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3978821628" sldId="3910"/>
            <ac:spMk id="2" creationId="{3CC12B1C-A235-4776-8754-90A6F090C1C2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3978821628" sldId="3910"/>
            <ac:spMk id="3" creationId="{4BD7926C-6252-8454-1E1D-6528A8420BB5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3978821628" sldId="3910"/>
            <ac:spMk id="4" creationId="{61624F95-E36F-91DE-DC0D-6B1387C0AC4A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3978821628" sldId="3910"/>
            <ac:spMk id="5" creationId="{27715012-B1E2-FCDB-E978-4062951B1EAA}"/>
          </ac:spMkLst>
        </pc:spChg>
        <pc:spChg chg="mod">
          <ac:chgData name="Līva Truhņēviča" userId="2503d0d8-76a6-4884-9ba1-a8ed9595ece4" providerId="ADAL" clId="{C4E6CD2B-738B-4252-810F-7E207F6A0786}" dt="2026-09-29T13:33:17.259" v="564" actId="790"/>
          <ac:spMkLst>
            <pc:docMk/>
            <pc:sldMk cId="3978821628" sldId="3910"/>
            <ac:spMk id="6" creationId="{6B87CAB4-9A8E-A51D-FF1A-6F755B11CBEA}"/>
          </ac:spMkLst>
        </pc:spChg>
        <pc:picChg chg="add mod">
          <ac:chgData name="Līva Truhņēviča" userId="2503d0d8-76a6-4884-9ba1-a8ed9595ece4" providerId="ADAL" clId="{C4E6CD2B-738B-4252-810F-7E207F6A0786}" dt="2026-09-29T13:08:38.583" v="110" actId="1076"/>
          <ac:picMkLst>
            <pc:docMk/>
            <pc:sldMk cId="3978821628" sldId="3910"/>
            <ac:picMk id="8" creationId="{72C9A4B1-54F7-B20C-B5DB-854976066EB6}"/>
          </ac:picMkLst>
        </pc:picChg>
      </pc:sldChg>
      <pc:sldChg chg="addSp delSp modSp new del mod">
        <pc:chgData name="Līva Truhņēviča" userId="2503d0d8-76a6-4884-9ba1-a8ed9595ece4" providerId="ADAL" clId="{C4E6CD2B-738B-4252-810F-7E207F6A0786}" dt="2026-09-29T13:07:08.450" v="98" actId="47"/>
        <pc:sldMkLst>
          <pc:docMk/>
          <pc:sldMk cId="4178005543" sldId="3910"/>
        </pc:sldMkLst>
        <pc:spChg chg="del">
          <ac:chgData name="Līva Truhņēviča" userId="2503d0d8-76a6-4884-9ba1-a8ed9595ece4" providerId="ADAL" clId="{C4E6CD2B-738B-4252-810F-7E207F6A0786}" dt="2026-09-29T13:05:23.909" v="11"/>
          <ac:spMkLst>
            <pc:docMk/>
            <pc:sldMk cId="4178005543" sldId="3910"/>
            <ac:spMk id="3" creationId="{3063E643-DA7C-F9D5-8658-AC57E8DFCF84}"/>
          </ac:spMkLst>
        </pc:spChg>
        <pc:spChg chg="add mod">
          <ac:chgData name="Līva Truhņēviča" userId="2503d0d8-76a6-4884-9ba1-a8ed9595ece4" providerId="ADAL" clId="{C4E6CD2B-738B-4252-810F-7E207F6A0786}" dt="2026-09-29T13:05:31.301" v="16" actId="1076"/>
          <ac:spMkLst>
            <pc:docMk/>
            <pc:sldMk cId="4178005543" sldId="3910"/>
            <ac:spMk id="9" creationId="{A6A1239D-99EB-5C1E-2775-7B0993E3B72E}"/>
          </ac:spMkLst>
        </pc:spChg>
        <pc:picChg chg="add mod ord">
          <ac:chgData name="Līva Truhņēviča" userId="2503d0d8-76a6-4884-9ba1-a8ed9595ece4" providerId="ADAL" clId="{C4E6CD2B-738B-4252-810F-7E207F6A0786}" dt="2026-09-29T13:06:28.385" v="81" actId="1076"/>
          <ac:picMkLst>
            <pc:docMk/>
            <pc:sldMk cId="4178005543" sldId="3910"/>
            <ac:picMk id="8" creationId="{9C5C082B-0249-C8E7-AB6D-68CC3311A0C3}"/>
          </ac:picMkLst>
        </pc:picChg>
      </pc:sldChg>
      <pc:sldChg chg="addSp delSp modSp new del mod">
        <pc:chgData name="Līva Truhņēviča" userId="2503d0d8-76a6-4884-9ba1-a8ed9595ece4" providerId="ADAL" clId="{C4E6CD2B-738B-4252-810F-7E207F6A0786}" dt="2026-09-29T13:21:25.104" v="240" actId="47"/>
        <pc:sldMkLst>
          <pc:docMk/>
          <pc:sldMk cId="1548657827" sldId="3911"/>
        </pc:sldMkLst>
        <pc:spChg chg="mod">
          <ac:chgData name="Līva Truhņēviča" userId="2503d0d8-76a6-4884-9ba1-a8ed9595ece4" providerId="ADAL" clId="{C4E6CD2B-738B-4252-810F-7E207F6A0786}" dt="2026-09-29T13:16:40.633" v="235"/>
          <ac:spMkLst>
            <pc:docMk/>
            <pc:sldMk cId="1548657827" sldId="3911"/>
            <ac:spMk id="2" creationId="{743F5567-B739-7ABC-C416-3027DC8B6192}"/>
          </ac:spMkLst>
        </pc:spChg>
        <pc:spChg chg="add del mod">
          <ac:chgData name="Līva Truhņēviča" userId="2503d0d8-76a6-4884-9ba1-a8ed9595ece4" providerId="ADAL" clId="{C4E6CD2B-738B-4252-810F-7E207F6A0786}" dt="2026-09-29T13:16:40.633" v="235"/>
          <ac:spMkLst>
            <pc:docMk/>
            <pc:sldMk cId="1548657827" sldId="3911"/>
            <ac:spMk id="3" creationId="{5EB50004-E3EB-3A3F-A0AB-B40E53E8A013}"/>
          </ac:spMkLst>
        </pc:spChg>
        <pc:spChg chg="mod">
          <ac:chgData name="Līva Truhņēviča" userId="2503d0d8-76a6-4884-9ba1-a8ed9595ece4" providerId="ADAL" clId="{C4E6CD2B-738B-4252-810F-7E207F6A0786}" dt="2026-09-29T13:16:40.633" v="235"/>
          <ac:spMkLst>
            <pc:docMk/>
            <pc:sldMk cId="1548657827" sldId="3911"/>
            <ac:spMk id="4" creationId="{7DC93CA8-3E11-9478-ECB6-0B0325A7CB15}"/>
          </ac:spMkLst>
        </pc:spChg>
        <pc:spChg chg="mod">
          <ac:chgData name="Līva Truhņēviča" userId="2503d0d8-76a6-4884-9ba1-a8ed9595ece4" providerId="ADAL" clId="{C4E6CD2B-738B-4252-810F-7E207F6A0786}" dt="2026-09-29T13:16:40.633" v="235"/>
          <ac:spMkLst>
            <pc:docMk/>
            <pc:sldMk cId="1548657827" sldId="3911"/>
            <ac:spMk id="5" creationId="{87770343-C762-1DFE-BA37-CEB3BE38C9ED}"/>
          </ac:spMkLst>
        </pc:spChg>
        <pc:spChg chg="mod">
          <ac:chgData name="Līva Truhņēviča" userId="2503d0d8-76a6-4884-9ba1-a8ed9595ece4" providerId="ADAL" clId="{C4E6CD2B-738B-4252-810F-7E207F6A0786}" dt="2026-09-29T13:16:40.633" v="235"/>
          <ac:spMkLst>
            <pc:docMk/>
            <pc:sldMk cId="1548657827" sldId="3911"/>
            <ac:spMk id="6" creationId="{23303072-0BFF-4A43-769E-3497261AD163}"/>
          </ac:spMkLst>
        </pc:spChg>
        <pc:spChg chg="add del mod">
          <ac:chgData name="Līva Truhņēviča" userId="2503d0d8-76a6-4884-9ba1-a8ed9595ece4" providerId="ADAL" clId="{C4E6CD2B-738B-4252-810F-7E207F6A0786}" dt="2026-09-29T13:10:11.367" v="127" actId="22"/>
          <ac:spMkLst>
            <pc:docMk/>
            <pc:sldMk cId="1548657827" sldId="3911"/>
            <ac:spMk id="8" creationId="{C22C6462-3E9C-C4AB-E795-9EAD6F88A04E}"/>
          </ac:spMkLst>
        </pc:spChg>
        <pc:picChg chg="add del mod">
          <ac:chgData name="Līva Truhņēviča" userId="2503d0d8-76a6-4884-9ba1-a8ed9595ece4" providerId="ADAL" clId="{C4E6CD2B-738B-4252-810F-7E207F6A0786}" dt="2026-09-29T13:10:10.570" v="124" actId="22"/>
          <ac:picMkLst>
            <pc:docMk/>
            <pc:sldMk cId="1548657827" sldId="3911"/>
            <ac:picMk id="10" creationId="{A65ADB33-4D95-939D-FFBD-06F06E04A0C0}"/>
          </ac:picMkLst>
        </pc:picChg>
      </pc:sldChg>
      <pc:sldMasterChg chg="delSldLayout modSldLayout">
        <pc:chgData name="Līva Truhņēviča" userId="2503d0d8-76a6-4884-9ba1-a8ed9595ece4" providerId="ADAL" clId="{C4E6CD2B-738B-4252-810F-7E207F6A0786}" dt="2026-09-29T13:29:53.991" v="496" actId="14100"/>
        <pc:sldMasterMkLst>
          <pc:docMk/>
          <pc:sldMasterMk cId="2851176733" sldId="2147483648"/>
        </pc:sldMasterMkLst>
        <pc:sldLayoutChg chg="del">
          <pc:chgData name="Līva Truhņēviča" userId="2503d0d8-76a6-4884-9ba1-a8ed9595ece4" providerId="ADAL" clId="{C4E6CD2B-738B-4252-810F-7E207F6A0786}" dt="2026-09-29T13:08:43.657" v="112" actId="47"/>
          <pc:sldLayoutMkLst>
            <pc:docMk/>
            <pc:sldMasterMk cId="2851176733" sldId="2147483648"/>
            <pc:sldLayoutMk cId="1702179645" sldId="2147483661"/>
          </pc:sldLayoutMkLst>
        </pc:sldLayoutChg>
        <pc:sldLayoutChg chg="addSp modSp mod">
          <pc:chgData name="Līva Truhņēviča" userId="2503d0d8-76a6-4884-9ba1-a8ed9595ece4" providerId="ADAL" clId="{C4E6CD2B-738B-4252-810F-7E207F6A0786}" dt="2026-09-29T13:29:53.991" v="496" actId="14100"/>
          <pc:sldLayoutMkLst>
            <pc:docMk/>
            <pc:sldMasterMk cId="2851176733" sldId="2147483648"/>
            <pc:sldLayoutMk cId="1106699655" sldId="2147483662"/>
          </pc:sldLayoutMkLst>
          <pc:spChg chg="mod">
            <ac:chgData name="Līva Truhņēviča" userId="2503d0d8-76a6-4884-9ba1-a8ed9595ece4" providerId="ADAL" clId="{C4E6CD2B-738B-4252-810F-7E207F6A0786}" dt="2026-09-29T13:29:53.991" v="496" actId="14100"/>
            <ac:spMkLst>
              <pc:docMk/>
              <pc:sldMasterMk cId="2851176733" sldId="2147483648"/>
              <pc:sldLayoutMk cId="1106699655" sldId="2147483662"/>
              <ac:spMk id="7" creationId="{DF4178BF-F3ED-5810-5AC6-4315AFA7D63E}"/>
            </ac:spMkLst>
          </pc:spChg>
          <pc:picChg chg="add mod">
            <ac:chgData name="Līva Truhņēviča" userId="2503d0d8-76a6-4884-9ba1-a8ed9595ece4" providerId="ADAL" clId="{C4E6CD2B-738B-4252-810F-7E207F6A0786}" dt="2026-09-29T13:29:51.401" v="495" actId="1076"/>
            <ac:picMkLst>
              <pc:docMk/>
              <pc:sldMasterMk cId="2851176733" sldId="2147483648"/>
              <pc:sldLayoutMk cId="1106699655" sldId="2147483662"/>
              <ac:picMk id="3" creationId="{C31DD3A7-58FF-16D6-84BB-7AC648E6E956}"/>
            </ac:picMkLst>
          </pc:picChg>
        </pc:sldLayoutChg>
        <pc:sldLayoutChg chg="addSp modSp mod">
          <pc:chgData name="Līva Truhņēviča" userId="2503d0d8-76a6-4884-9ba1-a8ed9595ece4" providerId="ADAL" clId="{C4E6CD2B-738B-4252-810F-7E207F6A0786}" dt="2026-09-29T13:18:01.089" v="239"/>
          <pc:sldLayoutMkLst>
            <pc:docMk/>
            <pc:sldMasterMk cId="2851176733" sldId="2147483648"/>
            <pc:sldLayoutMk cId="2665992769" sldId="2147483663"/>
          </pc:sldLayoutMkLst>
          <pc:spChg chg="add mod">
            <ac:chgData name="Līva Truhņēviča" userId="2503d0d8-76a6-4884-9ba1-a8ed9595ece4" providerId="ADAL" clId="{C4E6CD2B-738B-4252-810F-7E207F6A0786}" dt="2026-09-29T13:18:01.089" v="239"/>
            <ac:spMkLst>
              <pc:docMk/>
              <pc:sldMasterMk cId="2851176733" sldId="2147483648"/>
              <pc:sldLayoutMk cId="2665992769" sldId="2147483663"/>
              <ac:spMk id="4" creationId="{83E58B6C-D217-D166-D021-89FAE65F87E2}"/>
            </ac:spMkLst>
          </pc:spChg>
          <pc:spChg chg="mod">
            <ac:chgData name="Līva Truhņēviča" userId="2503d0d8-76a6-4884-9ba1-a8ed9595ece4" providerId="ADAL" clId="{C4E6CD2B-738B-4252-810F-7E207F6A0786}" dt="2026-09-29T13:17:56.702" v="238" actId="14100"/>
            <ac:spMkLst>
              <pc:docMk/>
              <pc:sldMasterMk cId="2851176733" sldId="2147483648"/>
              <pc:sldLayoutMk cId="2665992769" sldId="2147483663"/>
              <ac:spMk id="7" creationId="{DF4178BF-F3ED-5810-5AC6-4315AFA7D63E}"/>
            </ac:spMkLst>
          </pc:spChg>
          <pc:spChg chg="mod">
            <ac:chgData name="Līva Truhņēviča" userId="2503d0d8-76a6-4884-9ba1-a8ed9595ece4" providerId="ADAL" clId="{C4E6CD2B-738B-4252-810F-7E207F6A0786}" dt="2026-09-29T13:14:35.018" v="165" actId="1076"/>
            <ac:spMkLst>
              <pc:docMk/>
              <pc:sldMasterMk cId="2851176733" sldId="2147483648"/>
              <pc:sldLayoutMk cId="2665992769" sldId="2147483663"/>
              <ac:spMk id="8" creationId="{AC27258F-75AB-4EB3-006A-68641BB4AA70}"/>
            </ac:spMkLst>
          </pc:spChg>
          <pc:spChg chg="mod">
            <ac:chgData name="Līva Truhņēviča" userId="2503d0d8-76a6-4884-9ba1-a8ed9595ece4" providerId="ADAL" clId="{C4E6CD2B-738B-4252-810F-7E207F6A0786}" dt="2026-09-29T13:14:43.652" v="167" actId="1076"/>
            <ac:spMkLst>
              <pc:docMk/>
              <pc:sldMasterMk cId="2851176733" sldId="2147483648"/>
              <pc:sldLayoutMk cId="2665992769" sldId="2147483663"/>
              <ac:spMk id="9" creationId="{3EE2A379-464F-8D19-19C2-366A85CB537B}"/>
            </ac:spMkLst>
          </pc:spChg>
          <pc:spChg chg="mod">
            <ac:chgData name="Līva Truhņēviča" userId="2503d0d8-76a6-4884-9ba1-a8ed9595ece4" providerId="ADAL" clId="{C4E6CD2B-738B-4252-810F-7E207F6A0786}" dt="2026-09-29T13:14:56.907" v="195" actId="1036"/>
            <ac:spMkLst>
              <pc:docMk/>
              <pc:sldMasterMk cId="2851176733" sldId="2147483648"/>
              <pc:sldLayoutMk cId="2665992769" sldId="2147483663"/>
              <ac:spMk id="18" creationId="{A6972C13-0AE1-0A9A-38F8-29D9652961F5}"/>
            </ac:spMkLst>
          </pc:spChg>
          <pc:spChg chg="mod">
            <ac:chgData name="Līva Truhņēviča" userId="2503d0d8-76a6-4884-9ba1-a8ed9595ece4" providerId="ADAL" clId="{C4E6CD2B-738B-4252-810F-7E207F6A0786}" dt="2026-09-29T13:14:59.380" v="204" actId="1035"/>
            <ac:spMkLst>
              <pc:docMk/>
              <pc:sldMasterMk cId="2851176733" sldId="2147483648"/>
              <pc:sldLayoutMk cId="2665992769" sldId="2147483663"/>
              <ac:spMk id="19" creationId="{29EC974D-ACAE-004E-40E7-5D08C231CE3C}"/>
            </ac:spMkLst>
          </pc:spChg>
          <pc:spChg chg="mod">
            <ac:chgData name="Līva Truhņēviča" userId="2503d0d8-76a6-4884-9ba1-a8ed9595ece4" providerId="ADAL" clId="{C4E6CD2B-738B-4252-810F-7E207F6A0786}" dt="2026-09-29T13:14:56.907" v="195" actId="1036"/>
            <ac:spMkLst>
              <pc:docMk/>
              <pc:sldMasterMk cId="2851176733" sldId="2147483648"/>
              <pc:sldLayoutMk cId="2665992769" sldId="2147483663"/>
              <ac:spMk id="20" creationId="{E95FC5CE-D515-031F-A817-BA294BBEC607}"/>
            </ac:spMkLst>
          </pc:spChg>
          <pc:spChg chg="mod">
            <ac:chgData name="Līva Truhņēviča" userId="2503d0d8-76a6-4884-9ba1-a8ed9595ece4" providerId="ADAL" clId="{C4E6CD2B-738B-4252-810F-7E207F6A0786}" dt="2026-09-29T13:14:56.907" v="195" actId="1036"/>
            <ac:spMkLst>
              <pc:docMk/>
              <pc:sldMasterMk cId="2851176733" sldId="2147483648"/>
              <pc:sldLayoutMk cId="2665992769" sldId="2147483663"/>
              <ac:spMk id="21" creationId="{C9D226DE-EFEE-22A8-C284-45D19411DABF}"/>
            </ac:spMkLst>
          </pc:spChg>
          <pc:spChg chg="mod">
            <ac:chgData name="Līva Truhņēviča" userId="2503d0d8-76a6-4884-9ba1-a8ed9595ece4" providerId="ADAL" clId="{C4E6CD2B-738B-4252-810F-7E207F6A0786}" dt="2026-09-29T13:15:02.157" v="228" actId="1036"/>
            <ac:spMkLst>
              <pc:docMk/>
              <pc:sldMasterMk cId="2851176733" sldId="2147483648"/>
              <pc:sldLayoutMk cId="2665992769" sldId="2147483663"/>
              <ac:spMk id="22" creationId="{04ED56C7-4BCE-B576-7ACB-2E49C4DC73D6}"/>
            </ac:spMkLst>
          </pc:spChg>
          <pc:spChg chg="mod">
            <ac:chgData name="Līva Truhņēviča" userId="2503d0d8-76a6-4884-9ba1-a8ed9595ece4" providerId="ADAL" clId="{C4E6CD2B-738B-4252-810F-7E207F6A0786}" dt="2026-09-29T13:14:56.907" v="195" actId="1036"/>
            <ac:spMkLst>
              <pc:docMk/>
              <pc:sldMasterMk cId="2851176733" sldId="2147483648"/>
              <pc:sldLayoutMk cId="2665992769" sldId="2147483663"/>
              <ac:spMk id="23" creationId="{A774FE6D-0F10-0CF5-B079-539740C3C115}"/>
            </ac:spMkLst>
          </pc:spChg>
          <pc:spChg chg="mod">
            <ac:chgData name="Līva Truhņēviča" userId="2503d0d8-76a6-4884-9ba1-a8ed9595ece4" providerId="ADAL" clId="{C4E6CD2B-738B-4252-810F-7E207F6A0786}" dt="2026-09-29T13:14:56.907" v="195" actId="1036"/>
            <ac:spMkLst>
              <pc:docMk/>
              <pc:sldMasterMk cId="2851176733" sldId="2147483648"/>
              <pc:sldLayoutMk cId="2665992769" sldId="2147483663"/>
              <ac:spMk id="24" creationId="{D007DAE2-5AB4-B471-0CE7-1D30F9839D99}"/>
            </ac:spMkLst>
          </pc:spChg>
          <pc:spChg chg="mod">
            <ac:chgData name="Līva Truhņēviča" userId="2503d0d8-76a6-4884-9ba1-a8ed9595ece4" providerId="ADAL" clId="{C4E6CD2B-738B-4252-810F-7E207F6A0786}" dt="2026-09-29T13:14:56.907" v="195" actId="1036"/>
            <ac:spMkLst>
              <pc:docMk/>
              <pc:sldMasterMk cId="2851176733" sldId="2147483648"/>
              <pc:sldLayoutMk cId="2665992769" sldId="2147483663"/>
              <ac:spMk id="25" creationId="{6DDD0887-90DC-12E2-5ABF-E016B3A50C8F}"/>
            </ac:spMkLst>
          </pc:spChg>
          <pc:picChg chg="add mod">
            <ac:chgData name="Līva Truhņēviča" userId="2503d0d8-76a6-4884-9ba1-a8ed9595ece4" providerId="ADAL" clId="{C4E6CD2B-738B-4252-810F-7E207F6A0786}" dt="2026-09-29T13:17:53.468" v="237" actId="1076"/>
            <ac:picMkLst>
              <pc:docMk/>
              <pc:sldMasterMk cId="2851176733" sldId="2147483648"/>
              <pc:sldLayoutMk cId="2665992769" sldId="2147483663"/>
              <ac:picMk id="3" creationId="{43591A09-C89D-81A9-3CCF-53B826E26F6A}"/>
            </ac:picMkLst>
          </pc:picChg>
        </pc:sldLayoutChg>
        <pc:sldLayoutChg chg="addSp delSp modSp mod">
          <pc:chgData name="Līva Truhņēviča" userId="2503d0d8-76a6-4884-9ba1-a8ed9595ece4" providerId="ADAL" clId="{C4E6CD2B-738B-4252-810F-7E207F6A0786}" dt="2026-09-29T13:23:14.708" v="270" actId="14100"/>
          <pc:sldLayoutMkLst>
            <pc:docMk/>
            <pc:sldMasterMk cId="2851176733" sldId="2147483648"/>
            <pc:sldLayoutMk cId="3475818211" sldId="2147483664"/>
          </pc:sldLayoutMkLst>
          <pc:spChg chg="add del mod">
            <ac:chgData name="Līva Truhņēviča" userId="2503d0d8-76a6-4884-9ba1-a8ed9595ece4" providerId="ADAL" clId="{C4E6CD2B-738B-4252-810F-7E207F6A0786}" dt="2026-09-29T13:16:05.811" v="230"/>
            <ac:spMkLst>
              <pc:docMk/>
              <pc:sldMasterMk cId="2851176733" sldId="2147483648"/>
              <pc:sldLayoutMk cId="3475818211" sldId="2147483664"/>
              <ac:spMk id="2" creationId="{A72CCFBE-FB46-4DDD-6564-F2FEF49FB03E}"/>
            </ac:spMkLst>
          </pc:spChg>
          <pc:spChg chg="add mod">
            <ac:chgData name="Līva Truhņēviča" userId="2503d0d8-76a6-4884-9ba1-a8ed9595ece4" providerId="ADAL" clId="{C4E6CD2B-738B-4252-810F-7E207F6A0786}" dt="2026-09-29T13:16:06.260" v="231"/>
            <ac:spMkLst>
              <pc:docMk/>
              <pc:sldMasterMk cId="2851176733" sldId="2147483648"/>
              <pc:sldLayoutMk cId="3475818211" sldId="2147483664"/>
              <ac:spMk id="3" creationId="{F3DB7990-FEC9-A5F8-AFCF-8E851A8FC68E}"/>
            </ac:spMkLst>
          </pc:spChg>
          <pc:spChg chg="add mod">
            <ac:chgData name="Līva Truhņēviča" userId="2503d0d8-76a6-4884-9ba1-a8ed9595ece4" providerId="ADAL" clId="{C4E6CD2B-738B-4252-810F-7E207F6A0786}" dt="2026-09-29T13:16:06.260" v="231"/>
            <ac:spMkLst>
              <pc:docMk/>
              <pc:sldMasterMk cId="2851176733" sldId="2147483648"/>
              <pc:sldLayoutMk cId="3475818211" sldId="2147483664"/>
              <ac:spMk id="4" creationId="{414CD5E7-B65B-30F0-DDD6-E9ADC6899C32}"/>
            </ac:spMkLst>
          </pc:spChg>
          <pc:spChg chg="add mod">
            <ac:chgData name="Līva Truhņēviča" userId="2503d0d8-76a6-4884-9ba1-a8ed9595ece4" providerId="ADAL" clId="{C4E6CD2B-738B-4252-810F-7E207F6A0786}" dt="2026-09-29T13:16:06.260" v="231"/>
            <ac:spMkLst>
              <pc:docMk/>
              <pc:sldMasterMk cId="2851176733" sldId="2147483648"/>
              <pc:sldLayoutMk cId="3475818211" sldId="2147483664"/>
              <ac:spMk id="5" creationId="{70BAAFA9-87F0-865F-13A7-A181204F5FBA}"/>
            </ac:spMkLst>
          </pc:spChg>
          <pc:spChg chg="mod">
            <ac:chgData name="Līva Truhņēviča" userId="2503d0d8-76a6-4884-9ba1-a8ed9595ece4" providerId="ADAL" clId="{C4E6CD2B-738B-4252-810F-7E207F6A0786}" dt="2026-09-29T13:23:14.708" v="270" actId="14100"/>
            <ac:spMkLst>
              <pc:docMk/>
              <pc:sldMasterMk cId="2851176733" sldId="2147483648"/>
              <pc:sldLayoutMk cId="3475818211" sldId="2147483664"/>
              <ac:spMk id="8" creationId="{18C759A1-3AFF-A6C9-1F0A-255FF8B30282}"/>
            </ac:spMkLst>
          </pc:spChg>
          <pc:spChg chg="del">
            <ac:chgData name="Līva Truhņēviča" userId="2503d0d8-76a6-4884-9ba1-a8ed9595ece4" providerId="ADAL" clId="{C4E6CD2B-738B-4252-810F-7E207F6A0786}" dt="2026-09-29T13:16:05.811" v="230"/>
            <ac:spMkLst>
              <pc:docMk/>
              <pc:sldMasterMk cId="2851176733" sldId="2147483648"/>
              <pc:sldLayoutMk cId="3475818211" sldId="2147483664"/>
              <ac:spMk id="10" creationId="{3C7AF582-5A2F-ACFF-0F8E-BDF437DC503A}"/>
            </ac:spMkLst>
          </pc:spChg>
          <pc:spChg chg="del">
            <ac:chgData name="Līva Truhņēviča" userId="2503d0d8-76a6-4884-9ba1-a8ed9595ece4" providerId="ADAL" clId="{C4E6CD2B-738B-4252-810F-7E207F6A0786}" dt="2026-09-29T13:16:05.811" v="230"/>
            <ac:spMkLst>
              <pc:docMk/>
              <pc:sldMasterMk cId="2851176733" sldId="2147483648"/>
              <pc:sldLayoutMk cId="3475818211" sldId="2147483664"/>
              <ac:spMk id="12" creationId="{3070DAF8-E756-44B7-CBD6-3542B9D69F45}"/>
            </ac:spMkLst>
          </pc:spChg>
          <pc:picChg chg="add">
            <ac:chgData name="Līva Truhņēviča" userId="2503d0d8-76a6-4884-9ba1-a8ed9595ece4" providerId="ADAL" clId="{C4E6CD2B-738B-4252-810F-7E207F6A0786}" dt="2026-09-29T13:23:11.089" v="269" actId="22"/>
            <ac:picMkLst>
              <pc:docMk/>
              <pc:sldMasterMk cId="2851176733" sldId="2147483648"/>
              <pc:sldLayoutMk cId="3475818211" sldId="2147483664"/>
              <ac:picMk id="7" creationId="{34718912-FFAD-B39C-9976-C91292C42958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7636" y="0"/>
            <a:ext cx="2951163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BB08E1-186D-494D-ADE7-4B79FDAD9D81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582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84835"/>
            <a:ext cx="544830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1163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7636" y="9443662"/>
            <a:ext cx="2951163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EB143A-4D5B-45BD-884B-3D638F1D4E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1553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6" name="Google Shape;1406;p121:notes"/>
          <p:cNvSpPr txBox="1">
            <a:spLocks noGrp="1"/>
          </p:cNvSpPr>
          <p:nvPr>
            <p:ph type="body" idx="1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7" name="Google Shape;1407;p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la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0513C619-530B-4D7E-BF14-C6CC68ECE723}"/>
              </a:ext>
            </a:extLst>
          </p:cNvPr>
          <p:cNvSpPr>
            <a:spLocks noGrp="1"/>
          </p:cNvSpPr>
          <p:nvPr>
            <p:ph type="pic" idx="10" hasCustomPrompt="1"/>
          </p:nvPr>
        </p:nvSpPr>
        <p:spPr>
          <a:xfrm>
            <a:off x="0" y="1568158"/>
            <a:ext cx="12192000" cy="4517136"/>
          </a:xfrm>
        </p:spPr>
        <p:txBody>
          <a:bodyPr tIns="576000" anchor="t">
            <a:normAutofit/>
          </a:bodyPr>
          <a:lstStyle>
            <a:lvl1pPr marL="0" indent="0" algn="ctr">
              <a:lnSpc>
                <a:spcPct val="300000"/>
              </a:lnSpc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v-LV" dirty="0"/>
              <a:t>Klikšķini šeit un pievieno attēlu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5D7688-17ED-4764-86A1-8A9923D77E0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3559858"/>
            <a:ext cx="9144000" cy="1238412"/>
          </a:xfrm>
        </p:spPr>
        <p:txBody>
          <a:bodyPr anchor="b">
            <a:noAutofit/>
          </a:bodyPr>
          <a:lstStyle>
            <a:lvl1pPr algn="l">
              <a:defRPr sz="40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lv-LV" dirty="0"/>
              <a:t>Klikšķini šeit, lai rakstītu šīs prezentācijas virsrakstu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99F4B7-DF28-415A-A8AB-A0F169A025E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9788" y="4933797"/>
            <a:ext cx="9144000" cy="602426"/>
          </a:xfrm>
        </p:spPr>
        <p:txBody>
          <a:bodyPr>
            <a:normAutofit/>
          </a:bodyPr>
          <a:lstStyle>
            <a:lvl1pPr marL="0" indent="0" algn="l">
              <a:buNone/>
              <a:defRPr lang="en-US" sz="2400" dirty="0">
                <a:solidFill>
                  <a:schemeClr val="bg1"/>
                </a:solidFill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v-LV" dirty="0"/>
              <a:t>Autora vārds, uzvārds</a:t>
            </a:r>
          </a:p>
          <a:p>
            <a:endParaRPr lang="en-US" dirty="0"/>
          </a:p>
        </p:txBody>
      </p:sp>
      <p:pic>
        <p:nvPicPr>
          <p:cNvPr id="8" name="Picture 7" descr="A picture containing text, sign, watching&#10;&#10;Description automatically generated">
            <a:extLst>
              <a:ext uri="{FF2B5EF4-FFF2-40B4-BE49-F238E27FC236}">
                <a16:creationId xmlns:a16="http://schemas.microsoft.com/office/drawing/2014/main" id="{2FDBBD2C-8C37-4C44-9351-28264FF2B3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01" y="235186"/>
            <a:ext cx="3907803" cy="133637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3D42F1F-C2F0-4F2B-BFBE-3490B383D728}"/>
              </a:ext>
            </a:extLst>
          </p:cNvPr>
          <p:cNvSpPr txBox="1"/>
          <p:nvPr userDrawn="1"/>
        </p:nvSpPr>
        <p:spPr>
          <a:xfrm>
            <a:off x="839788" y="5671751"/>
            <a:ext cx="9142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6012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8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D7688-17ED-4764-86A1-8A9923D77E0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87488" y="1268413"/>
            <a:ext cx="9866313" cy="612776"/>
          </a:xfrm>
        </p:spPr>
        <p:txBody>
          <a:bodyPr anchor="t">
            <a:normAutofit/>
          </a:bodyPr>
          <a:lstStyle>
            <a:lvl1pPr algn="l">
              <a:defRPr sz="3200"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lv-LV" dirty="0"/>
              <a:t>Klikšķini šeit, lai rakstītu virsrakstu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99F4B7-DF28-415A-A8AB-A0F169A025E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7487" y="1886434"/>
            <a:ext cx="9866313" cy="3919054"/>
          </a:xfrm>
        </p:spPr>
        <p:txBody>
          <a:bodyPr>
            <a:normAutofit/>
          </a:bodyPr>
          <a:lstStyle>
            <a:lvl1pPr marL="0" indent="0" algn="l">
              <a:buNone/>
              <a:defRPr lang="en-US" sz="2000" dirty="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v-LV" dirty="0"/>
              <a:t>Klikšķini šeit un raksti par šo tēmu</a:t>
            </a:r>
            <a:endParaRPr lang="en-US" dirty="0"/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D313F408-9C17-4539-96D7-68E0407600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225425"/>
            <a:ext cx="629140" cy="899817"/>
          </a:xfrm>
          <a:prstGeom prst="rect">
            <a:avLst/>
          </a:prstGeom>
        </p:spPr>
      </p:pic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0BF67A10-A72F-4577-AF6C-3EFFE9541A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398104" cy="365125"/>
          </a:xfrm>
          <a:prstGeom prst="rect">
            <a:avLst/>
          </a:prstGeom>
        </p:spPr>
        <p:txBody>
          <a:bodyPr/>
          <a:lstStyle/>
          <a:p>
            <a:r>
              <a:rPr lang="lv-LV"/>
              <a:t>30.09.2026</a:t>
            </a:r>
            <a:endParaRPr lang="en-US"/>
          </a:p>
        </p:txBody>
      </p:sp>
      <p:sp>
        <p:nvSpPr>
          <p:cNvPr id="12" name="Footer Placeholder 5">
            <a:extLst>
              <a:ext uri="{FF2B5EF4-FFF2-40B4-BE49-F238E27FC236}">
                <a16:creationId xmlns:a16="http://schemas.microsoft.com/office/drawing/2014/main" id="{E7B49872-D6CE-44FA-A4C4-310F56DEF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64903" y="6356350"/>
            <a:ext cx="7490793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www.centrsdardedze.lv       info@centrsdardedze.lv       tel.nr.: +371 29556680,    +371 67600685</a:t>
            </a:r>
            <a:endParaRPr lang="en-US"/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A729287C-758E-4A7E-88BF-3D431B40B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55696" y="6356350"/>
            <a:ext cx="1398104" cy="365125"/>
          </a:xfrm>
          <a:prstGeom prst="rect">
            <a:avLst/>
          </a:prstGeom>
        </p:spPr>
        <p:txBody>
          <a:bodyPr/>
          <a:lstStyle/>
          <a:p>
            <a:fld id="{D572A262-C357-4E65-B12F-80D120AC05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3749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rsraksts un titu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88D40-2910-43EF-AC79-10E5E70DBA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v-LV" dirty="0"/>
              <a:t>Klikšķini šeit, lai rakstītu virsrakstu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1F5160-23ED-460E-9BB3-E49248DDF23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487488" y="1887330"/>
            <a:ext cx="9866312" cy="3918157"/>
          </a:xfrm>
        </p:spPr>
        <p:txBody>
          <a:bodyPr/>
          <a:lstStyle>
            <a:lvl1pPr>
              <a:defRPr>
                <a:solidFill>
                  <a:srgbClr val="3F2717"/>
                </a:solidFill>
              </a:defRPr>
            </a:lvl1pPr>
            <a:lvl2pPr>
              <a:defRPr/>
            </a:lvl2pPr>
            <a:lvl3pPr>
              <a:defRPr sz="1800"/>
            </a:lvl3pPr>
            <a:lvl4pPr>
              <a:defRPr sz="1800"/>
            </a:lvl4pPr>
            <a:lvl5pPr marL="2114550" indent="-285750"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lv-LV" dirty="0"/>
              <a:t> Klikšķini šeit un raksti </a:t>
            </a:r>
            <a:r>
              <a:rPr lang="lv-LV" dirty="0" err="1"/>
              <a:t>apakštēmu</a:t>
            </a:r>
            <a:endParaRPr lang="en-US" dirty="0"/>
          </a:p>
          <a:p>
            <a:pPr lvl="1"/>
            <a:r>
              <a:rPr lang="lv-LV" dirty="0"/>
              <a:t>Otrā līmeņa teksts</a:t>
            </a:r>
            <a:endParaRPr lang="en-US" dirty="0"/>
          </a:p>
          <a:p>
            <a:pPr lvl="2"/>
            <a:r>
              <a:rPr lang="lv-LV" dirty="0"/>
              <a:t>Trešā līmeņa teksts</a:t>
            </a:r>
            <a:endParaRPr lang="en-US" dirty="0"/>
          </a:p>
          <a:p>
            <a:pPr lvl="3"/>
            <a:r>
              <a:rPr lang="lv-LV" dirty="0"/>
              <a:t>Ceturtā līmeņa teksts</a:t>
            </a:r>
            <a:endParaRPr lang="en-US" dirty="0"/>
          </a:p>
          <a:p>
            <a:pPr lvl="4"/>
            <a:r>
              <a:rPr lang="lv-LV" dirty="0"/>
              <a:t>Piektā līmeņa teksts</a:t>
            </a:r>
          </a:p>
          <a:p>
            <a:pPr lvl="0"/>
            <a:r>
              <a:rPr lang="lv-LV" dirty="0"/>
              <a:t>Klikšķini šeit un raksti </a:t>
            </a:r>
            <a:r>
              <a:rPr lang="lv-LV" dirty="0" err="1"/>
              <a:t>apakštēmu</a:t>
            </a:r>
            <a:endParaRPr lang="en-US" dirty="0"/>
          </a:p>
          <a:p>
            <a:pPr lvl="1"/>
            <a:r>
              <a:rPr lang="lv-LV" dirty="0"/>
              <a:t>Otrā līmeņa teksts</a:t>
            </a:r>
            <a:endParaRPr lang="en-US" dirty="0"/>
          </a:p>
          <a:p>
            <a:pPr lvl="2"/>
            <a:r>
              <a:rPr lang="lv-LV" dirty="0"/>
              <a:t>Trešā līmeņa teksts</a:t>
            </a:r>
            <a:endParaRPr lang="en-US" dirty="0"/>
          </a:p>
          <a:p>
            <a:pPr lvl="3"/>
            <a:r>
              <a:rPr lang="lv-LV" dirty="0"/>
              <a:t>Ceturtā līmeņa teksts</a:t>
            </a:r>
            <a:endParaRPr lang="en-US" dirty="0"/>
          </a:p>
          <a:p>
            <a:pPr lvl="4"/>
            <a:r>
              <a:rPr lang="lv-LV" dirty="0"/>
              <a:t>Piektā līmeņa teksts</a:t>
            </a:r>
            <a:endParaRPr lang="en-US" dirty="0"/>
          </a:p>
          <a:p>
            <a:pPr lvl="4"/>
            <a:endParaRPr lang="lv-LV" dirty="0"/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574101C9-872A-4017-857C-3BDEE954A2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225425"/>
            <a:ext cx="629140" cy="899817"/>
          </a:xfrm>
          <a:prstGeom prst="rect">
            <a:avLst/>
          </a:prstGeom>
        </p:spPr>
      </p:pic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6E442127-29DE-4BDA-822F-C682A2C166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398104" cy="365125"/>
          </a:xfrm>
          <a:prstGeom prst="rect">
            <a:avLst/>
          </a:prstGeom>
        </p:spPr>
        <p:txBody>
          <a:bodyPr/>
          <a:lstStyle/>
          <a:p>
            <a:r>
              <a:rPr lang="lv-LV"/>
              <a:t>30.09.2026</a:t>
            </a: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5986E14C-FF1A-4A8A-A98D-2CBAD9361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64903" y="6356350"/>
            <a:ext cx="7490793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www.centrsdardedze.lv       info@centrsdardedze.lv       tel.nr.: +371 29556680,    +371 67600685</a:t>
            </a: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51A84669-D057-4EF0-B26F-958114A2E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55696" y="6356350"/>
            <a:ext cx="1398104" cy="365125"/>
          </a:xfrm>
          <a:prstGeom prst="rect">
            <a:avLst/>
          </a:prstGeom>
        </p:spPr>
        <p:txBody>
          <a:bodyPr/>
          <a:lstStyle/>
          <a:p>
            <a:fld id="{D572A262-C357-4E65-B12F-80D120AC05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545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 attē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FFC12-395D-457B-8AEF-122A2B1C3C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87488" y="1277110"/>
            <a:ext cx="9864725" cy="612775"/>
          </a:xfrm>
        </p:spPr>
        <p:txBody>
          <a:bodyPr anchor="t">
            <a:normAutofit/>
          </a:bodyPr>
          <a:lstStyle>
            <a:lvl1pPr algn="l">
              <a:defRPr sz="3200"/>
            </a:lvl1pPr>
          </a:lstStyle>
          <a:p>
            <a:r>
              <a:rPr lang="lv-LV" dirty="0"/>
              <a:t>Klikšķini šeit, lai rakstītu virsrakstu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CA71E1-7302-4017-8EB1-ED39656368C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7488" y="1889885"/>
            <a:ext cx="9864725" cy="43207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3F2717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dirty="0"/>
              <a:t>Klikšķini šeit un raksti par šo tēmu</a:t>
            </a:r>
            <a:endParaRPr lang="en-US" dirty="0"/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FE135095-9740-45AA-97FF-D95420FF56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225425"/>
            <a:ext cx="629140" cy="899817"/>
          </a:xfrm>
          <a:prstGeom prst="rect">
            <a:avLst/>
          </a:prstGeom>
        </p:spPr>
      </p:pic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92B64CCA-2F9A-4B60-B0B1-4A90B86115D1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487488" y="2502660"/>
            <a:ext cx="4851528" cy="330282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v-LV" dirty="0"/>
              <a:t>Klikšķini šeit un pievieno attēlu</a:t>
            </a:r>
            <a:endParaRPr lang="en-US" dirty="0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EBFD4C09-5EB6-4597-B0D7-510A36A635B8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6500686" y="2502661"/>
            <a:ext cx="4851528" cy="330282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v-LV" dirty="0"/>
              <a:t>Klikšķini šeit un pievieno attēlu</a:t>
            </a:r>
            <a:endParaRPr lang="en-US" dirty="0"/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BF32A658-6842-4E10-B52C-C24B5A9803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398104" cy="365125"/>
          </a:xfrm>
          <a:prstGeom prst="rect">
            <a:avLst/>
          </a:prstGeom>
        </p:spPr>
        <p:txBody>
          <a:bodyPr/>
          <a:lstStyle/>
          <a:p>
            <a:r>
              <a:rPr lang="lv-LV"/>
              <a:t>30.09.2026</a:t>
            </a:r>
            <a:endParaRPr lang="en-US"/>
          </a:p>
        </p:txBody>
      </p:sp>
      <p:sp>
        <p:nvSpPr>
          <p:cNvPr id="15" name="Footer Placeholder 5">
            <a:extLst>
              <a:ext uri="{FF2B5EF4-FFF2-40B4-BE49-F238E27FC236}">
                <a16:creationId xmlns:a16="http://schemas.microsoft.com/office/drawing/2014/main" id="{0EA78FDB-A157-4AF5-8E4C-CD4FAF198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64903" y="6356350"/>
            <a:ext cx="7490793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www.centrsdardedze.lv       info@centrsdardedze.lv       tel.nr.: +371 29556680,    +371 67600685</a:t>
            </a:r>
            <a:endParaRPr lang="en-US"/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CFFDE073-7E1B-4CB4-A2B6-DE6D2F4F2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55696" y="6356350"/>
            <a:ext cx="1398104" cy="365125"/>
          </a:xfrm>
          <a:prstGeom prst="rect">
            <a:avLst/>
          </a:prstGeom>
        </p:spPr>
        <p:txBody>
          <a:bodyPr/>
          <a:lstStyle/>
          <a:p>
            <a:fld id="{D572A262-C357-4E65-B12F-80D120AC05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758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turs un titu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5181D-7D81-4300-AEE7-5519772C2B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87488" y="1268413"/>
            <a:ext cx="4839171" cy="612775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lv-LV" dirty="0"/>
              <a:t>Virsraksts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B81497-0A6A-41D3-A395-EE7F61131204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487487" y="1881189"/>
            <a:ext cx="4839171" cy="39243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lv-LV" dirty="0"/>
              <a:t>Klikšķini šeit un raksti par šo tēmu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018C95-E509-4110-BEBC-F6C7A54FDB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398104" cy="365125"/>
          </a:xfrm>
          <a:prstGeom prst="rect">
            <a:avLst/>
          </a:prstGeom>
        </p:spPr>
        <p:txBody>
          <a:bodyPr/>
          <a:lstStyle/>
          <a:p>
            <a:r>
              <a:rPr lang="lv-LV"/>
              <a:t>30.09.2026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A65C52-F1B4-42E8-BA33-4F82089B1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64903" y="6356350"/>
            <a:ext cx="7490793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www.centrsdardedze.lv       info@centrsdardedze.lv       tel.nr.: +371 29556680,    +371 67600685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E113AF-C8E9-4CF3-9D9E-91F210BA3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55696" y="6356350"/>
            <a:ext cx="1398104" cy="365125"/>
          </a:xfrm>
          <a:prstGeom prst="rect">
            <a:avLst/>
          </a:prstGeom>
        </p:spPr>
        <p:txBody>
          <a:bodyPr/>
          <a:lstStyle/>
          <a:p>
            <a:fld id="{D572A262-C357-4E65-B12F-80D120AC05A9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5AC87710-44A1-4373-9653-EC6E8769EB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225425"/>
            <a:ext cx="629140" cy="899817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F03A215-F080-465F-A2CC-D80B6D233328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491288" y="1881188"/>
            <a:ext cx="4860924" cy="3924300"/>
          </a:xfrm>
        </p:spPr>
        <p:txBody>
          <a:bodyPr anchor="t"/>
          <a:lstStyle>
            <a:lvl1pPr marL="342900" indent="-342900">
              <a:buFont typeface="Wingdings" panose="05000000000000000000" pitchFamily="2" charset="2"/>
              <a:buChar char="ü"/>
              <a:defRPr sz="2000" b="0"/>
            </a:lvl1pPr>
            <a:lvl2pPr marL="800100" indent="-342900">
              <a:buFont typeface="Arial" panose="020B0604020202020204" pitchFamily="34" charset="0"/>
              <a:buChar char="•"/>
              <a:defRPr sz="1800" b="0"/>
            </a:lvl2pPr>
            <a:lvl3pPr marL="1257300" indent="-342900">
              <a:buFont typeface="Arial" panose="020B0604020202020204" pitchFamily="34" charset="0"/>
              <a:buChar char="•"/>
              <a:defRPr sz="1800" b="0"/>
            </a:lvl3pPr>
            <a:lvl4pPr marL="1714500" indent="-342900">
              <a:buFont typeface="Arial" panose="020B0604020202020204" pitchFamily="34" charset="0"/>
              <a:buChar char="•"/>
              <a:defRPr sz="1800" b="0"/>
            </a:lvl4pPr>
            <a:lvl5pPr marL="2171700" indent="-342900">
              <a:buFont typeface="Arial" panose="020B0604020202020204" pitchFamily="34" charset="0"/>
              <a:buChar char="•"/>
              <a:defRPr sz="1800" b="0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dirty="0"/>
              <a:t>Klikšķini šeit un raksti </a:t>
            </a:r>
            <a:r>
              <a:rPr lang="lv-LV" dirty="0" err="1"/>
              <a:t>apakštēmu</a:t>
            </a:r>
            <a:endParaRPr lang="en-US" dirty="0"/>
          </a:p>
          <a:p>
            <a:pPr lvl="1"/>
            <a:r>
              <a:rPr lang="lv-LV" dirty="0"/>
              <a:t>Otrā līmeņa teksts</a:t>
            </a:r>
            <a:endParaRPr lang="en-US" dirty="0"/>
          </a:p>
          <a:p>
            <a:pPr lvl="2"/>
            <a:r>
              <a:rPr lang="lv-LV" dirty="0"/>
              <a:t>Trešā līmeņa teksts</a:t>
            </a:r>
            <a:endParaRPr lang="en-US" dirty="0"/>
          </a:p>
          <a:p>
            <a:pPr lvl="3"/>
            <a:r>
              <a:rPr lang="lv-LV" dirty="0"/>
              <a:t>Ceturtā līmeņa teksts</a:t>
            </a:r>
            <a:endParaRPr lang="en-US" dirty="0"/>
          </a:p>
          <a:p>
            <a:pPr lvl="4"/>
            <a:r>
              <a:rPr lang="lv-LV" dirty="0"/>
              <a:t>Piektā līmeņa teksts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917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 titu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A952A-BA9E-4B07-863A-5BAA8F5347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v-LV" dirty="0"/>
              <a:t>Klikšķini šeit, lai rakstītu virsrakstu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9D9D72-BE3E-4586-8F49-FDDDD0C5EA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398104" cy="365125"/>
          </a:xfrm>
          <a:prstGeom prst="rect">
            <a:avLst/>
          </a:prstGeom>
        </p:spPr>
        <p:txBody>
          <a:bodyPr/>
          <a:lstStyle/>
          <a:p>
            <a:r>
              <a:rPr lang="lv-LV"/>
              <a:t>30.09.2026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99F085-9E1E-4CF3-AB07-9DF1A98D4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64903" y="6356350"/>
            <a:ext cx="7490793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www.centrsdardedze.lv       info@centrsdardedze.lv       tel.nr.: +371 29556680,    +371 67600685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249B08-B6A2-43A1-A128-59132304B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55696" y="6356350"/>
            <a:ext cx="1398104" cy="365125"/>
          </a:xfrm>
          <a:prstGeom prst="rect">
            <a:avLst/>
          </a:prstGeom>
        </p:spPr>
        <p:txBody>
          <a:bodyPr/>
          <a:lstStyle/>
          <a:p>
            <a:fld id="{D572A262-C357-4E65-B12F-80D120AC05A9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4C906196-06BC-4055-ABD6-FE8F002995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225425"/>
            <a:ext cx="629140" cy="899817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161EBE65-FEC3-4A56-B6B2-28102587715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7487" y="1887332"/>
            <a:ext cx="4814459" cy="3918156"/>
          </a:xfrm>
        </p:spPr>
        <p:txBody>
          <a:bodyPr anchor="t"/>
          <a:lstStyle>
            <a:lvl1pPr marL="342900" indent="-342900">
              <a:buFont typeface="Wingdings" panose="05000000000000000000" pitchFamily="2" charset="2"/>
              <a:buChar char="ü"/>
              <a:defRPr sz="2000" b="0"/>
            </a:lvl1pPr>
            <a:lvl2pPr marL="800100" indent="-342900">
              <a:buFont typeface="Arial" panose="020B0604020202020204" pitchFamily="34" charset="0"/>
              <a:buChar char="•"/>
              <a:defRPr sz="1800" b="0"/>
            </a:lvl2pPr>
            <a:lvl3pPr marL="1257300" indent="-342900">
              <a:buFont typeface="Arial" panose="020B0604020202020204" pitchFamily="34" charset="0"/>
              <a:buChar char="•"/>
              <a:defRPr sz="1800" b="0"/>
            </a:lvl3pPr>
            <a:lvl4pPr marL="1714500" indent="-342900">
              <a:buFont typeface="Arial" panose="020B0604020202020204" pitchFamily="34" charset="0"/>
              <a:buChar char="•"/>
              <a:defRPr sz="1800" b="0"/>
            </a:lvl4pPr>
            <a:lvl5pPr marL="2171700" indent="-342900">
              <a:buFont typeface="Arial" panose="020B0604020202020204" pitchFamily="34" charset="0"/>
              <a:buChar char="•"/>
              <a:defRPr sz="1800" b="0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lv-LV" dirty="0"/>
              <a:t>Klikšķini šeit un raksti tekstu</a:t>
            </a:r>
          </a:p>
          <a:p>
            <a:pPr lvl="1"/>
            <a:r>
              <a:rPr lang="lv-LV" dirty="0"/>
              <a:t>Otrā līmeņa teksts</a:t>
            </a:r>
            <a:endParaRPr lang="en-US" dirty="0"/>
          </a:p>
          <a:p>
            <a:pPr lvl="2"/>
            <a:r>
              <a:rPr lang="lv-LV" dirty="0"/>
              <a:t>Trešā līmeņa teksts</a:t>
            </a:r>
            <a:endParaRPr lang="en-US" dirty="0"/>
          </a:p>
          <a:p>
            <a:pPr lvl="3"/>
            <a:r>
              <a:rPr lang="lv-LV" dirty="0"/>
              <a:t>Ceturtā līmeņa teksts</a:t>
            </a:r>
            <a:endParaRPr lang="en-US" dirty="0"/>
          </a:p>
          <a:p>
            <a:pPr lvl="4"/>
            <a:r>
              <a:rPr lang="lv-LV" dirty="0"/>
              <a:t>Piektā līmeņa teksts</a:t>
            </a:r>
            <a:endParaRPr lang="en-US" dirty="0"/>
          </a:p>
          <a:p>
            <a:endParaRPr lang="en-US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737F0734-A33F-49EA-9E74-E2E670FC3A5F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491288" y="1887331"/>
            <a:ext cx="4860926" cy="3918157"/>
          </a:xfrm>
        </p:spPr>
        <p:txBody>
          <a:bodyPr anchor="t"/>
          <a:lstStyle>
            <a:lvl1pPr marL="342900" indent="-342900">
              <a:buFont typeface="Wingdings" panose="05000000000000000000" pitchFamily="2" charset="2"/>
              <a:buChar char="ü"/>
              <a:defRPr sz="2000" b="0"/>
            </a:lvl1pPr>
            <a:lvl2pPr marL="800100" indent="-342900">
              <a:buFont typeface="Arial" panose="020B0604020202020204" pitchFamily="34" charset="0"/>
              <a:buChar char="•"/>
              <a:defRPr sz="1800" b="0"/>
            </a:lvl2pPr>
            <a:lvl3pPr marL="1257300" indent="-342900">
              <a:buFont typeface="Arial" panose="020B0604020202020204" pitchFamily="34" charset="0"/>
              <a:buChar char="•"/>
              <a:defRPr sz="1800" b="0"/>
            </a:lvl3pPr>
            <a:lvl4pPr marL="1714500" indent="-342900">
              <a:buFont typeface="Arial" panose="020B0604020202020204" pitchFamily="34" charset="0"/>
              <a:buChar char="•"/>
              <a:defRPr sz="1800" b="0"/>
            </a:lvl4pPr>
            <a:lvl5pPr marL="2171700" indent="-342900">
              <a:buFont typeface="Arial" panose="020B0604020202020204" pitchFamily="34" charset="0"/>
              <a:buChar char="•"/>
              <a:defRPr sz="1800" b="0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lv-LV" dirty="0"/>
              <a:t>Klikšķini šeit un raksti tekstu</a:t>
            </a:r>
          </a:p>
          <a:p>
            <a:pPr lvl="1"/>
            <a:r>
              <a:rPr lang="lv-LV" dirty="0"/>
              <a:t>Otrā līmeņa teksts</a:t>
            </a:r>
            <a:endParaRPr lang="en-US" dirty="0"/>
          </a:p>
          <a:p>
            <a:pPr lvl="2"/>
            <a:r>
              <a:rPr lang="lv-LV" dirty="0"/>
              <a:t>Trešā līmeņa teksts</a:t>
            </a:r>
            <a:endParaRPr lang="en-US" dirty="0"/>
          </a:p>
          <a:p>
            <a:pPr lvl="3"/>
            <a:r>
              <a:rPr lang="lv-LV" dirty="0"/>
              <a:t>Ceturtā līmeņa teksts</a:t>
            </a:r>
            <a:endParaRPr lang="en-US" dirty="0"/>
          </a:p>
          <a:p>
            <a:pPr lvl="4"/>
            <a:r>
              <a:rPr lang="lv-LV" dirty="0"/>
              <a:t>Piektā līmeņa teksts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830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8A275-7A4F-464A-881B-97A8C6E3E9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v-LV" dirty="0"/>
              <a:t>Klikšķini šeit, lai rakstītu virsrakstu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7EB9734-4C2C-421D-A670-6649E60784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398104" cy="365125"/>
          </a:xfrm>
          <a:prstGeom prst="rect">
            <a:avLst/>
          </a:prstGeom>
        </p:spPr>
        <p:txBody>
          <a:bodyPr/>
          <a:lstStyle/>
          <a:p>
            <a:r>
              <a:rPr lang="lv-LV"/>
              <a:t>30.09.2026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F13A91-DD4B-4D4A-B807-110B53855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64903" y="6356350"/>
            <a:ext cx="7490793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www.centrsdardedze.lv       info@centrsdardedze.lv       tel.nr.: +371 29556680,    +371 67600685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BAFAC2-B53F-41BC-BD69-7BD03C395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55696" y="6356350"/>
            <a:ext cx="1398104" cy="365125"/>
          </a:xfrm>
          <a:prstGeom prst="rect">
            <a:avLst/>
          </a:prstGeom>
        </p:spPr>
        <p:txBody>
          <a:bodyPr/>
          <a:lstStyle/>
          <a:p>
            <a:fld id="{D572A262-C357-4E65-B12F-80D120AC05A9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E3583A2F-B4FA-427D-90C9-95C9BCFCDB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225425"/>
            <a:ext cx="629140" cy="899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286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kai attē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C8A696AD-9632-4DC0-AF07-BAF057E0CA37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0" y="1268413"/>
            <a:ext cx="12192000" cy="481688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v-LV" dirty="0"/>
              <a:t>Klikšķini šeit un pievieno attēlu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7EB9734-4C2C-421D-A670-6649E60784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398104" cy="365125"/>
          </a:xfrm>
          <a:prstGeom prst="rect">
            <a:avLst/>
          </a:prstGeom>
        </p:spPr>
        <p:txBody>
          <a:bodyPr/>
          <a:lstStyle/>
          <a:p>
            <a:r>
              <a:rPr lang="lv-LV"/>
              <a:t>30.09.2026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F13A91-DD4B-4D4A-B807-110B53855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64903" y="6356350"/>
            <a:ext cx="7490793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www.centrsdardedze.lv       info@centrsdardedze.lv       tel.nr.: +371 29556680,    +371 67600685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BAFAC2-B53F-41BC-BD69-7BD03C395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55696" y="6356350"/>
            <a:ext cx="1398104" cy="365125"/>
          </a:xfrm>
          <a:prstGeom prst="rect">
            <a:avLst/>
          </a:prstGeom>
        </p:spPr>
        <p:txBody>
          <a:bodyPr/>
          <a:lstStyle/>
          <a:p>
            <a:fld id="{D572A262-C357-4E65-B12F-80D120AC05A9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E3583A2F-B4FA-427D-90C9-95C9BCFCDB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225425"/>
            <a:ext cx="629140" cy="899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936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A49CAA-EC00-41C5-AEF0-1D40267E0F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398104" cy="365125"/>
          </a:xfrm>
          <a:prstGeom prst="rect">
            <a:avLst/>
          </a:prstGeom>
        </p:spPr>
        <p:txBody>
          <a:bodyPr/>
          <a:lstStyle/>
          <a:p>
            <a:r>
              <a:rPr lang="lv-LV"/>
              <a:t>30.09.2026</a:t>
            </a: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A1F2A4-D2D6-469E-BCE1-010144440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64903" y="6356350"/>
            <a:ext cx="7490793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www.centrsdardedze.lv       info@centrsdardedze.lv       tel.nr.: +371 29556680,    +371 67600685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F68456-B641-4E49-B8D2-370AA2FED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55696" y="6356350"/>
            <a:ext cx="1398104" cy="365125"/>
          </a:xfrm>
          <a:prstGeom prst="rect">
            <a:avLst/>
          </a:prstGeom>
        </p:spPr>
        <p:txBody>
          <a:bodyPr/>
          <a:lstStyle/>
          <a:p>
            <a:fld id="{D572A262-C357-4E65-B12F-80D120AC05A9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13D9851A-DAD2-4751-B6A0-9BCE94FFC8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225425"/>
            <a:ext cx="629140" cy="899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899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Teksts un attē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AB4A2-C7CB-4024-B79C-069F458C0E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87488" y="1268413"/>
            <a:ext cx="3695700" cy="606425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lv-LV" dirty="0"/>
              <a:t>Virsraksts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A2A7BA-2950-46B9-B202-902C73312410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516216" y="1"/>
            <a:ext cx="6675783" cy="61722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v-LV" dirty="0"/>
              <a:t>Klikšķini šeit un pievieno attēlu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0329A1-B4F7-4C82-B761-EAC112E0AE0E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487488" y="1881188"/>
            <a:ext cx="3695700" cy="3924301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lv-LV" dirty="0"/>
              <a:t>Klikšķini šeit un raksti par šo tēmu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9D28B0-50AB-4034-AC3C-D4214F353B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398104" cy="365125"/>
          </a:xfrm>
          <a:prstGeom prst="rect">
            <a:avLst/>
          </a:prstGeom>
        </p:spPr>
        <p:txBody>
          <a:bodyPr/>
          <a:lstStyle/>
          <a:p>
            <a:r>
              <a:rPr lang="lv-LV"/>
              <a:t>30.09.2026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B28C93-2BA2-4D65-BCDF-878D62A71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64903" y="6356350"/>
            <a:ext cx="7490793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www.centrsdardedze.lv       info@centrsdardedze.lv       tel.nr.: +371 29556680,    +371 67600685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0B6B09-D0DB-48FC-99CD-A7D92E48C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55696" y="6356350"/>
            <a:ext cx="1398104" cy="365125"/>
          </a:xfrm>
          <a:prstGeom prst="rect">
            <a:avLst/>
          </a:prstGeom>
        </p:spPr>
        <p:txBody>
          <a:bodyPr/>
          <a:lstStyle/>
          <a:p>
            <a:fld id="{D572A262-C357-4E65-B12F-80D120AC05A9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26DFE7D6-369C-4545-91A5-25FEA03B67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225425"/>
            <a:ext cx="629140" cy="899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304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DF4178BF-F3ED-5810-5AC6-4315AFA7D6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3770" y="432001"/>
            <a:ext cx="10104230" cy="749100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lv-LV" dirty="0"/>
              <a:t>Klikšķini šeit, lai mainītu virsrakstu</a:t>
            </a:r>
            <a:endParaRPr lang="en-LV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27258F-75AB-4EB3-006A-68641BB4AA7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48000" y="1376880"/>
            <a:ext cx="10800000" cy="475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GB" err="1"/>
              <a:t>Klikšķini</a:t>
            </a:r>
            <a:r>
              <a:rPr lang="en-GB"/>
              <a:t> </a:t>
            </a:r>
            <a:r>
              <a:rPr lang="en-GB" err="1"/>
              <a:t>šeit</a:t>
            </a:r>
            <a:r>
              <a:rPr lang="en-GB"/>
              <a:t> un </a:t>
            </a:r>
            <a:r>
              <a:rPr lang="en-GB" err="1"/>
              <a:t>raksti</a:t>
            </a:r>
            <a:r>
              <a:rPr lang="en-GB"/>
              <a:t> </a:t>
            </a:r>
            <a:r>
              <a:rPr lang="en-GB" err="1"/>
              <a:t>tekstu</a:t>
            </a:r>
            <a:endParaRPr lang="en-GB"/>
          </a:p>
          <a:p>
            <a:pPr lvl="1"/>
            <a:r>
              <a:rPr lang="en-GB" err="1"/>
              <a:t>Otrā</a:t>
            </a:r>
            <a:r>
              <a:rPr lang="en-GB"/>
              <a:t> </a:t>
            </a:r>
            <a:r>
              <a:rPr lang="en-GB" err="1"/>
              <a:t>līmeņa</a:t>
            </a:r>
            <a:r>
              <a:rPr lang="en-GB"/>
              <a:t> </a:t>
            </a:r>
            <a:r>
              <a:rPr lang="en-GB" err="1"/>
              <a:t>teksts</a:t>
            </a:r>
            <a:endParaRPr lang="en-GB"/>
          </a:p>
          <a:p>
            <a:pPr lvl="2"/>
            <a:r>
              <a:rPr lang="en-GB" err="1"/>
              <a:t>Trešā</a:t>
            </a:r>
            <a:r>
              <a:rPr lang="en-GB"/>
              <a:t> </a:t>
            </a:r>
            <a:r>
              <a:rPr lang="en-GB" err="1"/>
              <a:t>līmeņa</a:t>
            </a:r>
            <a:r>
              <a:rPr lang="en-GB"/>
              <a:t> </a:t>
            </a:r>
            <a:r>
              <a:rPr lang="en-GB" err="1"/>
              <a:t>teksts</a:t>
            </a:r>
            <a:endParaRPr lang="en-GB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3EE2A379-464F-8D19-19C2-366A85CB537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8000" y="6356350"/>
            <a:ext cx="1123563" cy="365125"/>
          </a:xfrm>
          <a:prstGeom prst="rect">
            <a:avLst/>
          </a:prstGeom>
        </p:spPr>
        <p:txBody>
          <a:bodyPr/>
          <a:lstStyle/>
          <a:p>
            <a:r>
              <a:rPr lang="lv-LV"/>
              <a:t>30.09.2026</a:t>
            </a:r>
            <a:endParaRPr lang="en-LV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C9B418A-D2F7-F3B8-EF51-5D8A0B387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58500" y="6356350"/>
            <a:ext cx="584200" cy="365125"/>
          </a:xfrm>
          <a:prstGeom prst="rect">
            <a:avLst/>
          </a:prstGeom>
        </p:spPr>
        <p:txBody>
          <a:bodyPr/>
          <a:lstStyle/>
          <a:p>
            <a:fld id="{1DA80991-00BB-8541-8AEF-43E67108F0A1}" type="slidenum">
              <a:rPr lang="en-LV" smtClean="0"/>
              <a:pPr/>
              <a:t>‹#›</a:t>
            </a:fld>
            <a:endParaRPr lang="en-LV"/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C31DD3A7-58FF-16D6-84BB-7AC648E6E9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00" y="204531"/>
            <a:ext cx="629140" cy="899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6996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rsraksts, teksts, pump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DF4178BF-F3ED-5810-5AC6-4315AFA7D6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7140" y="432001"/>
            <a:ext cx="10170860" cy="749100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lv-LV" dirty="0"/>
              <a:t>Klikšķini šeit, lai mainītu virsrakstu</a:t>
            </a:r>
            <a:endParaRPr lang="en-LV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27258F-75AB-4EB3-006A-68641BB4AA7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48000" y="1376880"/>
            <a:ext cx="10800000" cy="475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GB" err="1"/>
              <a:t>Klikšķini</a:t>
            </a:r>
            <a:r>
              <a:rPr lang="en-GB"/>
              <a:t> </a:t>
            </a:r>
            <a:r>
              <a:rPr lang="en-GB" err="1"/>
              <a:t>šeit</a:t>
            </a:r>
            <a:r>
              <a:rPr lang="en-GB"/>
              <a:t> un </a:t>
            </a:r>
            <a:r>
              <a:rPr lang="en-GB" err="1"/>
              <a:t>raksti</a:t>
            </a:r>
            <a:r>
              <a:rPr lang="en-GB"/>
              <a:t> </a:t>
            </a:r>
            <a:r>
              <a:rPr lang="en-GB" err="1"/>
              <a:t>tekstu</a:t>
            </a:r>
            <a:endParaRPr lang="en-GB"/>
          </a:p>
          <a:p>
            <a:pPr lvl="1"/>
            <a:r>
              <a:rPr lang="en-GB" err="1"/>
              <a:t>Otrā</a:t>
            </a:r>
            <a:r>
              <a:rPr lang="en-GB"/>
              <a:t> </a:t>
            </a:r>
            <a:r>
              <a:rPr lang="en-GB" err="1"/>
              <a:t>līmeņa</a:t>
            </a:r>
            <a:r>
              <a:rPr lang="en-GB"/>
              <a:t> </a:t>
            </a:r>
            <a:r>
              <a:rPr lang="en-GB" err="1"/>
              <a:t>teksts</a:t>
            </a:r>
            <a:endParaRPr lang="en-GB"/>
          </a:p>
          <a:p>
            <a:pPr lvl="2"/>
            <a:r>
              <a:rPr lang="en-GB" err="1"/>
              <a:t>Trešā</a:t>
            </a:r>
            <a:r>
              <a:rPr lang="en-GB"/>
              <a:t> </a:t>
            </a:r>
            <a:r>
              <a:rPr lang="en-GB" err="1"/>
              <a:t>līmeņa</a:t>
            </a:r>
            <a:r>
              <a:rPr lang="en-GB"/>
              <a:t> </a:t>
            </a:r>
            <a:r>
              <a:rPr lang="en-GB" err="1"/>
              <a:t>teksts</a:t>
            </a:r>
            <a:endParaRPr lang="en-GB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3EE2A379-464F-8D19-19C2-366A85CB537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8000" y="6356350"/>
            <a:ext cx="1123563" cy="365125"/>
          </a:xfrm>
          <a:prstGeom prst="rect">
            <a:avLst/>
          </a:prstGeom>
        </p:spPr>
        <p:txBody>
          <a:bodyPr/>
          <a:lstStyle/>
          <a:p>
            <a:r>
              <a:rPr lang="lv-LV"/>
              <a:t>30.09.2026</a:t>
            </a:r>
            <a:endParaRPr lang="en-LV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C9B418A-D2F7-F3B8-EF51-5D8A0B387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58500" y="6356350"/>
            <a:ext cx="584200" cy="365125"/>
          </a:xfrm>
          <a:prstGeom prst="rect">
            <a:avLst/>
          </a:prstGeom>
        </p:spPr>
        <p:txBody>
          <a:bodyPr/>
          <a:lstStyle/>
          <a:p>
            <a:fld id="{1DA80991-00BB-8541-8AEF-43E67108F0A1}" type="slidenum">
              <a:rPr lang="en-LV" smtClean="0"/>
              <a:pPr/>
              <a:t>‹#›</a:t>
            </a:fld>
            <a:endParaRPr lang="en-LV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6972C13-0AE1-0A9A-38F8-29D9652961F5}"/>
              </a:ext>
            </a:extLst>
          </p:cNvPr>
          <p:cNvSpPr/>
          <p:nvPr userDrawn="1"/>
        </p:nvSpPr>
        <p:spPr>
          <a:xfrm>
            <a:off x="7358952" y="5189951"/>
            <a:ext cx="434427" cy="434427"/>
          </a:xfrm>
          <a:prstGeom prst="ellipse">
            <a:avLst/>
          </a:prstGeom>
          <a:solidFill>
            <a:srgbClr val="B2CE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9EC974D-ACAE-004E-40E7-5D08C231CE3C}"/>
              </a:ext>
            </a:extLst>
          </p:cNvPr>
          <p:cNvSpPr/>
          <p:nvPr userDrawn="1"/>
        </p:nvSpPr>
        <p:spPr>
          <a:xfrm>
            <a:off x="8310484" y="5464714"/>
            <a:ext cx="434427" cy="434427"/>
          </a:xfrm>
          <a:prstGeom prst="ellipse">
            <a:avLst/>
          </a:prstGeom>
          <a:solidFill>
            <a:srgbClr val="C1FFC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95FC5CE-D515-031F-A817-BA294BBEC607}"/>
              </a:ext>
            </a:extLst>
          </p:cNvPr>
          <p:cNvSpPr/>
          <p:nvPr userDrawn="1"/>
        </p:nvSpPr>
        <p:spPr>
          <a:xfrm>
            <a:off x="9387139" y="5565738"/>
            <a:ext cx="434427" cy="434427"/>
          </a:xfrm>
          <a:prstGeom prst="ellipse">
            <a:avLst/>
          </a:prstGeom>
          <a:solidFill>
            <a:srgbClr val="FFC0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C9D226DE-EFEE-22A8-C284-45D19411DABF}"/>
              </a:ext>
            </a:extLst>
          </p:cNvPr>
          <p:cNvSpPr/>
          <p:nvPr userDrawn="1"/>
        </p:nvSpPr>
        <p:spPr>
          <a:xfrm>
            <a:off x="10424073" y="5005582"/>
            <a:ext cx="434427" cy="434427"/>
          </a:xfrm>
          <a:prstGeom prst="ellipse">
            <a:avLst/>
          </a:prstGeom>
          <a:solidFill>
            <a:srgbClr val="FFD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4ED56C7-4BCE-B576-7ACB-2E49C4DC73D6}"/>
              </a:ext>
            </a:extLst>
          </p:cNvPr>
          <p:cNvSpPr/>
          <p:nvPr userDrawn="1"/>
        </p:nvSpPr>
        <p:spPr>
          <a:xfrm>
            <a:off x="1653802" y="5473512"/>
            <a:ext cx="434427" cy="434427"/>
          </a:xfrm>
          <a:prstGeom prst="ellipse">
            <a:avLst/>
          </a:prstGeom>
          <a:solidFill>
            <a:srgbClr val="C1FFC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A774FE6D-0F10-0CF5-B079-539740C3C115}"/>
              </a:ext>
            </a:extLst>
          </p:cNvPr>
          <p:cNvSpPr/>
          <p:nvPr userDrawn="1"/>
        </p:nvSpPr>
        <p:spPr>
          <a:xfrm>
            <a:off x="2605334" y="5035233"/>
            <a:ext cx="434427" cy="434427"/>
          </a:xfrm>
          <a:prstGeom prst="ellipse">
            <a:avLst/>
          </a:prstGeom>
          <a:solidFill>
            <a:srgbClr val="FFC0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D007DAE2-5AB4-B471-0CE7-1D30F9839D99}"/>
              </a:ext>
            </a:extLst>
          </p:cNvPr>
          <p:cNvSpPr/>
          <p:nvPr userDrawn="1"/>
        </p:nvSpPr>
        <p:spPr>
          <a:xfrm>
            <a:off x="3464776" y="5604560"/>
            <a:ext cx="434427" cy="434427"/>
          </a:xfrm>
          <a:prstGeom prst="ellipse">
            <a:avLst/>
          </a:prstGeom>
          <a:solidFill>
            <a:srgbClr val="B2CE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6DDD0887-90DC-12E2-5ABF-E016B3A50C8F}"/>
              </a:ext>
            </a:extLst>
          </p:cNvPr>
          <p:cNvSpPr/>
          <p:nvPr userDrawn="1"/>
        </p:nvSpPr>
        <p:spPr>
          <a:xfrm>
            <a:off x="4501709" y="5412176"/>
            <a:ext cx="434427" cy="434427"/>
          </a:xfrm>
          <a:prstGeom prst="ellipse">
            <a:avLst/>
          </a:prstGeom>
          <a:solidFill>
            <a:srgbClr val="FFD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43591A09-C89D-81A9-3CCF-53B826E26F6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00" y="249593"/>
            <a:ext cx="629140" cy="899817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E58B6C-D217-D166-D021-89FAE65F87E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nb-NO"/>
              <a:t>www.centrsdardedze.lv       info@centrsdardedze.lv       tel.nr.: +371 29556680,    +371 67600685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9927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rsraksts, teksts, ilustracija ar balo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18C759A1-3AFF-A6C9-1F0A-255FF8B302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3770" y="432001"/>
            <a:ext cx="10104230" cy="749100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lv-LV" dirty="0"/>
              <a:t>Klikšķini šeit, lai mainītu virsrakstu</a:t>
            </a:r>
            <a:endParaRPr lang="en-LV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9F3B780-8B32-A5A3-5413-93973D90D6C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47999" y="1376880"/>
            <a:ext cx="8424564" cy="475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GB" err="1"/>
              <a:t>Klikšķini</a:t>
            </a:r>
            <a:r>
              <a:rPr lang="en-GB"/>
              <a:t> </a:t>
            </a:r>
            <a:r>
              <a:rPr lang="en-GB" err="1"/>
              <a:t>šeit</a:t>
            </a:r>
            <a:r>
              <a:rPr lang="en-GB"/>
              <a:t> un </a:t>
            </a:r>
            <a:r>
              <a:rPr lang="en-GB" err="1"/>
              <a:t>raksti</a:t>
            </a:r>
            <a:r>
              <a:rPr lang="en-GB"/>
              <a:t> </a:t>
            </a:r>
            <a:r>
              <a:rPr lang="en-GB" err="1"/>
              <a:t>tekstu</a:t>
            </a:r>
            <a:endParaRPr lang="en-GB"/>
          </a:p>
          <a:p>
            <a:pPr lvl="1"/>
            <a:r>
              <a:rPr lang="en-GB" err="1"/>
              <a:t>Otrā</a:t>
            </a:r>
            <a:r>
              <a:rPr lang="en-GB"/>
              <a:t> </a:t>
            </a:r>
            <a:r>
              <a:rPr lang="en-GB" err="1"/>
              <a:t>līmeņa</a:t>
            </a:r>
            <a:r>
              <a:rPr lang="en-GB"/>
              <a:t> </a:t>
            </a:r>
            <a:r>
              <a:rPr lang="en-GB" err="1"/>
              <a:t>teksts</a:t>
            </a:r>
            <a:endParaRPr lang="en-GB"/>
          </a:p>
          <a:p>
            <a:pPr lvl="2"/>
            <a:r>
              <a:rPr lang="en-GB" err="1"/>
              <a:t>Trešā</a:t>
            </a:r>
            <a:r>
              <a:rPr lang="en-GB"/>
              <a:t> </a:t>
            </a:r>
            <a:r>
              <a:rPr lang="en-GB" err="1"/>
              <a:t>līmeņa</a:t>
            </a:r>
            <a:r>
              <a:rPr lang="en-GB"/>
              <a:t> </a:t>
            </a:r>
            <a:r>
              <a:rPr lang="en-GB" err="1"/>
              <a:t>teksts</a:t>
            </a:r>
            <a:endParaRPr lang="en-GB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A1909C7-28FE-60CA-0B55-DDD491C36D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537305" y="1989257"/>
            <a:ext cx="1766263" cy="4868742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DB7990-FEC9-A5F8-AFCF-8E851A8FC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/>
              <a:t>30.09.2026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4CD5E7-B65B-30F0-DDD6-E9ADC6899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www.centrsdardedze.lv       info@centrsdardedze.lv       tel.nr.: +371 29556680,    +371 67600685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BAAFA9-87F0-865F-13A7-A181204F5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2A262-C357-4E65-B12F-80D120AC05A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34718912-FFAD-B39C-9976-C91292C429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00" y="249593"/>
            <a:ext cx="629140" cy="899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8182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s un attēls" type="picTx">
  <p:cSld name="1_Teksts un attēls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30"/>
          <p:cNvSpPr txBox="1">
            <a:spLocks noGrp="1"/>
          </p:cNvSpPr>
          <p:nvPr>
            <p:ph type="title"/>
          </p:nvPr>
        </p:nvSpPr>
        <p:spPr>
          <a:xfrm>
            <a:off x="1487488" y="1268413"/>
            <a:ext cx="3695700" cy="606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2615"/>
              </a:buClr>
              <a:buSzPts val="3200"/>
              <a:buFont typeface="Poppin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30"/>
          <p:cNvSpPr>
            <a:spLocks noGrp="1"/>
          </p:cNvSpPr>
          <p:nvPr>
            <p:ph type="pic" idx="2"/>
          </p:nvPr>
        </p:nvSpPr>
        <p:spPr>
          <a:xfrm>
            <a:off x="5516216" y="1"/>
            <a:ext cx="6675783" cy="61722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4" name="Google Shape;44;p130"/>
          <p:cNvSpPr txBox="1">
            <a:spLocks noGrp="1"/>
          </p:cNvSpPr>
          <p:nvPr>
            <p:ph type="body" idx="1"/>
          </p:nvPr>
        </p:nvSpPr>
        <p:spPr>
          <a:xfrm>
            <a:off x="1487488" y="1881188"/>
            <a:ext cx="3695700" cy="3924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2615"/>
              </a:buClr>
              <a:buSzPts val="2000"/>
              <a:buNone/>
              <a:defRPr sz="20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2615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2615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2615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2615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5" name="Google Shape;45;p1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3981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lv-LV"/>
              <a:t>30.09.2026</a:t>
            </a:r>
            <a:endParaRPr/>
          </a:p>
        </p:txBody>
      </p:sp>
      <p:sp>
        <p:nvSpPr>
          <p:cNvPr id="46" name="Google Shape;46;p130"/>
          <p:cNvSpPr txBox="1">
            <a:spLocks noGrp="1"/>
          </p:cNvSpPr>
          <p:nvPr>
            <p:ph type="ftr" idx="11"/>
          </p:nvPr>
        </p:nvSpPr>
        <p:spPr>
          <a:xfrm>
            <a:off x="2464903" y="6356350"/>
            <a:ext cx="749079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nb-NO"/>
              <a:t>www.centrsdardedze.lv       info@centrsdardedze.lv       tel.nr.: +371 29556680,    +371 67600685</a:t>
            </a:r>
            <a:endParaRPr/>
          </a:p>
        </p:txBody>
      </p:sp>
      <p:sp>
        <p:nvSpPr>
          <p:cNvPr id="47" name="Google Shape;47;p130"/>
          <p:cNvSpPr txBox="1">
            <a:spLocks noGrp="1"/>
          </p:cNvSpPr>
          <p:nvPr>
            <p:ph type="sldNum" idx="12"/>
          </p:nvPr>
        </p:nvSpPr>
        <p:spPr>
          <a:xfrm>
            <a:off x="9955696" y="6356350"/>
            <a:ext cx="13981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8" name="Google Shape;48;p130" descr="Icon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9788" y="225425"/>
            <a:ext cx="629140" cy="8998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2572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474C219-EDE0-4952-B512-155FB50539B4}"/>
              </a:ext>
            </a:extLst>
          </p:cNvPr>
          <p:cNvSpPr/>
          <p:nvPr userDrawn="1"/>
        </p:nvSpPr>
        <p:spPr>
          <a:xfrm>
            <a:off x="0" y="6176963"/>
            <a:ext cx="12192000" cy="681037"/>
          </a:xfrm>
          <a:prstGeom prst="rect">
            <a:avLst/>
          </a:prstGeom>
          <a:solidFill>
            <a:srgbClr val="EAE5E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4A298C-96DD-48C0-9570-3E70208AF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5901" y="1274556"/>
            <a:ext cx="9866312" cy="6127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lv-LV" dirty="0"/>
              <a:t>Klikšķini šeit, lai mainītu virsrakstu stilu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5E2CFB-724B-4735-B938-C992796A94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87488" y="1887331"/>
            <a:ext cx="9866312" cy="39181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 dirty="0"/>
              <a:t>Klikšķini šeit un maini </a:t>
            </a:r>
            <a:r>
              <a:rPr lang="lv-LV" dirty="0" err="1"/>
              <a:t>apakštēmas</a:t>
            </a:r>
            <a:r>
              <a:rPr lang="lv-LV" dirty="0"/>
              <a:t> stilu</a:t>
            </a:r>
            <a:endParaRPr lang="en-US" dirty="0"/>
          </a:p>
          <a:p>
            <a:pPr lvl="1"/>
            <a:r>
              <a:rPr lang="lv-LV" dirty="0"/>
              <a:t>Otrā līmeņa teksts</a:t>
            </a:r>
            <a:endParaRPr lang="en-US" dirty="0"/>
          </a:p>
          <a:p>
            <a:pPr lvl="2"/>
            <a:r>
              <a:rPr lang="lv-LV" dirty="0"/>
              <a:t>Trešā līmeņa teksts</a:t>
            </a:r>
            <a:endParaRPr lang="en-US" dirty="0"/>
          </a:p>
          <a:p>
            <a:pPr lvl="3"/>
            <a:r>
              <a:rPr lang="lv-LV" dirty="0"/>
              <a:t>Ceturtā līmeņa teksts</a:t>
            </a:r>
            <a:endParaRPr lang="en-US" dirty="0"/>
          </a:p>
          <a:p>
            <a:pPr lvl="4"/>
            <a:r>
              <a:rPr lang="lv-LV" dirty="0"/>
              <a:t>Piektā līmeņa teksts</a:t>
            </a:r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9B1676B5-8E84-4332-BC14-A3D06CE31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8697"/>
            <a:ext cx="1398104" cy="342900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2">
                    <a:lumMod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lv-LV"/>
              <a:t>30.09.2026</a:t>
            </a:r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F30B7BF5-6AD6-44BE-8032-8BEEAC3BA6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64903" y="6356350"/>
            <a:ext cx="749079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2">
                    <a:lumMod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nb-NO"/>
              <a:t>www.centrsdardedze.lv       info@centrsdardedze.lv       tel.nr.: +371 29556680,    +371 67600685</a:t>
            </a:r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9C1365E-7E8D-4C03-9B8B-C33AAEE725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46634" y="6356350"/>
            <a:ext cx="1007165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fld id="{D572A262-C357-4E65-B12F-80D120AC05A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176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9" r:id="rId2"/>
    <p:sldLayoutId id="2147483650" r:id="rId3"/>
    <p:sldLayoutId id="2147483651" r:id="rId4"/>
    <p:sldLayoutId id="2147483656" r:id="rId5"/>
    <p:sldLayoutId id="2147483652" r:id="rId6"/>
    <p:sldLayoutId id="2147483654" r:id="rId7"/>
    <p:sldLayoutId id="2147483660" r:id="rId8"/>
    <p:sldLayoutId id="2147483655" r:id="rId9"/>
    <p:sldLayoutId id="2147483657" r:id="rId10"/>
    <p:sldLayoutId id="2147483662" r:id="rId11"/>
    <p:sldLayoutId id="2147483663" r:id="rId12"/>
    <p:sldLayoutId id="2147483664" r:id="rId13"/>
    <p:sldLayoutId id="2147483665" r:id="rId1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3F2615"/>
          </a:solidFill>
          <a:latin typeface="Poppins" panose="00000500000000000000" pitchFamily="2" charset="0"/>
          <a:ea typeface="+mj-ea"/>
          <a:cs typeface="Poppins" panose="00000500000000000000" pitchFamily="2" charset="0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ü"/>
        <a:defRPr sz="2000" kern="1200">
          <a:solidFill>
            <a:srgbClr val="3F2615"/>
          </a:solidFill>
          <a:latin typeface="Poppins Light" panose="00000400000000000000" pitchFamily="2" charset="0"/>
          <a:ea typeface="+mn-ea"/>
          <a:cs typeface="Poppins Light" panose="00000400000000000000" pitchFamily="2" charset="0"/>
        </a:defRPr>
      </a:lvl1pPr>
      <a:lvl2pPr marL="800100" indent="-342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3F2615"/>
          </a:solidFill>
          <a:latin typeface="Poppins Light" panose="00000400000000000000" pitchFamily="2" charset="0"/>
          <a:ea typeface="+mn-ea"/>
          <a:cs typeface="Poppins Light" panose="00000400000000000000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3F2615"/>
          </a:solidFill>
          <a:latin typeface="Poppins Light" panose="00000400000000000000" pitchFamily="2" charset="0"/>
          <a:ea typeface="+mn-ea"/>
          <a:cs typeface="Poppins Light" panose="00000400000000000000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3F2615"/>
          </a:solidFill>
          <a:latin typeface="Poppins Light" panose="00000400000000000000" pitchFamily="2" charset="0"/>
          <a:ea typeface="+mn-ea"/>
          <a:cs typeface="Poppins Light" panose="00000400000000000000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3F2615"/>
          </a:solidFill>
          <a:latin typeface="Poppins Light" panose="00000400000000000000" pitchFamily="2" charset="0"/>
          <a:ea typeface="+mn-ea"/>
          <a:cs typeface="Poppins Light" panose="000004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29" userDrawn="1">
          <p15:clr>
            <a:srgbClr val="F26B43"/>
          </p15:clr>
        </p15:guide>
        <p15:guide id="2" orient="horz" pos="142" userDrawn="1">
          <p15:clr>
            <a:srgbClr val="F26B43"/>
          </p15:clr>
        </p15:guide>
        <p15:guide id="3" pos="937" userDrawn="1">
          <p15:clr>
            <a:srgbClr val="F26B43"/>
          </p15:clr>
        </p15:guide>
        <p15:guide id="4" orient="horz" pos="799" userDrawn="1">
          <p15:clr>
            <a:srgbClr val="F26B43"/>
          </p15:clr>
        </p15:guide>
        <p15:guide id="5" orient="horz" pos="1185" userDrawn="1">
          <p15:clr>
            <a:srgbClr val="F26B43"/>
          </p15:clr>
        </p15:guide>
        <p15:guide id="6" pos="7151" userDrawn="1">
          <p15:clr>
            <a:srgbClr val="F26B43"/>
          </p15:clr>
        </p15:guide>
        <p15:guide id="7" pos="4089" userDrawn="1">
          <p15:clr>
            <a:srgbClr val="F26B43"/>
          </p15:clr>
        </p15:guide>
        <p15:guide id="8" orient="horz" pos="365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close-up of a baby's hand&#10;&#10;Description automatically generated with low confidence">
            <a:extLst>
              <a:ext uri="{FF2B5EF4-FFF2-40B4-BE49-F238E27FC236}">
                <a16:creationId xmlns:a16="http://schemas.microsoft.com/office/drawing/2014/main" id="{D61F143F-0315-4353-8413-EF1C76545152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" b="8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5896239-3033-4A5C-8190-356D577D67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9865" y="1990915"/>
            <a:ext cx="10793767" cy="2167725"/>
          </a:xfrm>
        </p:spPr>
        <p:txBody>
          <a:bodyPr/>
          <a:lstStyle/>
          <a:p>
            <a:pPr algn="ctr"/>
            <a:br>
              <a:rPr lang="lv-LV" noProof="0" dirty="0"/>
            </a:br>
            <a:br>
              <a:rPr lang="lv-LV" noProof="0" dirty="0"/>
            </a:br>
            <a:br>
              <a:rPr lang="lv-LV" noProof="0" dirty="0"/>
            </a:br>
            <a:br>
              <a:rPr lang="lv-LV" noProof="0" dirty="0"/>
            </a:br>
            <a:br>
              <a:rPr lang="lv-LV" noProof="0" dirty="0"/>
            </a:br>
            <a:br>
              <a:rPr lang="lv-LV" noProof="0" dirty="0"/>
            </a:br>
            <a:br>
              <a:rPr lang="lv-LV" noProof="0" dirty="0"/>
            </a:br>
            <a:br>
              <a:rPr lang="lv-LV" noProof="0" dirty="0"/>
            </a:br>
            <a:br>
              <a:rPr lang="lv-LV" noProof="0" dirty="0"/>
            </a:br>
            <a:r>
              <a:rPr lang="lv-LV" i="1" noProof="0" dirty="0"/>
              <a:t>Droša skola – zināt, rīkoties pasargāt</a:t>
            </a:r>
            <a:endParaRPr lang="lv-LV" sz="3200" i="1" noProof="0" dirty="0">
              <a:latin typeface="Poppins Light" panose="00000400000000000000" pitchFamily="2" charset="-70"/>
              <a:cs typeface="Poppins Light" panose="00000400000000000000" pitchFamily="2" charset="-70"/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55A2AC5E-2354-42EB-95EA-BFACEC9D25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063164"/>
            <a:ext cx="12192000" cy="1794836"/>
          </a:xfrm>
        </p:spPr>
        <p:txBody>
          <a:bodyPr>
            <a:normAutofit/>
          </a:bodyPr>
          <a:lstStyle/>
          <a:p>
            <a:pPr algn="r"/>
            <a:r>
              <a:rPr lang="lv-LV" sz="1800" noProof="0" dirty="0"/>
              <a:t> </a:t>
            </a:r>
            <a:endParaRPr lang="lv-LV" noProof="0" dirty="0"/>
          </a:p>
          <a:p>
            <a:pPr algn="ctr"/>
            <a:r>
              <a:rPr lang="lv-LV" noProof="0" dirty="0"/>
              <a:t>30.09.2026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8A75755-1A32-DADB-D6C8-7DCC60602D4F}"/>
              </a:ext>
            </a:extLst>
          </p:cNvPr>
          <p:cNvSpPr txBox="1"/>
          <p:nvPr/>
        </p:nvSpPr>
        <p:spPr>
          <a:xfrm>
            <a:off x="6792774" y="3957004"/>
            <a:ext cx="5160723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br>
              <a:rPr lang="lv-LV" sz="2400" noProof="0" dirty="0">
                <a:solidFill>
                  <a:schemeClr val="bg1"/>
                </a:solidFill>
                <a:latin typeface="Poppins Light" panose="00000400000000000000" pitchFamily="2" charset="-70"/>
                <a:cs typeface="Poppins Light" panose="00000400000000000000" pitchFamily="2" charset="-70"/>
              </a:rPr>
            </a:br>
            <a:br>
              <a:rPr lang="lv-LV" sz="2800" noProof="0" dirty="0">
                <a:solidFill>
                  <a:schemeClr val="bg1"/>
                </a:solidFill>
                <a:latin typeface="Poppins Light" panose="00000400000000000000" pitchFamily="2" charset="-70"/>
                <a:cs typeface="Poppins Light" panose="00000400000000000000" pitchFamily="2" charset="-70"/>
              </a:rPr>
            </a:br>
            <a:r>
              <a:rPr lang="lv-LV" sz="2800" noProof="0" dirty="0">
                <a:solidFill>
                  <a:schemeClr val="bg1"/>
                </a:solidFill>
                <a:latin typeface="Poppins Light" panose="00000400000000000000" pitchFamily="2" charset="-70"/>
                <a:cs typeface="Poppins Light" panose="00000400000000000000" pitchFamily="2" charset="-70"/>
              </a:rPr>
              <a:t>Laila Balode</a:t>
            </a:r>
          </a:p>
          <a:p>
            <a:pPr algn="r"/>
            <a:r>
              <a:rPr lang="lv-LV" sz="2400" noProof="0" dirty="0" err="1">
                <a:solidFill>
                  <a:schemeClr val="bg1"/>
                </a:solidFill>
              </a:rPr>
              <a:t>Mag.soc.d</a:t>
            </a:r>
            <a:r>
              <a:rPr lang="lv-LV" sz="2400" noProof="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39038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B05F8-B74E-9F08-8ECA-4419F52C2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close-up of a baby's hand&#10;&#10;Description automatically generated with low confidence">
            <a:extLst>
              <a:ext uri="{FF2B5EF4-FFF2-40B4-BE49-F238E27FC236}">
                <a16:creationId xmlns:a16="http://schemas.microsoft.com/office/drawing/2014/main" id="{70C9FC05-989F-5207-867F-08B6EFA4AA9A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2467" y="0"/>
            <a:ext cx="12698858" cy="6869595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23FEE5D-5BB2-B5EB-9E37-1375D364F7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54877" y="3429000"/>
            <a:ext cx="3931107" cy="1238412"/>
          </a:xfrm>
        </p:spPr>
        <p:txBody>
          <a:bodyPr/>
          <a:lstStyle/>
          <a:p>
            <a:r>
              <a:rPr lang="lv-LV" sz="2000" noProof="0" dirty="0">
                <a:solidFill>
                  <a:srgbClr val="3F2717"/>
                </a:solidFill>
              </a:rPr>
              <a:t>Centrs drošai bērnībai</a:t>
            </a:r>
          </a:p>
        </p:txBody>
      </p:sp>
      <p:pic>
        <p:nvPicPr>
          <p:cNvPr id="8" name="Picture 7" descr="A black background with brown letters&#10;&#10;Description automatically generated">
            <a:extLst>
              <a:ext uri="{FF2B5EF4-FFF2-40B4-BE49-F238E27FC236}">
                <a16:creationId xmlns:a16="http://schemas.microsoft.com/office/drawing/2014/main" id="{032BFD9B-7B25-7B56-383F-8D8EC28838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026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387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standing together outside&#10;&#10;AI-generated content may be incorrect.">
            <a:extLst>
              <a:ext uri="{FF2B5EF4-FFF2-40B4-BE49-F238E27FC236}">
                <a16:creationId xmlns:a16="http://schemas.microsoft.com/office/drawing/2014/main" id="{5BC6F0A5-FE11-1955-CEF6-6390EA4A94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19" b="8170"/>
          <a:stretch>
            <a:fillRect/>
          </a:stretch>
        </p:blipFill>
        <p:spPr>
          <a:xfrm>
            <a:off x="20" y="1165174"/>
            <a:ext cx="12191980" cy="4816880"/>
          </a:xfrm>
          <a:prstGeom prst="rect">
            <a:avLst/>
          </a:prstGeom>
          <a:noFill/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137146-AC8B-64BE-C04C-422ACA245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lv-LV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30.09.2026</a:t>
            </a:r>
            <a:endParaRPr kumimoji="0" lang="lv-LV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348856-4279-1EBB-CBCA-A7D6D70FB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lv-LV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www.centrsdardedze.lv       info@centrsdardedze.lv       tel.nr.: +371 29556680,    +371 67600685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D26D9F-F1EB-F047-F938-D53C94864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D572A262-C357-4E65-B12F-80D120AC05A9}" type="slidenum">
              <a:rPr kumimoji="0" lang="lv-LV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L="0" marR="0" lvl="0" indent="0" defTabSz="914400" rtl="0" eaLnBrk="1" fontAlgn="auto" latinLnBrk="0" hangingPunct="1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lv-LV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867EBA-C320-8226-233C-76337120EBFE}"/>
              </a:ext>
            </a:extLst>
          </p:cNvPr>
          <p:cNvSpPr txBox="1"/>
          <p:nvPr/>
        </p:nvSpPr>
        <p:spPr>
          <a:xfrm>
            <a:off x="1626724" y="4965494"/>
            <a:ext cx="9727076" cy="1016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lang="lv-LV" sz="2800" noProof="0" dirty="0">
                <a:solidFill>
                  <a:srgbClr val="F9F5F2"/>
                </a:solidFill>
                <a:highlight>
                  <a:srgbClr val="B69172"/>
                </a:highlight>
              </a:rPr>
              <a:t>Mēs esam nevalstiska organizācija, kas jau 25 gadus strādā pie tā, lai ikviena Latvijas bērna bērnība būtu brīva no vardarbības.</a:t>
            </a:r>
          </a:p>
        </p:txBody>
      </p:sp>
    </p:spTree>
    <p:extLst>
      <p:ext uri="{BB962C8B-B14F-4D97-AF65-F5344CB8AC3E}">
        <p14:creationId xmlns:p14="http://schemas.microsoft.com/office/powerpoint/2010/main" val="26103485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uilding with a lawn and trees&#10;&#10;Description automatically generated">
            <a:extLst>
              <a:ext uri="{FF2B5EF4-FFF2-40B4-BE49-F238E27FC236}">
                <a16:creationId xmlns:a16="http://schemas.microsoft.com/office/drawing/2014/main" id="{3284B4E7-8FFD-642D-7E6F-6AF833E4E8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31"/>
          <a:stretch/>
        </p:blipFill>
        <p:spPr>
          <a:xfrm>
            <a:off x="-174172" y="1"/>
            <a:ext cx="12366171" cy="7249886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0B72DE-26AE-8C13-F2D8-CBE0A31171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4385" y="382555"/>
            <a:ext cx="10418374" cy="3771577"/>
          </a:xfrm>
        </p:spPr>
        <p:txBody>
          <a:bodyPr/>
          <a:lstStyle/>
          <a:p>
            <a:r>
              <a:rPr lang="lv-LV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Dibināts </a:t>
            </a:r>
            <a:r>
              <a:rPr lang="lv-LV" sz="2000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2001. gadā</a:t>
            </a:r>
          </a:p>
          <a:p>
            <a:r>
              <a:rPr lang="lv-LV" sz="2000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2001–2007: krīzes centrs bērniem (stacionārs)</a:t>
            </a:r>
          </a:p>
          <a:p>
            <a:r>
              <a:rPr lang="lv-LV" sz="2000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2008-tagad: </a:t>
            </a:r>
            <a:r>
              <a:rPr lang="lv-LV" sz="2000" noProof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prevencijas</a:t>
            </a:r>
            <a:r>
              <a:rPr lang="lv-LV" sz="2000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un konsultāciju centrs</a:t>
            </a:r>
            <a:endParaRPr lang="lv-LV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D26D9F-F1EB-F047-F938-D53C94864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2A262-C357-4E65-B12F-80D120AC05A9}" type="slidenum">
              <a:rPr kumimoji="0" lang="lv-LV" sz="1200" b="0" i="0" u="none" strike="noStrike" kern="1200" cap="none" spc="0" normalizeH="0" baseline="0" noProof="0" smtClean="0">
                <a:ln>
                  <a:noFill/>
                </a:ln>
                <a:solidFill>
                  <a:srgbClr val="EAE5E1">
                    <a:lumMod val="75000"/>
                  </a:srgb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lv-LV" sz="1200" b="0" i="0" u="none" strike="noStrike" kern="1200" cap="none" spc="0" normalizeH="0" baseline="0" noProof="0" dirty="0">
              <a:ln>
                <a:noFill/>
              </a:ln>
              <a:solidFill>
                <a:srgbClr val="EAE5E1">
                  <a:lumMod val="75000"/>
                </a:srgbClr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9972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looking through a telescope&#10;&#10;Description automatically generated">
            <a:extLst>
              <a:ext uri="{FF2B5EF4-FFF2-40B4-BE49-F238E27FC236}">
                <a16:creationId xmlns:a16="http://schemas.microsoft.com/office/drawing/2014/main" id="{03FECA31-EB9B-6F02-E14C-DB57B38E79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Subtitle 8">
            <a:extLst>
              <a:ext uri="{FF2B5EF4-FFF2-40B4-BE49-F238E27FC236}">
                <a16:creationId xmlns:a16="http://schemas.microsoft.com/office/drawing/2014/main" id="{8030AEB7-7C61-5A21-9932-4EBE8F365E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9152" y="533495"/>
            <a:ext cx="5827713" cy="4290432"/>
          </a:xfrm>
        </p:spPr>
        <p:txBody>
          <a:bodyPr/>
          <a:lstStyle/>
          <a:p>
            <a:r>
              <a:rPr lang="lv-LV" noProof="0" dirty="0">
                <a:solidFill>
                  <a:srgbClr val="F9F5F2"/>
                </a:solidFill>
                <a:highlight>
                  <a:srgbClr val="B69172"/>
                </a:highlight>
              </a:rPr>
              <a:t>Vīzija: </a:t>
            </a:r>
          </a:p>
          <a:p>
            <a:r>
              <a:rPr lang="lv-LV" noProof="0" dirty="0">
                <a:solidFill>
                  <a:srgbClr val="F9F5F2"/>
                </a:solidFill>
                <a:highlight>
                  <a:srgbClr val="B69172"/>
                </a:highlight>
              </a:rPr>
              <a:t>Ikviens bērns Latvijā tiek mīlēts, aizsargāts, cienīts un aprūpēts, dzīvojot drošā vidē, kas brīva no jebkāda veida vardarbības.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2F29BD-5B75-597A-B23F-D5BCFA5EE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2A262-C357-4E65-B12F-80D120AC05A9}" type="slidenum">
              <a:rPr lang="lv-LV" noProof="0" smtClean="0"/>
              <a:t>5</a:t>
            </a:fld>
            <a:endParaRPr lang="lv-LV" noProof="0" dirty="0"/>
          </a:p>
        </p:txBody>
      </p:sp>
    </p:spTree>
    <p:extLst>
      <p:ext uri="{BB962C8B-B14F-4D97-AF65-F5344CB8AC3E}">
        <p14:creationId xmlns:p14="http://schemas.microsoft.com/office/powerpoint/2010/main" val="14875385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ilhouette of a person on a mountain&#10;&#10;Description automatically generated">
            <a:extLst>
              <a:ext uri="{FF2B5EF4-FFF2-40B4-BE49-F238E27FC236}">
                <a16:creationId xmlns:a16="http://schemas.microsoft.com/office/drawing/2014/main" id="{875B9E5D-4F1C-02EA-A7FD-C60271B6B3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Subtitle 8">
            <a:extLst>
              <a:ext uri="{FF2B5EF4-FFF2-40B4-BE49-F238E27FC236}">
                <a16:creationId xmlns:a16="http://schemas.microsoft.com/office/drawing/2014/main" id="{8030AEB7-7C61-5A21-9932-4EBE8F365E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38328" y="847820"/>
            <a:ext cx="6185386" cy="4290432"/>
          </a:xfrm>
        </p:spPr>
        <p:txBody>
          <a:bodyPr/>
          <a:lstStyle/>
          <a:p>
            <a:r>
              <a:rPr lang="lv-LV" noProof="0" dirty="0">
                <a:solidFill>
                  <a:srgbClr val="F9F5F2"/>
                </a:solidFill>
                <a:highlight>
                  <a:srgbClr val="B69172"/>
                </a:highlight>
              </a:rPr>
              <a:t>Misija </a:t>
            </a:r>
          </a:p>
          <a:p>
            <a:r>
              <a:rPr lang="lv-LV" noProof="0" dirty="0">
                <a:solidFill>
                  <a:srgbClr val="F9F5F2"/>
                </a:solidFill>
                <a:highlight>
                  <a:srgbClr val="B69172"/>
                </a:highlight>
              </a:rPr>
              <a:t>Novērst bērnu seksuālu izmantošanu un nodrošināt palīdzību bērniem, kas piedzīvojuši jebkāda veida vardarbību, kā arī viņu ģimenēm.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A052506-E363-5424-33C7-18166AEE9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/>
              <a:t>30.09.2026</a:t>
            </a: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7C487C-B7E2-9942-39AB-027080866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www.centrsdardedze.lv       info@centrsdardedze.lv       tel.nr.: +371 29556680,    +371 67600685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4FB05E-8513-D8D6-8F76-70B79517D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2A262-C357-4E65-B12F-80D120AC05A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926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C4D32-A965-6EAB-B7E9-5160EC5B7E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lv-LV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EFA36C-18D9-49F4-EA54-F6653CE613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v-LV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0661F8-E7E9-EE15-881C-7333CFE34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 noProof="0"/>
              <a:t>30.09.2026</a:t>
            </a:r>
            <a:endParaRPr lang="lv-LV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14FA81-C6FD-A27F-F092-113F10285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noProof="0" dirty="0"/>
              <a:t>www.centrsdardedze.lv       info@centrsdardedze.lv       tel.nr.: +371 29556680,    +371 67600685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04297-2A8F-18E5-5677-A0A965F9D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2A262-C357-4E65-B12F-80D120AC05A9}" type="slidenum">
              <a:rPr lang="lv-LV" noProof="0" smtClean="0"/>
              <a:t>7</a:t>
            </a:fld>
            <a:endParaRPr lang="lv-LV" noProof="0" dirty="0"/>
          </a:p>
        </p:txBody>
      </p:sp>
      <p:pic>
        <p:nvPicPr>
          <p:cNvPr id="8" name="Picture 7" descr="A child covering his face with his hands&#10;&#10;Description automatically generated">
            <a:extLst>
              <a:ext uri="{FF2B5EF4-FFF2-40B4-BE49-F238E27FC236}">
                <a16:creationId xmlns:a16="http://schemas.microsoft.com/office/drawing/2014/main" id="{E1ABC8B6-F1F4-406A-C7AE-318C6CBE3E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F6DDD8B-1D7B-A3AE-4B46-8AAFEBAC9E3B}"/>
              </a:ext>
            </a:extLst>
          </p:cNvPr>
          <p:cNvSpPr txBox="1"/>
          <p:nvPr/>
        </p:nvSpPr>
        <p:spPr>
          <a:xfrm>
            <a:off x="1146412" y="1268413"/>
            <a:ext cx="594847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lv-LV" sz="2000" noProof="0" dirty="0">
                <a:solidFill>
                  <a:schemeClr val="bg1"/>
                </a:solidFill>
                <a:highlight>
                  <a:srgbClr val="3F2615"/>
                </a:highlight>
                <a:latin typeface="Poppins Light" panose="00000400000000000000" pitchFamily="2" charset="-70"/>
                <a:cs typeface="Poppins Light" panose="00000400000000000000" pitchFamily="2" charset="-70"/>
              </a:rPr>
              <a:t>Mēs specializējamies</a:t>
            </a:r>
            <a:endParaRPr lang="lv-LV" sz="3200" noProof="0" dirty="0">
              <a:solidFill>
                <a:schemeClr val="bg1"/>
              </a:solidFill>
              <a:highlight>
                <a:srgbClr val="3F2615"/>
              </a:highlight>
              <a:latin typeface="Poppins Light" panose="00000400000000000000" pitchFamily="2" charset="-70"/>
              <a:cs typeface="Poppins Light" panose="00000400000000000000" pitchFamily="2" charset="-70"/>
            </a:endParaRPr>
          </a:p>
          <a:p>
            <a:pPr>
              <a:lnSpc>
                <a:spcPct val="150000"/>
              </a:lnSpc>
            </a:pPr>
            <a:r>
              <a:rPr lang="lv-LV" sz="3200" noProof="0" dirty="0">
                <a:solidFill>
                  <a:schemeClr val="bg1"/>
                </a:solidFill>
                <a:highlight>
                  <a:srgbClr val="3F2615"/>
                </a:highlight>
                <a:latin typeface="Poppins Light" panose="00000400000000000000" pitchFamily="2" charset="-70"/>
                <a:cs typeface="Poppins Light" panose="00000400000000000000" pitchFamily="2" charset="-70"/>
              </a:rPr>
              <a:t>bērnu seksuālas izmantošanas</a:t>
            </a:r>
          </a:p>
          <a:p>
            <a:pPr>
              <a:lnSpc>
                <a:spcPct val="150000"/>
              </a:lnSpc>
            </a:pPr>
            <a:r>
              <a:rPr lang="lv-LV" sz="2000" noProof="0" dirty="0" err="1">
                <a:solidFill>
                  <a:schemeClr val="bg1"/>
                </a:solidFill>
                <a:highlight>
                  <a:srgbClr val="3F2615"/>
                </a:highlight>
                <a:latin typeface="Poppins Light" panose="00000400000000000000" pitchFamily="2" charset="-70"/>
                <a:cs typeface="Poppins Light" panose="00000400000000000000" pitchFamily="2" charset="-70"/>
              </a:rPr>
              <a:t>prevencijā</a:t>
            </a:r>
            <a:endParaRPr lang="lv-LV" sz="2000" noProof="0" dirty="0">
              <a:solidFill>
                <a:schemeClr val="bg1"/>
              </a:solidFill>
              <a:highlight>
                <a:srgbClr val="3F2615"/>
              </a:highlight>
              <a:latin typeface="Poppins Light" panose="00000400000000000000" pitchFamily="2" charset="-70"/>
              <a:cs typeface="Poppins Light" panose="00000400000000000000" pitchFamily="2" charset="-70"/>
            </a:endParaRPr>
          </a:p>
          <a:p>
            <a:endParaRPr lang="lv-LV" sz="3200" noProof="0" dirty="0">
              <a:solidFill>
                <a:schemeClr val="bg1"/>
              </a:solidFill>
              <a:highlight>
                <a:srgbClr val="3F2615"/>
              </a:highlight>
              <a:latin typeface="Poppins Light" panose="00000400000000000000" pitchFamily="2" charset="-70"/>
              <a:cs typeface="Poppins Light" panose="00000400000000000000" pitchFamily="2" charset="-7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lv-LV" sz="2000" noProof="0" dirty="0" err="1">
                <a:solidFill>
                  <a:schemeClr val="bg1"/>
                </a:solidFill>
                <a:highlight>
                  <a:srgbClr val="3F2615"/>
                </a:highlight>
                <a:latin typeface="Poppins Light" panose="00000400000000000000" pitchFamily="2" charset="-70"/>
                <a:cs typeface="Poppins Light" panose="00000400000000000000" pitchFamily="2" charset="-70"/>
              </a:rPr>
              <a:t>Prevencija</a:t>
            </a:r>
            <a:endParaRPr lang="lv-LV" sz="2000" noProof="0" dirty="0">
              <a:solidFill>
                <a:schemeClr val="bg1"/>
              </a:solidFill>
              <a:highlight>
                <a:srgbClr val="3F2615"/>
              </a:highlight>
              <a:latin typeface="Poppins Light" panose="00000400000000000000" pitchFamily="2" charset="-70"/>
              <a:cs typeface="Poppins Light" panose="00000400000000000000" pitchFamily="2" charset="-7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lv-LV" sz="2000" noProof="0" dirty="0">
                <a:solidFill>
                  <a:schemeClr val="bg1"/>
                </a:solidFill>
                <a:highlight>
                  <a:srgbClr val="3F2615"/>
                </a:highlight>
                <a:latin typeface="Poppins Light" panose="00000400000000000000" pitchFamily="2" charset="-70"/>
                <a:cs typeface="Poppins Light" panose="00000400000000000000" pitchFamily="2" charset="-70"/>
              </a:rPr>
              <a:t>Intervence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lv-LV" sz="2000" noProof="0" dirty="0">
                <a:solidFill>
                  <a:schemeClr val="bg1"/>
                </a:solidFill>
                <a:highlight>
                  <a:srgbClr val="3F2615"/>
                </a:highlight>
                <a:latin typeface="Poppins Light" panose="00000400000000000000" pitchFamily="2" charset="-70"/>
                <a:cs typeface="Poppins Light" panose="00000400000000000000" pitchFamily="2" charset="-70"/>
              </a:rPr>
              <a:t>Atbalsts</a:t>
            </a:r>
          </a:p>
          <a:p>
            <a:endParaRPr lang="lv-LV" sz="3200" noProof="0" dirty="0">
              <a:solidFill>
                <a:schemeClr val="bg1"/>
              </a:solidFill>
              <a:highlight>
                <a:srgbClr val="3F2615"/>
              </a:highlight>
              <a:latin typeface="Poppins Light" panose="00000400000000000000" pitchFamily="2" charset="-70"/>
              <a:cs typeface="Poppins Light" panose="00000400000000000000" pitchFamily="2" charset="-70"/>
            </a:endParaRPr>
          </a:p>
        </p:txBody>
      </p:sp>
    </p:spTree>
    <p:extLst>
      <p:ext uri="{BB962C8B-B14F-4D97-AF65-F5344CB8AC3E}">
        <p14:creationId xmlns:p14="http://schemas.microsoft.com/office/powerpoint/2010/main" val="35361796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00C58728-574F-BEB3-4572-0BE19C99E2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lv-LV" noProof="0" dirty="0"/>
          </a:p>
        </p:txBody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334EAC68-D7E9-8628-72B7-B24B8E66C8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v-LV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32D492-2151-9388-BAAD-A45B34674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 noProof="0"/>
              <a:t>30.09.2026</a:t>
            </a:r>
            <a:endParaRPr lang="lv-LV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0EECEA-E8CF-8D9B-76F3-FDBE1A7E7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noProof="0" dirty="0"/>
              <a:t>www.centrsdardedze.lv       info@centrsdardedze.lv       tel.nr.: +371 29556680,    +371 67600685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4B29B0-8900-AA2E-4817-37E036C88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2A262-C357-4E65-B12F-80D120AC05A9}" type="slidenum">
              <a:rPr lang="lv-LV" noProof="0" smtClean="0"/>
              <a:t>8</a:t>
            </a:fld>
            <a:endParaRPr lang="lv-LV" noProof="0" dirty="0"/>
          </a:p>
        </p:txBody>
      </p:sp>
      <p:pic>
        <p:nvPicPr>
          <p:cNvPr id="15" name="Picture 14" descr="A hand holding a light bulb over a stair&#10;&#10;Description automatically generated">
            <a:extLst>
              <a:ext uri="{FF2B5EF4-FFF2-40B4-BE49-F238E27FC236}">
                <a16:creationId xmlns:a16="http://schemas.microsoft.com/office/drawing/2014/main" id="{A7EB589F-0FE8-5FFC-959D-BF092C0E59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054B09E-0663-8EA5-BA12-0C13491024BB}"/>
              </a:ext>
            </a:extLst>
          </p:cNvPr>
          <p:cNvSpPr txBox="1"/>
          <p:nvPr/>
        </p:nvSpPr>
        <p:spPr>
          <a:xfrm>
            <a:off x="388029" y="4631160"/>
            <a:ext cx="3741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4000" noProof="0" dirty="0">
                <a:solidFill>
                  <a:schemeClr val="bg1"/>
                </a:solidFill>
                <a:latin typeface="Poppins Light" panose="00000400000000000000" pitchFamily="2" charset="-70"/>
                <a:cs typeface="Poppins Light" panose="00000400000000000000" pitchFamily="2" charset="-70"/>
              </a:rPr>
              <a:t>Atbalsts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6032819-B723-BDD1-9C78-03C5B0FFC549}"/>
              </a:ext>
            </a:extLst>
          </p:cNvPr>
          <p:cNvSpPr txBox="1"/>
          <p:nvPr/>
        </p:nvSpPr>
        <p:spPr>
          <a:xfrm>
            <a:off x="594115" y="3639582"/>
            <a:ext cx="3741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v-LV" sz="4000" noProof="0" dirty="0">
                <a:solidFill>
                  <a:schemeClr val="bg1"/>
                </a:solidFill>
                <a:latin typeface="Poppins Light" panose="00000400000000000000" pitchFamily="2" charset="-70"/>
                <a:cs typeface="Poppins Light" panose="00000400000000000000" pitchFamily="2" charset="-70"/>
              </a:rPr>
              <a:t>Izglītošana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A925CE6-D8E7-D6E7-5562-2A8BB5F45F10}"/>
              </a:ext>
            </a:extLst>
          </p:cNvPr>
          <p:cNvSpPr txBox="1"/>
          <p:nvPr/>
        </p:nvSpPr>
        <p:spPr>
          <a:xfrm>
            <a:off x="2464903" y="2700614"/>
            <a:ext cx="4987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v-LV" sz="4000" noProof="0" dirty="0">
                <a:solidFill>
                  <a:schemeClr val="bg1"/>
                </a:solidFill>
                <a:latin typeface="Poppins Light" panose="00000400000000000000" pitchFamily="2" charset="-70"/>
                <a:cs typeface="Poppins Light" panose="00000400000000000000" pitchFamily="2" charset="-70"/>
              </a:rPr>
              <a:t>Interešu aizstāvība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B8210BD-8388-A7B4-11BB-A770151D0041}"/>
              </a:ext>
            </a:extLst>
          </p:cNvPr>
          <p:cNvSpPr txBox="1"/>
          <p:nvPr/>
        </p:nvSpPr>
        <p:spPr>
          <a:xfrm>
            <a:off x="388029" y="908504"/>
            <a:ext cx="64377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4800" noProof="0" dirty="0">
                <a:solidFill>
                  <a:schemeClr val="bg1"/>
                </a:solidFill>
                <a:latin typeface="Poppins Light" panose="00000400000000000000" pitchFamily="2" charset="-70"/>
                <a:cs typeface="Poppins Light" panose="00000400000000000000" pitchFamily="2" charset="-70"/>
              </a:rPr>
              <a:t>Ko mēs darām?</a:t>
            </a:r>
          </a:p>
        </p:txBody>
      </p:sp>
    </p:spTree>
    <p:extLst>
      <p:ext uri="{BB962C8B-B14F-4D97-AF65-F5344CB8AC3E}">
        <p14:creationId xmlns:p14="http://schemas.microsoft.com/office/powerpoint/2010/main" val="2266872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95136C-3E91-A26D-CB50-7B02E95A4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 noProof="0"/>
              <a:t>30.09.2026</a:t>
            </a:r>
            <a:endParaRPr lang="lv-LV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B7EF11-CC70-8C7F-806B-355308A2A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noProof="0" dirty="0"/>
              <a:t>www.centrsdardedze.lv       info@centrsdardedze.lv       tel.nr.: +371 29556680,    +371 67600685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66A6D1-7184-20C4-24FA-FEDAABC41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2A262-C357-4E65-B12F-80D120AC05A9}" type="slidenum">
              <a:rPr lang="lv-LV" noProof="0" smtClean="0"/>
              <a:t>9</a:t>
            </a:fld>
            <a:endParaRPr lang="lv-LV" noProof="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F88BC9D-240F-1901-54CE-65610770DE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91937" y="1158777"/>
            <a:ext cx="6117419" cy="514482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lv-LV" b="1" noProof="0" dirty="0">
                <a:solidFill>
                  <a:schemeClr val="tx1"/>
                </a:solidFill>
                <a:latin typeface="Poppins Light" panose="00000400000000000000" pitchFamily="2" charset="-70"/>
                <a:cs typeface="Poppins Light" panose="00000400000000000000" pitchFamily="2" charset="-70"/>
              </a:rPr>
              <a:t>1. Psihologa konsultācijas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v-LV" sz="1600" noProof="0" dirty="0">
                <a:solidFill>
                  <a:schemeClr val="tx1"/>
                </a:solidFill>
                <a:latin typeface="Poppins Light" panose="00000400000000000000" pitchFamily="2" charset="-70"/>
                <a:cs typeface="Poppins Light" panose="00000400000000000000" pitchFamily="2" charset="-70"/>
              </a:rPr>
              <a:t>Krīzes konsultācijas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v-LV" sz="1600" noProof="0" dirty="0">
                <a:solidFill>
                  <a:schemeClr val="tx1"/>
                </a:solidFill>
                <a:latin typeface="Poppins Light" panose="00000400000000000000" pitchFamily="2" charset="-70"/>
                <a:cs typeface="Poppins Light" panose="00000400000000000000" pitchFamily="2" charset="-70"/>
              </a:rPr>
              <a:t>Atbalsta konsultācijas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v-LV" sz="1600" noProof="0" dirty="0">
                <a:solidFill>
                  <a:schemeClr val="tx1"/>
                </a:solidFill>
                <a:latin typeface="Poppins Light" panose="00000400000000000000" pitchFamily="2" charset="-70"/>
                <a:cs typeface="Poppins Light" panose="00000400000000000000" pitchFamily="2" charset="-70"/>
              </a:rPr>
              <a:t>Terapeitiskās konsultācijas</a:t>
            </a:r>
          </a:p>
          <a:p>
            <a:pPr marL="0" indent="0">
              <a:buNone/>
            </a:pPr>
            <a:endParaRPr lang="lv-LV" b="1" noProof="0" dirty="0">
              <a:solidFill>
                <a:schemeClr val="tx1"/>
              </a:solidFill>
              <a:latin typeface="Poppins Light" panose="00000400000000000000" pitchFamily="2" charset="-70"/>
              <a:cs typeface="Poppins Light" panose="00000400000000000000" pitchFamily="2" charset="-70"/>
            </a:endParaRPr>
          </a:p>
          <a:p>
            <a:pPr marL="0" indent="0">
              <a:buNone/>
            </a:pPr>
            <a:r>
              <a:rPr lang="lv-LV" b="1" noProof="0" dirty="0">
                <a:solidFill>
                  <a:schemeClr val="tx1"/>
                </a:solidFill>
                <a:latin typeface="Poppins Light" panose="00000400000000000000" pitchFamily="2" charset="-70"/>
                <a:cs typeface="Poppins Light" panose="00000400000000000000" pitchFamily="2" charset="-70"/>
              </a:rPr>
              <a:t>2. Psiholoģiskā izpēte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v-LV" sz="1600" noProof="0" dirty="0">
                <a:solidFill>
                  <a:schemeClr val="tx1"/>
                </a:solidFill>
                <a:latin typeface="Poppins Light" panose="00000400000000000000" pitchFamily="2" charset="-70"/>
                <a:cs typeface="Poppins Light" panose="00000400000000000000" pitchFamily="2" charset="-70"/>
              </a:rPr>
              <a:t>Emocionālās sfēras un attiecību izpēte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v-LV" sz="1600" noProof="0" dirty="0">
                <a:solidFill>
                  <a:schemeClr val="tx1"/>
                </a:solidFill>
                <a:latin typeface="Poppins Light" panose="00000400000000000000" pitchFamily="2" charset="-70"/>
                <a:cs typeface="Poppins Light" panose="00000400000000000000" pitchFamily="2" charset="-70"/>
              </a:rPr>
              <a:t>Vardarbības pazīmju izpēte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v-LV" sz="1600" noProof="0" dirty="0">
                <a:solidFill>
                  <a:schemeClr val="tx1"/>
                </a:solidFill>
                <a:latin typeface="Poppins Light" panose="00000400000000000000" pitchFamily="2" charset="-70"/>
                <a:cs typeface="Poppins Light" panose="00000400000000000000" pitchFamily="2" charset="-70"/>
              </a:rPr>
              <a:t>Intelektuālo / kognitīvo spēju izpēte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v-LV" sz="1600" noProof="0" dirty="0">
                <a:solidFill>
                  <a:schemeClr val="tx1"/>
                </a:solidFill>
                <a:latin typeface="Poppins Light" panose="00000400000000000000" pitchFamily="2" charset="-70"/>
                <a:cs typeface="Poppins Light" panose="00000400000000000000" pitchFamily="2" charset="-70"/>
              </a:rPr>
              <a:t>Vecāku spēju izpēte</a:t>
            </a:r>
          </a:p>
          <a:p>
            <a:pPr marL="0" indent="0">
              <a:buNone/>
            </a:pPr>
            <a:endParaRPr lang="lv-LV" b="1" noProof="0" dirty="0">
              <a:solidFill>
                <a:schemeClr val="tx1"/>
              </a:solidFill>
              <a:latin typeface="Poppins Light" panose="00000400000000000000" pitchFamily="2" charset="-70"/>
              <a:cs typeface="Poppins Light" panose="00000400000000000000" pitchFamily="2" charset="-70"/>
            </a:endParaRPr>
          </a:p>
          <a:p>
            <a:pPr marL="0" indent="0">
              <a:buNone/>
            </a:pPr>
            <a:r>
              <a:rPr lang="lv-LV" b="1" noProof="0" dirty="0">
                <a:solidFill>
                  <a:schemeClr val="tx1"/>
                </a:solidFill>
                <a:latin typeface="Poppins Light" panose="00000400000000000000" pitchFamily="2" charset="-70"/>
                <a:cs typeface="Poppins Light" panose="00000400000000000000" pitchFamily="2" charset="-70"/>
              </a:rPr>
              <a:t>3. </a:t>
            </a:r>
            <a:r>
              <a:rPr lang="lv-LV" b="1" noProof="0" dirty="0" err="1">
                <a:solidFill>
                  <a:schemeClr val="tx1"/>
                </a:solidFill>
                <a:latin typeface="Poppins Light" panose="00000400000000000000" pitchFamily="2" charset="-70"/>
                <a:cs typeface="Poppins Light" panose="00000400000000000000" pitchFamily="2" charset="-70"/>
              </a:rPr>
              <a:t>Starpinstitucionāla</a:t>
            </a:r>
            <a:r>
              <a:rPr lang="lv-LV" b="1" noProof="0" dirty="0">
                <a:solidFill>
                  <a:schemeClr val="tx1"/>
                </a:solidFill>
                <a:latin typeface="Poppins Light" panose="00000400000000000000" pitchFamily="2" charset="-70"/>
                <a:cs typeface="Poppins Light" panose="00000400000000000000" pitchFamily="2" charset="-70"/>
              </a:rPr>
              <a:t> t.sk. skolas un ģimenes sistēmas sadarbība gadījumu risināšanā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v-LV" sz="1600" noProof="0" dirty="0" err="1">
                <a:solidFill>
                  <a:schemeClr val="tx1"/>
                </a:solidFill>
                <a:latin typeface="Poppins Light" panose="00000400000000000000" pitchFamily="2" charset="-70"/>
                <a:cs typeface="Poppins Light" panose="00000400000000000000" pitchFamily="2" charset="-70"/>
              </a:rPr>
              <a:t>Starpinstitucionālu</a:t>
            </a:r>
            <a:r>
              <a:rPr lang="lv-LV" sz="1600" noProof="0" dirty="0">
                <a:solidFill>
                  <a:schemeClr val="tx1"/>
                </a:solidFill>
                <a:latin typeface="Poppins Light" panose="00000400000000000000" pitchFamily="2" charset="-70"/>
                <a:cs typeface="Poppins Light" panose="00000400000000000000" pitchFamily="2" charset="-70"/>
              </a:rPr>
              <a:t> sanāksmju rīkošana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v-LV" sz="1600" noProof="0" dirty="0">
                <a:solidFill>
                  <a:schemeClr val="tx1"/>
                </a:solidFill>
                <a:latin typeface="Poppins Light" panose="00000400000000000000" pitchFamily="2" charset="-70"/>
                <a:cs typeface="Poppins Light" panose="00000400000000000000" pitchFamily="2" charset="-70"/>
              </a:rPr>
              <a:t>Pārraudzība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v-LV" sz="1600" noProof="0" dirty="0">
                <a:solidFill>
                  <a:schemeClr val="tx1"/>
                </a:solidFill>
                <a:latin typeface="Poppins Light" panose="00000400000000000000" pitchFamily="2" charset="-70"/>
                <a:cs typeface="Poppins Light" panose="00000400000000000000" pitchFamily="2" charset="-70"/>
              </a:rPr>
              <a:t>Bērna labāko interešu aizsardzība</a:t>
            </a:r>
          </a:p>
        </p:txBody>
      </p:sp>
      <p:pic>
        <p:nvPicPr>
          <p:cNvPr id="8" name="Picture 7" descr="A hand holding a pen&#10;&#10;Description automatically generated">
            <a:extLst>
              <a:ext uri="{FF2B5EF4-FFF2-40B4-BE49-F238E27FC236}">
                <a16:creationId xmlns:a16="http://schemas.microsoft.com/office/drawing/2014/main" id="{D5E0739D-BC0C-2677-3C71-17A3DA3CD8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08" r="18870"/>
          <a:stretch/>
        </p:blipFill>
        <p:spPr>
          <a:xfrm>
            <a:off x="0" y="1134207"/>
            <a:ext cx="5674194" cy="50474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C5ADFD2-8F65-C0C0-8346-3850A21EA469}"/>
              </a:ext>
            </a:extLst>
          </p:cNvPr>
          <p:cNvSpPr txBox="1">
            <a:spLocks/>
          </p:cNvSpPr>
          <p:nvPr/>
        </p:nvSpPr>
        <p:spPr>
          <a:xfrm>
            <a:off x="1828801" y="425867"/>
            <a:ext cx="9866312" cy="612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3F2615"/>
                </a:solidFill>
                <a:latin typeface="Poppins" panose="00000500000000000000" pitchFamily="2" charset="0"/>
                <a:ea typeface="+mj-ea"/>
                <a:cs typeface="Poppins" panose="00000500000000000000" pitchFamily="2" charset="0"/>
              </a:defRPr>
            </a:lvl1pPr>
          </a:lstStyle>
          <a:p>
            <a:r>
              <a:rPr lang="lv-LV" sz="2900" noProof="0" dirty="0"/>
              <a:t>Atbalsts</a:t>
            </a:r>
          </a:p>
        </p:txBody>
      </p:sp>
    </p:spTree>
    <p:extLst>
      <p:ext uri="{BB962C8B-B14F-4D97-AF65-F5344CB8AC3E}">
        <p14:creationId xmlns:p14="http://schemas.microsoft.com/office/powerpoint/2010/main" val="205902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12B1C-A235-4776-8754-90A6F090C1C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lv-LV" noProof="0" dirty="0"/>
              <a:t>Kaitējošas seksuālas uzvedības ierobežošana skolā (KSU)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D7926C-6252-8454-1E1D-6528A8420B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87488" y="2333625"/>
            <a:ext cx="5028407" cy="3570288"/>
          </a:xfrm>
        </p:spPr>
        <p:txBody>
          <a:bodyPr/>
          <a:lstStyle/>
          <a:p>
            <a:r>
              <a:rPr lang="lv-LV" noProof="0" dirty="0"/>
              <a:t>1.Kas ir KSU (verbāla/sociāla, fiziska, digitāla)</a:t>
            </a:r>
          </a:p>
          <a:p>
            <a:endParaRPr lang="lv-LV" noProof="0" dirty="0"/>
          </a:p>
          <a:p>
            <a:r>
              <a:rPr lang="lv-LV" noProof="0" dirty="0"/>
              <a:t>2.Kāpēc KSU ir grūti pamanīt un risināt</a:t>
            </a:r>
          </a:p>
          <a:p>
            <a:endParaRPr lang="lv-LV" noProof="0" dirty="0"/>
          </a:p>
          <a:p>
            <a:r>
              <a:rPr lang="lv-LV" noProof="0" dirty="0"/>
              <a:t>3.Kāpēc KSU skolās tiek normalizēts</a:t>
            </a:r>
          </a:p>
          <a:p>
            <a:endParaRPr lang="lv-LV" noProof="0" dirty="0"/>
          </a:p>
          <a:p>
            <a:r>
              <a:rPr lang="lv-LV" noProof="0" dirty="0"/>
              <a:t>4.Kādas pieejas KSU mazināšanai skolās darbojas un kādas nedarbojas</a:t>
            </a:r>
          </a:p>
          <a:p>
            <a:endParaRPr lang="lv-LV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624F95-E36F-91DE-DC0D-6B1387C0A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 noProof="0"/>
              <a:t>30.09.2026</a:t>
            </a:r>
            <a:endParaRPr lang="lv-LV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715012-B1E2-FCDB-E978-4062951B1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noProof="0" dirty="0"/>
              <a:t>www.centrsdardedze.lv       info@centrsdardedze.lv       tel.nr.: +371 29556680,    +371 67600685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87CAB4-9A8E-A51D-FF1A-6F755B11C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2A262-C357-4E65-B12F-80D120AC05A9}" type="slidenum">
              <a:rPr lang="lv-LV" noProof="0" smtClean="0"/>
              <a:t>10</a:t>
            </a:fld>
            <a:endParaRPr lang="lv-LV" noProof="0" dirty="0"/>
          </a:p>
        </p:txBody>
      </p:sp>
      <p:pic>
        <p:nvPicPr>
          <p:cNvPr id="8" name="Picture 7" descr="A person holding his head&#10;&#10;AI-generated content may be incorrect.">
            <a:extLst>
              <a:ext uri="{FF2B5EF4-FFF2-40B4-BE49-F238E27FC236}">
                <a16:creationId xmlns:a16="http://schemas.microsoft.com/office/drawing/2014/main" id="{72C9A4B1-54F7-B20C-B5DB-854976066EB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01" r="1" b="21963"/>
          <a:stretch>
            <a:fillRect/>
          </a:stretch>
        </p:blipFill>
        <p:spPr>
          <a:xfrm>
            <a:off x="6778361" y="1881189"/>
            <a:ext cx="4837906" cy="39181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788216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CD759-16BB-AB3A-762B-FF1D2868F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5901" y="695326"/>
            <a:ext cx="9866312" cy="1192006"/>
          </a:xfrm>
        </p:spPr>
        <p:txBody>
          <a:bodyPr anchor="ctr">
            <a:noAutofit/>
          </a:bodyPr>
          <a:lstStyle/>
          <a:p>
            <a:r>
              <a:rPr lang="lv-LV" noProof="0" dirty="0"/>
              <a:t>Bērnu seksuālas izmantošanas novēršanas plāna izveide skolās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A0382E-F510-37FB-75CF-EE69846EC7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7488" y="1887330"/>
            <a:ext cx="4837906" cy="3918157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lv-LV" noProof="0" dirty="0"/>
              <a:t>Kā tiek atpazīta bērnu seksuāla izmantošana t.sk. KSU?</a:t>
            </a:r>
          </a:p>
          <a:p>
            <a:pPr marL="457200" indent="-457200">
              <a:buAutoNum type="arabicPeriod"/>
            </a:pPr>
            <a:r>
              <a:rPr lang="lv-LV" noProof="0" dirty="0"/>
              <a:t>Kā rīkoties, ja ir identificēta bērnu seksuāla izmantošana t.sk. KSU? </a:t>
            </a:r>
          </a:p>
          <a:p>
            <a:pPr marL="457200" indent="-457200">
              <a:buAutoNum type="arabicPeriod"/>
            </a:pPr>
            <a:r>
              <a:rPr lang="lv-LV" noProof="0" dirty="0"/>
              <a:t>Kādas aktivitātes tiek veiktas, lai novērstu bērnu seksuālas izmantošanas un KSU iespējamību skolā?</a:t>
            </a:r>
          </a:p>
          <a:p>
            <a:endParaRPr lang="lv-LV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649F93-B8B3-63D5-AF95-85AD8BB59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lv-LV" noProof="0"/>
              <a:t>30.09.2026</a:t>
            </a:r>
            <a:endParaRPr lang="lv-LV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D4614B-D452-4390-8A04-60D30DEC3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lv-LV" noProof="0" dirty="0"/>
              <a:t>www.centrsdardedze.lv       info@centrsdardedze.lv       tel.nr.: +371 29556680,    +371 67600685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82AFEA-EE68-F6C9-7686-2100FBA89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572A262-C357-4E65-B12F-80D120AC05A9}" type="slidenum">
              <a:rPr lang="lv-LV" noProof="0" smtClean="0"/>
              <a:pPr>
                <a:spcAft>
                  <a:spcPts val="600"/>
                </a:spcAft>
              </a:pPr>
              <a:t>11</a:t>
            </a:fld>
            <a:endParaRPr lang="lv-LV" noProof="0" dirty="0"/>
          </a:p>
        </p:txBody>
      </p:sp>
      <p:pic>
        <p:nvPicPr>
          <p:cNvPr id="9" name="Picture 8" descr="A person sitting at a table with glasses and a pen&#10;&#10;AI-generated content may be incorrect.">
            <a:extLst>
              <a:ext uri="{FF2B5EF4-FFF2-40B4-BE49-F238E27FC236}">
                <a16:creationId xmlns:a16="http://schemas.microsoft.com/office/drawing/2014/main" id="{9CC729FF-C712-7123-84E8-162B42F25C0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834" r="-4" b="21654"/>
          <a:stretch>
            <a:fillRect/>
          </a:stretch>
        </p:blipFill>
        <p:spPr>
          <a:xfrm>
            <a:off x="6515894" y="1887330"/>
            <a:ext cx="4837906" cy="39181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338304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spiral notebook with a spiral bound on a desk&#10;&#10;Description automatically generated">
            <a:extLst>
              <a:ext uri="{FF2B5EF4-FFF2-40B4-BE49-F238E27FC236}">
                <a16:creationId xmlns:a16="http://schemas.microsoft.com/office/drawing/2014/main" id="{968E2241-F13E-F9FA-51BA-70AA82131E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-26895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008410-4B0E-A83C-3173-151F852DB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 noProof="0"/>
              <a:t>30.09.2026</a:t>
            </a:r>
            <a:endParaRPr lang="lv-LV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B7EF11-CC70-8C7F-806B-355308A2A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noProof="0" dirty="0"/>
              <a:t>www.centrsdardedze.lv       info@centrsdardedze.lv       tel.nr.: +371 29556680,    +371 67600685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66A6D1-7184-20C4-24FA-FEDAABC41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2A262-C357-4E65-B12F-80D120AC05A9}" type="slidenum">
              <a:rPr lang="lv-LV" noProof="0" smtClean="0"/>
              <a:t>12</a:t>
            </a:fld>
            <a:endParaRPr lang="lv-LV" noProof="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F88BC9D-240F-1901-54CE-65610770DE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 rot="21399856">
            <a:off x="3116426" y="2438400"/>
            <a:ext cx="7056080" cy="3917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noProof="0" dirty="0">
                <a:latin typeface="Poppins Light" panose="00000400000000000000" pitchFamily="2" charset="-70"/>
                <a:cs typeface="Poppins Light" panose="00000400000000000000" pitchFamily="2" charset="-70"/>
              </a:rPr>
              <a:t>Mūsu </a:t>
            </a:r>
            <a:r>
              <a:rPr lang="lv-LV" noProof="0" dirty="0">
                <a:solidFill>
                  <a:schemeClr val="bg1"/>
                </a:solidFill>
                <a:highlight>
                  <a:srgbClr val="B69172"/>
                </a:highlight>
                <a:latin typeface="Poppins Light" panose="00000400000000000000" pitchFamily="2" charset="-70"/>
                <a:cs typeface="Poppins Light" panose="00000400000000000000" pitchFamily="2" charset="-70"/>
              </a:rPr>
              <a:t>izglītojošās</a:t>
            </a:r>
            <a:r>
              <a:rPr lang="lv-LV" noProof="0" dirty="0">
                <a:latin typeface="Poppins Light" panose="00000400000000000000" pitchFamily="2" charset="-70"/>
                <a:cs typeface="Poppins Light" panose="00000400000000000000" pitchFamily="2" charset="-70"/>
              </a:rPr>
              <a:t> aktivitātes:</a:t>
            </a:r>
          </a:p>
          <a:p>
            <a:pPr marL="0" indent="0">
              <a:buNone/>
            </a:pPr>
            <a:r>
              <a:rPr lang="lv-LV" noProof="0" dirty="0">
                <a:latin typeface="Poppins Light" panose="00000400000000000000" pitchFamily="2" charset="-70"/>
                <a:cs typeface="Poppins Light" panose="00000400000000000000" pitchFamily="2" charset="-70"/>
              </a:rPr>
              <a:t>1. </a:t>
            </a:r>
            <a:r>
              <a:rPr lang="lv-LV" noProof="0" dirty="0" err="1">
                <a:solidFill>
                  <a:schemeClr val="bg1"/>
                </a:solidFill>
                <a:highlight>
                  <a:srgbClr val="B69172"/>
                </a:highlight>
                <a:latin typeface="Poppins Light" panose="00000400000000000000" pitchFamily="2" charset="-70"/>
                <a:cs typeface="Poppins Light" panose="00000400000000000000" pitchFamily="2" charset="-70"/>
              </a:rPr>
              <a:t>Džimbas</a:t>
            </a:r>
            <a:r>
              <a:rPr lang="lv-LV" noProof="0" dirty="0">
                <a:latin typeface="Poppins Light" panose="00000400000000000000" pitchFamily="2" charset="-70"/>
                <a:cs typeface="Poppins Light" panose="00000400000000000000" pitchFamily="2" charset="-70"/>
              </a:rPr>
              <a:t> drošības programma</a:t>
            </a:r>
          </a:p>
          <a:p>
            <a:pPr marL="0" indent="0">
              <a:buNone/>
            </a:pPr>
            <a:r>
              <a:rPr lang="lv-LV" noProof="0" dirty="0">
                <a:latin typeface="Poppins Light" panose="00000400000000000000" pitchFamily="2" charset="-70"/>
                <a:cs typeface="Poppins Light" panose="00000400000000000000" pitchFamily="2" charset="-70"/>
              </a:rPr>
              <a:t>2. Izglītojošas atbalsta grupas </a:t>
            </a:r>
            <a:r>
              <a:rPr lang="lv-LV" noProof="0" dirty="0">
                <a:solidFill>
                  <a:schemeClr val="bg1"/>
                </a:solidFill>
                <a:highlight>
                  <a:srgbClr val="B69172"/>
                </a:highlight>
                <a:latin typeface="Poppins Light" panose="00000400000000000000" pitchFamily="2" charset="-70"/>
                <a:cs typeface="Poppins Light" panose="00000400000000000000" pitchFamily="2" charset="-70"/>
              </a:rPr>
              <a:t>vecākiem</a:t>
            </a:r>
            <a:endParaRPr lang="lv-LV" b="1" noProof="0" dirty="0">
              <a:solidFill>
                <a:schemeClr val="bg1"/>
              </a:solidFill>
              <a:highlight>
                <a:srgbClr val="B69172"/>
              </a:highlight>
              <a:latin typeface="Poppins Light" panose="00000400000000000000" pitchFamily="2" charset="-70"/>
              <a:cs typeface="Poppins Light" panose="00000400000000000000" pitchFamily="2" charset="-70"/>
            </a:endParaRPr>
          </a:p>
          <a:p>
            <a:pPr marL="0" indent="0">
              <a:buNone/>
            </a:pPr>
            <a:r>
              <a:rPr lang="lv-LV" noProof="0" dirty="0">
                <a:latin typeface="Poppins Light" panose="00000400000000000000" pitchFamily="2" charset="-70"/>
                <a:cs typeface="Poppins Light" panose="00000400000000000000" pitchFamily="2" charset="-70"/>
              </a:rPr>
              <a:t>3. Mācību programmas </a:t>
            </a:r>
            <a:r>
              <a:rPr lang="lv-LV" noProof="0" dirty="0">
                <a:solidFill>
                  <a:schemeClr val="bg1"/>
                </a:solidFill>
                <a:highlight>
                  <a:srgbClr val="B69172"/>
                </a:highlight>
                <a:latin typeface="Poppins Light" panose="00000400000000000000" pitchFamily="2" charset="-70"/>
                <a:cs typeface="Poppins Light" panose="00000400000000000000" pitchFamily="2" charset="-70"/>
              </a:rPr>
              <a:t>profesionāļiem</a:t>
            </a:r>
            <a:endParaRPr lang="lv-LV" b="1" noProof="0" dirty="0">
              <a:solidFill>
                <a:schemeClr val="bg1"/>
              </a:solidFill>
              <a:highlight>
                <a:srgbClr val="B69172"/>
              </a:highlight>
              <a:latin typeface="Poppins Light" panose="00000400000000000000" pitchFamily="2" charset="-70"/>
              <a:cs typeface="Poppins Light" panose="00000400000000000000" pitchFamily="2" charset="-70"/>
            </a:endParaRPr>
          </a:p>
          <a:p>
            <a:pPr marL="0" indent="0">
              <a:buNone/>
            </a:pPr>
            <a:r>
              <a:rPr lang="lv-LV" noProof="0" dirty="0">
                <a:latin typeface="Poppins Light" panose="00000400000000000000" pitchFamily="2" charset="-70"/>
                <a:cs typeface="Poppins Light" panose="00000400000000000000" pitchFamily="2" charset="-70"/>
              </a:rPr>
              <a:t>4. Kampaņas un aptaujas</a:t>
            </a:r>
          </a:p>
          <a:p>
            <a:pPr marL="0" indent="0">
              <a:buNone/>
            </a:pPr>
            <a:r>
              <a:rPr lang="lv-LV" noProof="0" dirty="0">
                <a:latin typeface="Poppins Light" panose="00000400000000000000" pitchFamily="2" charset="-70"/>
                <a:cs typeface="Poppins Light" panose="00000400000000000000" pitchFamily="2" charset="-70"/>
              </a:rPr>
              <a:t>5. Mācību platformas</a:t>
            </a:r>
          </a:p>
        </p:txBody>
      </p:sp>
    </p:spTree>
    <p:extLst>
      <p:ext uri="{BB962C8B-B14F-4D97-AF65-F5344CB8AC3E}">
        <p14:creationId xmlns:p14="http://schemas.microsoft.com/office/powerpoint/2010/main" val="39178815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ttēls 4" descr="Attēls, kurā ir siena, iekštelpu, multfilma, apģērbs&#10;&#10;Apraksts ģenerēts automātiski">
            <a:extLst>
              <a:ext uri="{FF2B5EF4-FFF2-40B4-BE49-F238E27FC236}">
                <a16:creationId xmlns:a16="http://schemas.microsoft.com/office/drawing/2014/main" id="{A6ABEB5D-B9E7-C310-E72F-615CBF7C34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r="10221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B9409525-22F2-7AF4-1EBD-C38328153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lv-LV" noProof="0"/>
              <a:t>30.09.2026</a:t>
            </a:r>
            <a:endParaRPr lang="lv-LV" noProof="0" dirty="0"/>
          </a:p>
        </p:txBody>
      </p:sp>
      <p:sp>
        <p:nvSpPr>
          <p:cNvPr id="4" name="Slide Number Placeholder 3" hidden="1">
            <a:extLst>
              <a:ext uri="{FF2B5EF4-FFF2-40B4-BE49-F238E27FC236}">
                <a16:creationId xmlns:a16="http://schemas.microsoft.com/office/drawing/2014/main" id="{978BE4D7-A689-9EAD-2D9B-C9426F742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LV"/>
            </a:defPPr>
            <a:lvl1pPr marL="0" algn="r" defTabSz="914400" rtl="0" eaLnBrk="1" latinLnBrk="0" hangingPunct="1">
              <a:defRPr sz="1200" b="0" i="0" kern="1200">
                <a:solidFill>
                  <a:schemeClr val="tx1"/>
                </a:solidFill>
                <a:latin typeface="Montserrat Med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1DA80991-00BB-8541-8AEF-43E67108F0A1}" type="slidenum">
              <a:rPr lang="lv-LV" noProof="0" smtClean="0"/>
              <a:pPr>
                <a:spcAft>
                  <a:spcPts val="600"/>
                </a:spcAft>
              </a:pPr>
              <a:t>13</a:t>
            </a:fld>
            <a:endParaRPr lang="lv-LV" noProof="0" dirty="0"/>
          </a:p>
        </p:txBody>
      </p:sp>
    </p:spTree>
    <p:extLst>
      <p:ext uri="{BB962C8B-B14F-4D97-AF65-F5344CB8AC3E}">
        <p14:creationId xmlns:p14="http://schemas.microsoft.com/office/powerpoint/2010/main" val="6355708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20701-20E7-8A85-4445-6F690EC5B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1B77D-C4B0-D88C-67C9-3A5A848FF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65036"/>
            <a:ext cx="10800000" cy="749100"/>
          </a:xfrm>
        </p:spPr>
        <p:txBody>
          <a:bodyPr>
            <a:normAutofit/>
          </a:bodyPr>
          <a:lstStyle/>
          <a:p>
            <a:r>
              <a:rPr lang="lv-LV" noProof="0" dirty="0" err="1"/>
              <a:t>Džimbas</a:t>
            </a:r>
            <a:r>
              <a:rPr lang="lv-LV" noProof="0" dirty="0"/>
              <a:t> drošības programmas mērķis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6CDB59-E5CE-27C1-0688-6C5EDAA5E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 noProof="0"/>
              <a:t>30.09.2026</a:t>
            </a:r>
            <a:endParaRPr lang="lv-LV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F3D3A9-0839-DB75-F1A2-C1F093A31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80991-00BB-8541-8AEF-43E67108F0A1}" type="slidenum">
              <a:rPr lang="lv-LV" noProof="0" smtClean="0"/>
              <a:pPr/>
              <a:t>14</a:t>
            </a:fld>
            <a:endParaRPr lang="lv-LV" noProof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B17D41C-C119-5A8B-7199-51845D0EF5F2}"/>
              </a:ext>
            </a:extLst>
          </p:cNvPr>
          <p:cNvSpPr txBox="1">
            <a:spLocks/>
          </p:cNvSpPr>
          <p:nvPr/>
        </p:nvSpPr>
        <p:spPr>
          <a:xfrm>
            <a:off x="1211185" y="1856921"/>
            <a:ext cx="9769629" cy="2839357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36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32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32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32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lv-LV" noProof="0" dirty="0" err="1"/>
              <a:t>Džimbas</a:t>
            </a:r>
            <a:r>
              <a:rPr lang="lv-LV" noProof="0" dirty="0"/>
              <a:t> drošības programmas mērķis  ir izglītot pirmskolas un jaunākā skolas vecuma bērnus par </a:t>
            </a:r>
            <a:r>
              <a:rPr lang="lv-LV" b="1" noProof="0" dirty="0">
                <a:highlight>
                  <a:srgbClr val="FFD200"/>
                </a:highlight>
              </a:rPr>
              <a:t>drošību attiecībās</a:t>
            </a:r>
            <a:r>
              <a:rPr lang="lv-LV" b="1" noProof="0" dirty="0"/>
              <a:t> </a:t>
            </a:r>
            <a:r>
              <a:rPr lang="lv-LV" noProof="0" dirty="0"/>
              <a:t>un sniegt izglītības speciālistiem un vecākiem </a:t>
            </a:r>
            <a:r>
              <a:rPr lang="lv-LV" u="sng" noProof="0" dirty="0"/>
              <a:t>pārliecību</a:t>
            </a:r>
            <a:r>
              <a:rPr lang="lv-LV" noProof="0" dirty="0"/>
              <a:t>, </a:t>
            </a:r>
            <a:r>
              <a:rPr lang="lv-LV" u="sng" noProof="0" dirty="0"/>
              <a:t>prasmes</a:t>
            </a:r>
            <a:r>
              <a:rPr lang="lv-LV" noProof="0" dirty="0"/>
              <a:t> un </a:t>
            </a:r>
            <a:r>
              <a:rPr lang="lv-LV" u="sng" noProof="0" dirty="0"/>
              <a:t>zināšanas</a:t>
            </a:r>
            <a:r>
              <a:rPr lang="lv-LV" noProof="0" dirty="0"/>
              <a:t>, lai mācītu un</a:t>
            </a:r>
            <a:r>
              <a:rPr lang="lv-LV" b="1" noProof="0" dirty="0"/>
              <a:t> demonstrētu </a:t>
            </a:r>
            <a:r>
              <a:rPr lang="lv-LV" noProof="0" dirty="0"/>
              <a:t>bērniem drošas attiecības</a:t>
            </a:r>
          </a:p>
        </p:txBody>
      </p:sp>
      <p:pic>
        <p:nvPicPr>
          <p:cNvPr id="6" name="Picture 5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9180A200-EDB4-DCA0-29F2-600E073482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57953">
            <a:off x="5035119" y="4515014"/>
            <a:ext cx="1163900" cy="1163900"/>
          </a:xfrm>
          <a:prstGeom prst="rect">
            <a:avLst/>
          </a:prstGeom>
        </p:spPr>
      </p:pic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7D615313-B0DB-EFD6-0485-7722C8780E9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lv-LV" noProof="0" dirty="0"/>
              <a:t>www.centrsdardedze.lv       info@centrsdardedze.lv       tel.nr.: +371 29556680,    +371 67600685</a:t>
            </a:r>
          </a:p>
        </p:txBody>
      </p:sp>
    </p:spTree>
    <p:extLst>
      <p:ext uri="{BB962C8B-B14F-4D97-AF65-F5344CB8AC3E}">
        <p14:creationId xmlns:p14="http://schemas.microsoft.com/office/powerpoint/2010/main" val="3332109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78F674-4101-CD6C-C0F8-CA7890B40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1AA7A-7645-DC04-630C-2E3596D7A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v-LV" sz="2800" noProof="0" dirty="0" err="1"/>
              <a:t>Džimbas</a:t>
            </a:r>
            <a:r>
              <a:rPr lang="lv-LV" sz="2800" noProof="0" dirty="0"/>
              <a:t> drošības programma palīdz bērniem: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1B0D8F-86C9-3CB6-FD7F-BBCA0EBBB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 noProof="0"/>
              <a:t>30.09.2026</a:t>
            </a:r>
            <a:endParaRPr lang="lv-LV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AB22FA-DD0D-CA31-55D5-D52A45B2C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LV"/>
            </a:defPPr>
            <a:lvl1pPr marL="0" algn="r" defTabSz="914400" rtl="0" eaLnBrk="1" latinLnBrk="0" hangingPunct="1">
              <a:defRPr sz="1200" b="0" i="0" kern="1200">
                <a:solidFill>
                  <a:schemeClr val="tx1"/>
                </a:solidFill>
                <a:latin typeface="Montserrat Med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A80991-00BB-8541-8AEF-43E67108F0A1}" type="slidenum">
              <a:rPr lang="lv-LV" noProof="0" smtClean="0"/>
              <a:pPr/>
              <a:t>15</a:t>
            </a:fld>
            <a:endParaRPr lang="lv-LV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58F5AD-86D2-EF6F-E068-40E2576896A9}"/>
              </a:ext>
            </a:extLst>
          </p:cNvPr>
          <p:cNvSpPr txBox="1">
            <a:spLocks/>
          </p:cNvSpPr>
          <p:nvPr/>
        </p:nvSpPr>
        <p:spPr>
          <a:xfrm>
            <a:off x="1098570" y="1019753"/>
            <a:ext cx="10528000" cy="4272642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36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32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32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32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lv-LV" b="1" noProof="0" dirty="0">
                <a:highlight>
                  <a:srgbClr val="FFD200"/>
                </a:highlight>
              </a:rPr>
              <a:t>Atpazīt un atbilstoši reaģēt </a:t>
            </a:r>
            <a:r>
              <a:rPr lang="lv-LV" noProof="0" dirty="0"/>
              <a:t>nedrošās situācijās – kritiski domāt un izvērtēt apkārt notiekošo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lv-LV" noProof="0" dirty="0"/>
              <a:t>Demonstrēt </a:t>
            </a:r>
            <a:r>
              <a:rPr lang="lv-LV" b="1" noProof="0" dirty="0">
                <a:highlight>
                  <a:srgbClr val="FFD200"/>
                </a:highlight>
              </a:rPr>
              <a:t>pašcieņu un cieņu </a:t>
            </a:r>
            <a:r>
              <a:rPr lang="lv-LV" noProof="0" dirty="0"/>
              <a:t>pret citiem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lv-LV" noProof="0" dirty="0"/>
              <a:t>Attīstīt </a:t>
            </a:r>
            <a:r>
              <a:rPr lang="lv-LV" b="1" noProof="0" dirty="0">
                <a:highlight>
                  <a:srgbClr val="FFD200"/>
                </a:highlight>
              </a:rPr>
              <a:t>pašapziņu un pašvērtību</a:t>
            </a:r>
            <a:endParaRPr lang="lv-LV" noProof="0" dirty="0"/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lv-LV" noProof="0" dirty="0"/>
              <a:t>Veidot </a:t>
            </a:r>
            <a:r>
              <a:rPr lang="lv-LV" b="1" noProof="0" dirty="0">
                <a:highlight>
                  <a:srgbClr val="FFD200"/>
                </a:highlight>
              </a:rPr>
              <a:t>drošas un cieņpilnas attiecības</a:t>
            </a:r>
            <a:endParaRPr lang="lv-LV" noProof="0" dirty="0"/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lv-LV" noProof="0" dirty="0"/>
              <a:t>Atpazīt labu (drošu) un sliktu, slepenu (nedrošu) pieskārienu – apzināties sava un citu cilvēku </a:t>
            </a:r>
            <a:r>
              <a:rPr lang="lv-LV" b="1" noProof="0" dirty="0">
                <a:highlight>
                  <a:srgbClr val="FFD200"/>
                </a:highlight>
              </a:rPr>
              <a:t>personiskās robežas</a:t>
            </a:r>
            <a:endParaRPr lang="lv-LV" noProof="0" dirty="0"/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lv-LV" noProof="0" dirty="0"/>
              <a:t>Atteikt (</a:t>
            </a:r>
            <a:r>
              <a:rPr lang="lv-LV" b="1" noProof="0" dirty="0">
                <a:highlight>
                  <a:srgbClr val="FFD200"/>
                </a:highlight>
              </a:rPr>
              <a:t>teikt “nē”</a:t>
            </a:r>
            <a:r>
              <a:rPr lang="lv-LV" noProof="0" dirty="0"/>
              <a:t>) nevēlamai uzvedībai, rīcībai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lv-LV" noProof="0" dirty="0"/>
              <a:t>Pastāstīt pieaugušajam par piedzīvoto situāciju (</a:t>
            </a:r>
            <a:r>
              <a:rPr lang="lv-LV" b="1" noProof="0" dirty="0">
                <a:highlight>
                  <a:srgbClr val="FFD200"/>
                </a:highlight>
              </a:rPr>
              <a:t>meklēt un saņemt palīdzību</a:t>
            </a:r>
            <a:r>
              <a:rPr lang="lv-LV" noProof="0" dirty="0"/>
              <a:t>)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CA8F25-CF55-9A1F-B751-00E6AD2F754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lv-LV" noProof="0" dirty="0"/>
              <a:t>www.centrsdardedze.lv       info@centrsdardedze.lv       tel.nr.: +371 29556680,    +371 67600685</a:t>
            </a:r>
          </a:p>
        </p:txBody>
      </p:sp>
    </p:spTree>
    <p:extLst>
      <p:ext uri="{BB962C8B-B14F-4D97-AF65-F5344CB8AC3E}">
        <p14:creationId xmlns:p14="http://schemas.microsoft.com/office/powerpoint/2010/main" val="1892443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68A98-8525-6BE9-9D0F-089C903FE9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1ACAA-CDE6-CAAA-7EED-EDF5DA390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9591" y="519199"/>
            <a:ext cx="9866312" cy="612775"/>
          </a:xfrm>
        </p:spPr>
        <p:txBody>
          <a:bodyPr>
            <a:normAutofit fontScale="90000"/>
          </a:bodyPr>
          <a:lstStyle/>
          <a:p>
            <a:pPr algn="ctr"/>
            <a:r>
              <a:rPr lang="lv-LV" sz="3400" noProof="0" dirty="0"/>
              <a:t>	</a:t>
            </a:r>
            <a:r>
              <a:rPr lang="lv-LV" sz="3600" noProof="0" dirty="0">
                <a:latin typeface="Nunito Black" pitchFamily="2" charset="-70"/>
              </a:rPr>
              <a:t>DŽIMBAS AĢENTA METODISKIE MATERIĀLI</a:t>
            </a:r>
            <a:br>
              <a:rPr lang="lv-LV" sz="3600" noProof="0" dirty="0">
                <a:latin typeface="Nunito Black" pitchFamily="2" charset="-70"/>
              </a:rPr>
            </a:br>
            <a:r>
              <a:rPr lang="lv-LV" sz="3400" noProof="0" dirty="0"/>
              <a:t>Aģenta komplektiņš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4BFAF-9F2E-74A3-B1B7-DAA460906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 noProof="0"/>
              <a:t>30.09.2026</a:t>
            </a:r>
            <a:endParaRPr lang="lv-LV" noProof="0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3C73DF2-1F11-6902-46D0-4413A9684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noProof="0" dirty="0"/>
              <a:t>www.centrsdardedze.lv       info@centrsdardedze.lv       tel.nr.: +371 29556680,    +371 67600685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421E38-AD47-2AE7-D771-21A3FE749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58500" y="6356350"/>
            <a:ext cx="584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LV"/>
            </a:defPPr>
            <a:lvl1pPr marL="0" algn="r" defTabSz="914400" rtl="0" eaLnBrk="1" latinLnBrk="0" hangingPunct="1">
              <a:defRPr sz="1200" b="0" i="0" kern="1200">
                <a:solidFill>
                  <a:schemeClr val="tx1"/>
                </a:solidFill>
                <a:latin typeface="Montserrat Medium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A80991-00BB-8541-8AEF-43E67108F0A1}" type="slidenum">
              <a:rPr lang="lv-LV" noProof="0" smtClean="0"/>
              <a:pPr/>
              <a:t>16</a:t>
            </a:fld>
            <a:endParaRPr lang="lv-LV" noProof="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FC33415-E872-7D30-0A13-B3AC2867AB98}"/>
              </a:ext>
            </a:extLst>
          </p:cNvPr>
          <p:cNvSpPr txBox="1">
            <a:spLocks/>
          </p:cNvSpPr>
          <p:nvPr/>
        </p:nvSpPr>
        <p:spPr>
          <a:xfrm>
            <a:off x="653060" y="4484103"/>
            <a:ext cx="3304874" cy="749100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ts val="4800"/>
              </a:lnSpc>
              <a:spcBef>
                <a:spcPct val="0"/>
              </a:spcBef>
              <a:buNone/>
              <a:defRPr sz="3800" b="1" i="0" kern="1200" cap="all" baseline="0">
                <a:solidFill>
                  <a:schemeClr val="tx1"/>
                </a:solidFill>
                <a:latin typeface="Nunito Black" pitchFamily="2" charset="77"/>
                <a:ea typeface="+mj-ea"/>
                <a:cs typeface="+mj-cs"/>
              </a:defRPr>
            </a:lvl1pPr>
          </a:lstStyle>
          <a:p>
            <a:pPr algn="ctr"/>
            <a:r>
              <a:rPr lang="lv-LV" sz="2000" noProof="0" dirty="0"/>
              <a:t>Rokasgrāmata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2C27DAA-B3CE-8326-9293-7881677598C0}"/>
              </a:ext>
            </a:extLst>
          </p:cNvPr>
          <p:cNvSpPr txBox="1">
            <a:spLocks/>
          </p:cNvSpPr>
          <p:nvPr/>
        </p:nvSpPr>
        <p:spPr>
          <a:xfrm>
            <a:off x="4443563" y="4484103"/>
            <a:ext cx="3304874" cy="749100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ts val="4800"/>
              </a:lnSpc>
              <a:spcBef>
                <a:spcPct val="0"/>
              </a:spcBef>
              <a:buNone/>
              <a:defRPr sz="3800" b="1" i="0" kern="1200" cap="all" baseline="0">
                <a:solidFill>
                  <a:schemeClr val="tx1"/>
                </a:solidFill>
                <a:latin typeface="Nunito Black" pitchFamily="2" charset="77"/>
                <a:ea typeface="+mj-ea"/>
                <a:cs typeface="+mj-cs"/>
              </a:defRPr>
            </a:lvl1pPr>
          </a:lstStyle>
          <a:p>
            <a:pPr algn="ctr"/>
            <a:r>
              <a:rPr lang="lv-LV" sz="2000" noProof="0" dirty="0" err="1"/>
              <a:t>Džimbas</a:t>
            </a:r>
            <a:r>
              <a:rPr lang="lv-LV" sz="2000" noProof="0" dirty="0"/>
              <a:t> lelle</a:t>
            </a:r>
          </a:p>
        </p:txBody>
      </p:sp>
      <p:pic>
        <p:nvPicPr>
          <p:cNvPr id="15" name="Picture 14" descr="A stuffed toy with a long nose and red hair&#10;&#10;AI-generated content may be incorrect.">
            <a:extLst>
              <a:ext uri="{FF2B5EF4-FFF2-40B4-BE49-F238E27FC236}">
                <a16:creationId xmlns:a16="http://schemas.microsoft.com/office/drawing/2014/main" id="{393518FE-30BF-446C-3C2D-0087790774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0872" y="1914770"/>
            <a:ext cx="2050256" cy="2733675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FEA2A512-288D-6AB9-0F71-F042BFC3C9CE}"/>
              </a:ext>
            </a:extLst>
          </p:cNvPr>
          <p:cNvGrpSpPr/>
          <p:nvPr/>
        </p:nvGrpSpPr>
        <p:grpSpPr>
          <a:xfrm rot="21299556">
            <a:off x="1738567" y="2584813"/>
            <a:ext cx="1696000" cy="1993419"/>
            <a:chOff x="1279245" y="1688601"/>
            <a:chExt cx="2199469" cy="2750694"/>
          </a:xfrm>
        </p:grpSpPr>
        <p:pic>
          <p:nvPicPr>
            <p:cNvPr id="14" name="Picture 13" descr="A black book with a black background&#10;&#10;AI-generated content may be incorrect.">
              <a:extLst>
                <a:ext uri="{FF2B5EF4-FFF2-40B4-BE49-F238E27FC236}">
                  <a16:creationId xmlns:a16="http://schemas.microsoft.com/office/drawing/2014/main" id="{96ECFC3C-EA42-A37E-323A-398C6F1B12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79245" y="1688601"/>
              <a:ext cx="2199469" cy="2750694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D5869AB-AF83-4F4B-A9AE-22C892310B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27021" y="2036618"/>
              <a:ext cx="1465194" cy="2078182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509F7A14-935B-5099-7C6B-BA59538767F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0529" t="10631" r="8480" b="14503"/>
          <a:stretch>
            <a:fillRect/>
          </a:stretch>
        </p:blipFill>
        <p:spPr>
          <a:xfrm rot="221974">
            <a:off x="8722521" y="1881059"/>
            <a:ext cx="2276999" cy="2630963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0AF60F55-195E-DAEB-7D87-9254AF252C9A}"/>
              </a:ext>
            </a:extLst>
          </p:cNvPr>
          <p:cNvSpPr txBox="1">
            <a:spLocks/>
          </p:cNvSpPr>
          <p:nvPr/>
        </p:nvSpPr>
        <p:spPr>
          <a:xfrm>
            <a:off x="8137826" y="4509748"/>
            <a:ext cx="3304874" cy="749100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ts val="4800"/>
              </a:lnSpc>
              <a:spcBef>
                <a:spcPct val="0"/>
              </a:spcBef>
              <a:buNone/>
              <a:defRPr sz="3800" b="1" i="0" kern="1200" cap="all" baseline="0">
                <a:solidFill>
                  <a:schemeClr val="tx1"/>
                </a:solidFill>
                <a:latin typeface="Nunito Black" pitchFamily="2" charset="77"/>
                <a:ea typeface="+mj-ea"/>
                <a:cs typeface="+mj-cs"/>
              </a:defRPr>
            </a:lvl1pPr>
          </a:lstStyle>
          <a:p>
            <a:pPr algn="ctr"/>
            <a:r>
              <a:rPr lang="lv-LV" sz="2000" noProof="0" dirty="0"/>
              <a:t>Soma</a:t>
            </a:r>
          </a:p>
        </p:txBody>
      </p:sp>
    </p:spTree>
    <p:extLst>
      <p:ext uri="{BB962C8B-B14F-4D97-AF65-F5344CB8AC3E}">
        <p14:creationId xmlns:p14="http://schemas.microsoft.com/office/powerpoint/2010/main" val="3219000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53F2B-6503-FE05-AC79-43CF928CD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v-LV" sz="2300" noProof="0" dirty="0"/>
              <a:t>	Programma pieejama bērniem ar speciālām vajadzībām</a:t>
            </a:r>
          </a:p>
        </p:txBody>
      </p:sp>
      <p:pic>
        <p:nvPicPr>
          <p:cNvPr id="8" name="Satura vietturis 7">
            <a:extLst>
              <a:ext uri="{FF2B5EF4-FFF2-40B4-BE49-F238E27FC236}">
                <a16:creationId xmlns:a16="http://schemas.microsoft.com/office/drawing/2014/main" id="{46518DD1-B300-3132-67D8-F0FC8861F9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2525" y="2044612"/>
            <a:ext cx="7055213" cy="3416476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4917D4-DE4E-E829-FC7A-F5AFDC9284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8000" y="6356350"/>
            <a:ext cx="1123563" cy="365125"/>
          </a:xfrm>
        </p:spPr>
        <p:txBody>
          <a:bodyPr/>
          <a:lstStyle/>
          <a:p>
            <a:r>
              <a:rPr lang="lv-LV" noProof="0"/>
              <a:t>30.09.2026</a:t>
            </a:r>
            <a:endParaRPr lang="lv-LV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3B424C-0F75-DF8E-92FB-BD05ED819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58500" y="6356350"/>
            <a:ext cx="584200" cy="365125"/>
          </a:xfrm>
        </p:spPr>
        <p:txBody>
          <a:bodyPr/>
          <a:lstStyle/>
          <a:p>
            <a:fld id="{1DA80991-00BB-8541-8AEF-43E67108F0A1}" type="slidenum">
              <a:rPr lang="lv-LV" noProof="0" smtClean="0"/>
              <a:pPr/>
              <a:t>17</a:t>
            </a:fld>
            <a:endParaRPr lang="lv-LV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B55035-B316-32C4-0E05-FC51BE0FD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noProof="0" dirty="0"/>
              <a:t>www.centrsdardedze.lv       info@centrsdardedze.lv       tel.nr.: +371 29556680,    +371 67600685</a:t>
            </a:r>
          </a:p>
        </p:txBody>
      </p:sp>
    </p:spTree>
    <p:extLst>
      <p:ext uri="{BB962C8B-B14F-4D97-AF65-F5344CB8AC3E}">
        <p14:creationId xmlns:p14="http://schemas.microsoft.com/office/powerpoint/2010/main" val="42364828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A756F0-1FEE-0156-7E13-A710001D71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532F0-B4E8-D3EE-05E1-541297A8D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3200" noProof="0" dirty="0"/>
              <a:t>Materiāli bērniem ar speciālām vajadzībām</a:t>
            </a:r>
          </a:p>
        </p:txBody>
      </p:sp>
      <p:pic>
        <p:nvPicPr>
          <p:cNvPr id="3" name="Satura vietturis 6">
            <a:extLst>
              <a:ext uri="{FF2B5EF4-FFF2-40B4-BE49-F238E27FC236}">
                <a16:creationId xmlns:a16="http://schemas.microsoft.com/office/drawing/2014/main" id="{42BB5334-DD51-57AB-F4E6-CC1B618941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4396" y="1342126"/>
            <a:ext cx="2406774" cy="3454578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35CCF1-C131-CEA7-E45E-8C05EBDA3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 noProof="0"/>
              <a:t>30.09.2026</a:t>
            </a:r>
            <a:endParaRPr lang="lv-LV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320A11-6827-F5A7-491A-8180F2281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80991-00BB-8541-8AEF-43E67108F0A1}" type="slidenum">
              <a:rPr lang="lv-LV" noProof="0" smtClean="0"/>
              <a:pPr/>
              <a:t>18</a:t>
            </a:fld>
            <a:endParaRPr lang="lv-LV" noProof="0" dirty="0"/>
          </a:p>
        </p:txBody>
      </p:sp>
      <p:pic>
        <p:nvPicPr>
          <p:cNvPr id="6" name="Attēls 5">
            <a:extLst>
              <a:ext uri="{FF2B5EF4-FFF2-40B4-BE49-F238E27FC236}">
                <a16:creationId xmlns:a16="http://schemas.microsoft.com/office/drawing/2014/main" id="{68FC6353-8913-F15F-A61F-C76E51DD4E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3489" y="1360180"/>
            <a:ext cx="2373178" cy="3102771"/>
          </a:xfrm>
          <a:prstGeom prst="rect">
            <a:avLst/>
          </a:prstGeom>
        </p:spPr>
      </p:pic>
      <p:pic>
        <p:nvPicPr>
          <p:cNvPr id="8" name="Attēls 7">
            <a:extLst>
              <a:ext uri="{FF2B5EF4-FFF2-40B4-BE49-F238E27FC236}">
                <a16:creationId xmlns:a16="http://schemas.microsoft.com/office/drawing/2014/main" id="{E287DDF6-3410-A742-EF3B-C506C90490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0645" y="1360180"/>
            <a:ext cx="2211521" cy="3120825"/>
          </a:xfrm>
          <a:prstGeom prst="rect">
            <a:avLst/>
          </a:prstGeom>
        </p:spPr>
      </p:pic>
      <p:pic>
        <p:nvPicPr>
          <p:cNvPr id="9" name="Attēls 8">
            <a:extLst>
              <a:ext uri="{FF2B5EF4-FFF2-40B4-BE49-F238E27FC236}">
                <a16:creationId xmlns:a16="http://schemas.microsoft.com/office/drawing/2014/main" id="{2E5B7E84-7586-3207-4CEC-5743BCE44A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8937160" y="2533406"/>
            <a:ext cx="2797639" cy="1947600"/>
          </a:xfrm>
          <a:prstGeom prst="rect">
            <a:avLst/>
          </a:prstGeom>
        </p:spPr>
      </p:pic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D1E4B48F-62BE-AA1F-C340-89A41E5307D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lv-LV" noProof="0" dirty="0"/>
              <a:t>www.centrsdardedze.lv       info@centrsdardedze.lv       tel.nr.: +371 29556680,    +371 67600685</a:t>
            </a:r>
          </a:p>
        </p:txBody>
      </p:sp>
    </p:spTree>
    <p:extLst>
      <p:ext uri="{BB962C8B-B14F-4D97-AF65-F5344CB8AC3E}">
        <p14:creationId xmlns:p14="http://schemas.microsoft.com/office/powerpoint/2010/main" val="6954481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9E4804F-B573-61A6-9A7A-4066764908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8408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072A8D-C14C-AED1-713A-E8210470FA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2485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E0F80-2483-8DFF-EDB4-747A260EE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lv-LV" noProof="0" dirty="0"/>
              <a:t>Izglītojošās atbalsta grupas vecākiem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31247C26-C21E-9469-34E3-B68A12EB2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376880"/>
            <a:ext cx="4962150" cy="475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noProof="0" dirty="0"/>
              <a:t>1. «Sargeņģelis»</a:t>
            </a:r>
          </a:p>
          <a:p>
            <a:pPr marL="0" indent="0">
              <a:buNone/>
            </a:pPr>
            <a:endParaRPr lang="lv-LV" noProof="0" dirty="0"/>
          </a:p>
          <a:p>
            <a:pPr marL="0" indent="0">
              <a:buNone/>
            </a:pPr>
            <a:r>
              <a:rPr lang="lv-LV" noProof="0" dirty="0"/>
              <a:t>2. «Bērna emocionāla audzināšana» (BEA)</a:t>
            </a:r>
          </a:p>
          <a:p>
            <a:pPr marL="0" indent="0">
              <a:buNone/>
            </a:pPr>
            <a:endParaRPr lang="lv-LV" noProof="0" dirty="0"/>
          </a:p>
          <a:p>
            <a:pPr marL="0" indent="0">
              <a:buNone/>
            </a:pPr>
            <a:r>
              <a:rPr lang="lv-LV" noProof="0" dirty="0"/>
              <a:t>3. «Ceļvedis, audzinot pusaudzi» (CAP)</a:t>
            </a:r>
          </a:p>
          <a:p>
            <a:pPr marL="0" indent="0">
              <a:buNone/>
            </a:pPr>
            <a:endParaRPr lang="lv-LV" noProof="0" dirty="0"/>
          </a:p>
          <a:p>
            <a:pPr marL="0" indent="0">
              <a:buNone/>
            </a:pPr>
            <a:r>
              <a:rPr lang="lv-LV" noProof="0" dirty="0"/>
              <a:t>4. «Kā ar mīlestību un cieņu noteikt bērnam robežas»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D61DF-3422-9688-2E15-D4DB41232E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lv-LV" noProof="0"/>
              <a:t>30.09.2026</a:t>
            </a:r>
            <a:endParaRPr lang="lv-LV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4E8273-71A8-A9AA-EF29-95D2A477A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572A262-C357-4E65-B12F-80D120AC05A9}" type="slidenum">
              <a:rPr lang="lv-LV" noProof="0" smtClean="0"/>
              <a:pPr>
                <a:spcAft>
                  <a:spcPts val="600"/>
                </a:spcAft>
              </a:pPr>
              <a:t>21</a:t>
            </a:fld>
            <a:endParaRPr lang="lv-LV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D0AAE8-20FC-3AE9-47A4-3BAC21A6E5F7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500841" y="6356350"/>
            <a:ext cx="7489825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lv-LV" noProof="0" dirty="0"/>
              <a:t>www.centrsdardedze.lv       info@centrsdardedze.lv       tel.nr.: +371 29556680,    +371 67600685</a:t>
            </a:r>
          </a:p>
        </p:txBody>
      </p:sp>
      <p:pic>
        <p:nvPicPr>
          <p:cNvPr id="11" name="Picture 10" descr="A person sitting on a couch holding a person's hand&#10;&#10;AI-generated content may be incorrect.">
            <a:extLst>
              <a:ext uri="{FF2B5EF4-FFF2-40B4-BE49-F238E27FC236}">
                <a16:creationId xmlns:a16="http://schemas.microsoft.com/office/drawing/2014/main" id="{30C4D509-7FA5-C715-F89F-CB9D8B14224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243" r="-3" b="86"/>
          <a:stretch>
            <a:fillRect/>
          </a:stretch>
        </p:blipFill>
        <p:spPr>
          <a:xfrm>
            <a:off x="6143250" y="1376880"/>
            <a:ext cx="5304750" cy="475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238912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B4EEB-E78A-F776-3755-EE0D750DE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7488" y="638175"/>
            <a:ext cx="3695700" cy="1236663"/>
          </a:xfrm>
        </p:spPr>
        <p:txBody>
          <a:bodyPr anchor="t">
            <a:noAutofit/>
          </a:bodyPr>
          <a:lstStyle/>
          <a:p>
            <a:r>
              <a:rPr lang="lv-LV" noProof="0" dirty="0"/>
              <a:t>Mācību programmas profesionāļiem</a:t>
            </a:r>
          </a:p>
        </p:txBody>
      </p:sp>
      <p:pic>
        <p:nvPicPr>
          <p:cNvPr id="9" name="Picture Placeholder 8" descr="A close-up of a person holding a notebook&#10;&#10;AI-generated content may be incorrect.">
            <a:extLst>
              <a:ext uri="{FF2B5EF4-FFF2-40B4-BE49-F238E27FC236}">
                <a16:creationId xmlns:a16="http://schemas.microsoft.com/office/drawing/2014/main" id="{CCC824D5-1AB8-D766-CF6D-04FEE0D7497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056" b="4056"/>
          <a:stretch/>
        </p:blipFill>
        <p:spPr>
          <a:prstGeom prst="rect">
            <a:avLst/>
          </a:prstGeom>
          <a:noFill/>
        </p:spPr>
      </p:pic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4CC29E63-F5A3-BE82-90B0-24FF655F11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87488" y="2202392"/>
            <a:ext cx="3695700" cy="3662364"/>
          </a:xfrm>
        </p:spPr>
        <p:txBody>
          <a:bodyPr/>
          <a:lstStyle/>
          <a:p>
            <a:r>
              <a:rPr lang="lv-LV" noProof="0" dirty="0"/>
              <a:t>1.Regulārās mācības (piem. «Bērnu seksuāla izmantošana, kas jāzina ikvienam, lai pasargātu bērnu» u.c.)</a:t>
            </a:r>
          </a:p>
          <a:p>
            <a:r>
              <a:rPr lang="lv-LV" noProof="0" dirty="0"/>
              <a:t>2.Mācības iestādēm un profesionāļu komandām pēc pieprasījuma</a:t>
            </a:r>
          </a:p>
          <a:p>
            <a:r>
              <a:rPr lang="lv-LV" noProof="0" dirty="0"/>
              <a:t>3.Videolekciju ieraksti</a:t>
            </a:r>
          </a:p>
          <a:p>
            <a:endParaRPr lang="lv-LV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5EDA7A-3D04-B73B-AD0D-FD0ACCB11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lv-LV" noProof="0"/>
              <a:t>30.09.2026</a:t>
            </a:r>
            <a:endParaRPr lang="lv-LV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354D53-AF52-CEC8-F4B1-CDAAA777E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lv-LV" noProof="0" dirty="0"/>
              <a:t>www.centrsdardedze.lv       info@centrsdardedze.lv       tel.nr.: +371 29556680,    +371 67600685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2B67AE-3D15-A107-3F59-203E4E810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572A262-C357-4E65-B12F-80D120AC05A9}" type="slidenum">
              <a:rPr lang="lv-LV" noProof="0" smtClean="0"/>
              <a:pPr>
                <a:spcAft>
                  <a:spcPts val="600"/>
                </a:spcAft>
              </a:pPr>
              <a:t>22</a:t>
            </a:fld>
            <a:endParaRPr lang="lv-LV" noProof="0" dirty="0"/>
          </a:p>
        </p:txBody>
      </p:sp>
    </p:spTree>
    <p:extLst>
      <p:ext uri="{BB962C8B-B14F-4D97-AF65-F5344CB8AC3E}">
        <p14:creationId xmlns:p14="http://schemas.microsoft.com/office/powerpoint/2010/main" val="4073220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597555" y="397301"/>
            <a:ext cx="9866312" cy="612775"/>
          </a:xfrm>
        </p:spPr>
        <p:txBody>
          <a:bodyPr>
            <a:normAutofit/>
          </a:bodyPr>
          <a:lstStyle/>
          <a:p>
            <a:r>
              <a:rPr lang="lv-LV" sz="2800" noProof="0" dirty="0">
                <a:latin typeface="Poppins "/>
                <a:cs typeface="Poppins Light" panose="00000400000000000000" pitchFamily="2" charset="-70"/>
              </a:rPr>
              <a:t>Kampaņas un aptaujas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2">
                    <a:lumMod val="75000"/>
                  </a:schemeClr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v-LV" noProof="0"/>
              <a:t>30.09.2026</a:t>
            </a:r>
            <a:endParaRPr lang="lv-LV" noProof="0" dirty="0">
              <a:solidFill>
                <a:srgbClr val="EAE5E1">
                  <a:lumMod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bg2">
                    <a:lumMod val="75000"/>
                  </a:schemeClr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v-LV" noProof="0" dirty="0"/>
              <a:t>www.centrsdardedze.lv       info@centrsdardedze.lv       tel.nr.: +371 29556680,    +371 67600685</a:t>
            </a:r>
            <a:endParaRPr lang="lv-LV" noProof="0" dirty="0">
              <a:solidFill>
                <a:srgbClr val="EAE5E1">
                  <a:lumMod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2">
                    <a:lumMod val="75000"/>
                  </a:schemeClr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2A262-C357-4E65-B12F-80D120AC05A9}" type="slidenum">
              <a:rPr lang="lv-LV" noProof="0" smtClean="0"/>
              <a:pPr/>
              <a:t>23</a:t>
            </a:fld>
            <a:endParaRPr lang="lv-LV" noProof="0" dirty="0">
              <a:solidFill>
                <a:srgbClr val="EAE5E1">
                  <a:lumMod val="75000"/>
                </a:srgbClr>
              </a:solidFill>
            </a:endParaRPr>
          </a:p>
        </p:txBody>
      </p:sp>
      <p:pic>
        <p:nvPicPr>
          <p:cNvPr id="13" name="Picture 2" descr="https://centrsdardedze.lv/data/kampanu_materiali/siksnas-kampana_lv_plakat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9267"/>
          <a:stretch/>
        </p:blipFill>
        <p:spPr bwMode="auto">
          <a:xfrm>
            <a:off x="57142" y="1727933"/>
            <a:ext cx="2695942" cy="3436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Vārdi ievaino uz mūž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0299" y="591958"/>
            <a:ext cx="3137048" cy="1991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/>
          <a:srcRect b="7946"/>
          <a:stretch/>
        </p:blipFill>
        <p:spPr>
          <a:xfrm>
            <a:off x="2819256" y="1727933"/>
            <a:ext cx="2195718" cy="279651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3"/>
          <a:stretch>
            <a:fillRect/>
          </a:stretch>
        </p:blipFill>
        <p:spPr>
          <a:xfrm>
            <a:off x="5039085" y="2668107"/>
            <a:ext cx="2440782" cy="350284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440" y="2701400"/>
            <a:ext cx="2311587" cy="3469556"/>
          </a:xfrm>
          <a:prstGeom prst="rect">
            <a:avLst/>
          </a:prstGeom>
        </p:spPr>
      </p:pic>
      <p:pic>
        <p:nvPicPr>
          <p:cNvPr id="6" name="Picture 5" descr="A poster with a drawing of a building&#10;&#10;Description automatically generated">
            <a:extLst>
              <a:ext uri="{FF2B5EF4-FFF2-40B4-BE49-F238E27FC236}">
                <a16:creationId xmlns:a16="http://schemas.microsoft.com/office/drawing/2014/main" id="{68A5B4A4-B2A1-0141-FC80-AF938A33E2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0600" y="2757900"/>
            <a:ext cx="2311400" cy="33964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9AE2E84-EB0A-23BE-F4D6-7CFEBB5A71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13519" y="369427"/>
            <a:ext cx="2782243" cy="2287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120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00693D0-08DF-359C-ACDB-6AB76EED78F6}"/>
              </a:ext>
            </a:extLst>
          </p:cNvPr>
          <p:cNvSpPr txBox="1"/>
          <p:nvPr/>
        </p:nvSpPr>
        <p:spPr>
          <a:xfrm>
            <a:off x="1667933" y="497960"/>
            <a:ext cx="92117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3200" b="1" noProof="0" dirty="0">
                <a:solidFill>
                  <a:srgbClr val="3F2615"/>
                </a:solidFill>
                <a:latin typeface="Poppins" panose="00000500000000000000" pitchFamily="2" charset="0"/>
                <a:ea typeface="+mj-ea"/>
                <a:cs typeface="Poppins" panose="00000500000000000000" pitchFamily="2" charset="0"/>
              </a:rPr>
              <a:t>Mācību platformas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FC7323-8C48-1E61-FF74-82BE5F26A4B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lv-LV" noProof="0"/>
              <a:t>30.09.2026</a:t>
            </a:r>
            <a:endParaRPr lang="lv-LV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FC9A28-44CE-90C4-1A93-716F6C4878B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lv-LV" noProof="0" dirty="0"/>
              <a:t>www.centrsdardedze.lv       info@centrsdardedze.lv       tel.nr.: +371 29556680,    +371 67600685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10BF6A-F494-B897-2E7B-BE50A8D557B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noProof="0" smtClean="0"/>
              <a:t>24</a:t>
            </a:fld>
            <a:endParaRPr lang="lv-LV" noProof="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F466074-5496-5EB1-BC47-118F65C5B7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132"/>
          <a:stretch>
            <a:fillRect/>
          </a:stretch>
        </p:blipFill>
        <p:spPr>
          <a:xfrm>
            <a:off x="4349642" y="1280802"/>
            <a:ext cx="7330078" cy="1642975"/>
          </a:xfrm>
          <a:prstGeom prst="rect">
            <a:avLst/>
          </a:prstGeom>
        </p:spPr>
      </p:pic>
      <p:sp>
        <p:nvSpPr>
          <p:cNvPr id="8" name="Google Shape;1411;p121">
            <a:extLst>
              <a:ext uri="{FF2B5EF4-FFF2-40B4-BE49-F238E27FC236}">
                <a16:creationId xmlns:a16="http://schemas.microsoft.com/office/drawing/2014/main" id="{D8B0799C-ED67-35CF-3C23-0E74F9A589E4}"/>
              </a:ext>
            </a:extLst>
          </p:cNvPr>
          <p:cNvSpPr/>
          <p:nvPr/>
        </p:nvSpPr>
        <p:spPr>
          <a:xfrm>
            <a:off x="1253430" y="1362103"/>
            <a:ext cx="3030237" cy="1841042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1800" b="1" noProof="0" dirty="0">
                <a:solidFill>
                  <a:srgbClr val="61462C"/>
                </a:solidFill>
                <a:latin typeface="Poppins"/>
                <a:ea typeface="Poppins"/>
                <a:cs typeface="Poppins"/>
                <a:sym typeface="Poppins"/>
              </a:rPr>
              <a:t>www.</a:t>
            </a:r>
            <a:r>
              <a:rPr lang="lv-LV" b="1" dirty="0" err="1">
                <a:solidFill>
                  <a:srgbClr val="61462C"/>
                </a:solidFill>
                <a:latin typeface="Poppins"/>
                <a:ea typeface="Poppins"/>
                <a:cs typeface="Poppins"/>
                <a:sym typeface="Poppins"/>
              </a:rPr>
              <a:t>centrsdardedze</a:t>
            </a:r>
            <a:r>
              <a:rPr lang="lv-LV" sz="1800" b="1" noProof="0" dirty="0">
                <a:solidFill>
                  <a:srgbClr val="61462C"/>
                </a:solidFill>
                <a:latin typeface="Poppins"/>
                <a:ea typeface="Poppins"/>
                <a:cs typeface="Poppins"/>
                <a:sym typeface="Poppins"/>
              </a:rPr>
              <a:t>.lv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1800" noProof="0" dirty="0">
                <a:latin typeface="Poppins"/>
                <a:ea typeface="Poppins"/>
                <a:cs typeface="Poppins"/>
                <a:sym typeface="Poppins"/>
              </a:rPr>
              <a:t>Vecākiem un speciālistiem, kā pasargāt bērnu no seksuālās izmantošanas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45D0DAE-D21A-1729-DBEE-80B9C65153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0799" y="3273457"/>
            <a:ext cx="4895495" cy="2803525"/>
          </a:xfrm>
          <a:prstGeom prst="rect">
            <a:avLst/>
          </a:prstGeom>
        </p:spPr>
      </p:pic>
      <p:sp>
        <p:nvSpPr>
          <p:cNvPr id="13" name="Google Shape;1411;p121">
            <a:extLst>
              <a:ext uri="{FF2B5EF4-FFF2-40B4-BE49-F238E27FC236}">
                <a16:creationId xmlns:a16="http://schemas.microsoft.com/office/drawing/2014/main" id="{AD3F2583-735A-F91B-F7F7-1B0331E4709A}"/>
              </a:ext>
            </a:extLst>
          </p:cNvPr>
          <p:cNvSpPr/>
          <p:nvPr/>
        </p:nvSpPr>
        <p:spPr>
          <a:xfrm>
            <a:off x="1253431" y="3594787"/>
            <a:ext cx="3030237" cy="1841042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1800" b="1" noProof="0" dirty="0">
                <a:solidFill>
                  <a:srgbClr val="61462C"/>
                </a:solidFill>
                <a:latin typeface="Poppins"/>
                <a:ea typeface="Poppins"/>
                <a:cs typeface="Poppins"/>
                <a:sym typeface="Poppins"/>
              </a:rPr>
              <a:t>www.</a:t>
            </a:r>
            <a:r>
              <a:rPr lang="lv-LV" b="1" noProof="0" dirty="0">
                <a:solidFill>
                  <a:srgbClr val="61462C"/>
                </a:solidFill>
                <a:latin typeface="Poppins"/>
                <a:ea typeface="Poppins"/>
                <a:cs typeface="Poppins"/>
                <a:sym typeface="Poppins"/>
              </a:rPr>
              <a:t>dzimba</a:t>
            </a:r>
            <a:r>
              <a:rPr lang="lv-LV" sz="1800" b="1" noProof="0" dirty="0">
                <a:solidFill>
                  <a:srgbClr val="61462C"/>
                </a:solidFill>
                <a:latin typeface="Poppins"/>
                <a:ea typeface="Poppins"/>
                <a:cs typeface="Poppins"/>
                <a:sym typeface="Poppins"/>
              </a:rPr>
              <a:t>.lv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1800" noProof="0" dirty="0">
                <a:latin typeface="Poppins"/>
                <a:ea typeface="Poppins"/>
                <a:cs typeface="Poppins"/>
                <a:sym typeface="Poppins"/>
              </a:rPr>
              <a:t>Vecākiem un speciālistiem, kā pasargāt bērnu no seksuālās izmantošanas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CA689-8A4D-EE61-6FB7-F87B9F824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5901" y="1274556"/>
            <a:ext cx="4690964" cy="612775"/>
          </a:xfrm>
        </p:spPr>
        <p:txBody>
          <a:bodyPr>
            <a:normAutofit/>
          </a:bodyPr>
          <a:lstStyle/>
          <a:p>
            <a:r>
              <a:rPr lang="lv-LV" noProof="0" dirty="0"/>
              <a:t>Kā iesaistīties?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F206A0-7DFF-FDB2-FB81-E10AC3978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1200" b="0" i="0" u="none" strike="noStrike" kern="1200" cap="none" spc="0" normalizeH="0" baseline="0" noProof="0">
                <a:ln>
                  <a:noFill/>
                </a:ln>
                <a:solidFill>
                  <a:srgbClr val="EAE5E1">
                    <a:lumMod val="75000"/>
                  </a:srgb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30.09.2026</a:t>
            </a:r>
            <a:endParaRPr kumimoji="0" lang="lv-LV" sz="1200" b="0" i="0" u="none" strike="noStrike" kern="1200" cap="none" spc="0" normalizeH="0" baseline="0" noProof="0" dirty="0">
              <a:ln>
                <a:noFill/>
              </a:ln>
              <a:solidFill>
                <a:srgbClr val="EAE5E1">
                  <a:lumMod val="75000"/>
                </a:srgbClr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1B4468-6B59-4A25-3F23-C102CB629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srgbClr val="EAE5E1">
                    <a:lumMod val="75000"/>
                  </a:srgb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www.centrsdardedze.lv       info@centrsdardedze.lv       tel.nr.: +371 29556680,    +371 67600685</a:t>
            </a:r>
            <a:endParaRPr kumimoji="0" lang="lv-LV" sz="1200" b="0" i="0" u="none" strike="noStrike" kern="1200" cap="none" spc="0" normalizeH="0" baseline="0" noProof="0" dirty="0">
              <a:ln>
                <a:noFill/>
              </a:ln>
              <a:solidFill>
                <a:srgbClr val="EAE5E1">
                  <a:lumMod val="75000"/>
                </a:srgbClr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9892E8-175F-A483-C9FB-F479EC854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2A262-C357-4E65-B12F-80D120AC05A9}" type="slidenum">
              <a:rPr kumimoji="0" lang="lv-LV" sz="1200" b="0" i="0" u="none" strike="noStrike" kern="1200" cap="none" spc="0" normalizeH="0" baseline="0" noProof="0" smtClean="0">
                <a:ln>
                  <a:noFill/>
                </a:ln>
                <a:solidFill>
                  <a:srgbClr val="EAE5E1">
                    <a:lumMod val="75000"/>
                  </a:srgb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lv-LV" sz="1200" b="0" i="0" u="none" strike="noStrike" kern="1200" cap="none" spc="0" normalizeH="0" baseline="0" noProof="0" dirty="0">
              <a:ln>
                <a:noFill/>
              </a:ln>
              <a:solidFill>
                <a:srgbClr val="EAE5E1">
                  <a:lumMod val="75000"/>
                </a:srgbClr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12618C-8DBD-5AF4-B67B-0B395AE31A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noProof="0" dirty="0"/>
              <a:t>Ziedo</a:t>
            </a:r>
          </a:p>
          <a:p>
            <a:r>
              <a:rPr lang="lv-LV" noProof="0" dirty="0"/>
              <a:t>Esi brīvprātīgais</a:t>
            </a:r>
          </a:p>
          <a:p>
            <a:r>
              <a:rPr lang="lv-LV" noProof="0" dirty="0"/>
              <a:t>Kļūsti par sadarbības partneri</a:t>
            </a:r>
          </a:p>
          <a:p>
            <a:r>
              <a:rPr lang="lv-LV" noProof="0" dirty="0"/>
              <a:t>Seko un dalies @centrsdardedze: </a:t>
            </a:r>
          </a:p>
          <a:p>
            <a:endParaRPr lang="lv-LV" noProof="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5850835-F120-14FF-A089-C6638DD30508}"/>
              </a:ext>
            </a:extLst>
          </p:cNvPr>
          <p:cNvSpPr txBox="1">
            <a:spLocks/>
          </p:cNvSpPr>
          <p:nvPr/>
        </p:nvSpPr>
        <p:spPr>
          <a:xfrm>
            <a:off x="6366206" y="1280214"/>
            <a:ext cx="5437017" cy="6127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3F2615"/>
                </a:solidFill>
                <a:latin typeface="Poppins" panose="00000500000000000000" pitchFamily="2" charset="0"/>
                <a:ea typeface="+mj-ea"/>
                <a:cs typeface="Poppins" panose="00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3200" b="1" i="0" u="none" strike="noStrike" kern="1200" cap="none" spc="0" normalizeH="0" baseline="0" noProof="0" dirty="0">
                <a:ln>
                  <a:noFill/>
                </a:ln>
                <a:solidFill>
                  <a:srgbClr val="3F2615"/>
                </a:solidFill>
                <a:effectLst/>
                <a:uLnTx/>
                <a:uFillTx/>
                <a:latin typeface="Poppins" panose="00000500000000000000" pitchFamily="2" charset="0"/>
                <a:ea typeface="+mj-ea"/>
                <a:cs typeface="Poppins" panose="00000500000000000000" pitchFamily="2" charset="0"/>
              </a:rPr>
              <a:t>Kā sazināties?</a:t>
            </a:r>
          </a:p>
        </p:txBody>
      </p:sp>
      <p:pic>
        <p:nvPicPr>
          <p:cNvPr id="1026" name="Picture 2" descr="Instagram ">
            <a:extLst>
              <a:ext uri="{FF2B5EF4-FFF2-40B4-BE49-F238E27FC236}">
                <a16:creationId xmlns:a16="http://schemas.microsoft.com/office/drawing/2014/main" id="{EBB8B2BA-86C3-E6C1-604B-49F38A72FD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8983" y="3622825"/>
            <a:ext cx="791370" cy="791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acebook ">
            <a:extLst>
              <a:ext uri="{FF2B5EF4-FFF2-40B4-BE49-F238E27FC236}">
                <a16:creationId xmlns:a16="http://schemas.microsoft.com/office/drawing/2014/main" id="{D6592522-68AD-082B-4D8F-CCEC8D023E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3767" y="3622825"/>
            <a:ext cx="791369" cy="791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witter ">
            <a:extLst>
              <a:ext uri="{FF2B5EF4-FFF2-40B4-BE49-F238E27FC236}">
                <a16:creationId xmlns:a16="http://schemas.microsoft.com/office/drawing/2014/main" id="{8B675447-8A6D-D03E-CCA8-482A6D0DAA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613" y="3622824"/>
            <a:ext cx="791370" cy="791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Youtube ">
            <a:extLst>
              <a:ext uri="{FF2B5EF4-FFF2-40B4-BE49-F238E27FC236}">
                <a16:creationId xmlns:a16="http://schemas.microsoft.com/office/drawing/2014/main" id="{712B1E60-81D1-868E-F79F-E63B46834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243" y="3622824"/>
            <a:ext cx="791370" cy="791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8EF6992-8114-DA96-B9D9-7FD2BE7A52E5}"/>
              </a:ext>
            </a:extLst>
          </p:cNvPr>
          <p:cNvSpPr txBox="1">
            <a:spLocks/>
          </p:cNvSpPr>
          <p:nvPr/>
        </p:nvSpPr>
        <p:spPr>
          <a:xfrm>
            <a:off x="6301946" y="1887332"/>
            <a:ext cx="4814459" cy="391815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ü"/>
              <a:defRPr sz="2000" b="0" kern="1200">
                <a:solidFill>
                  <a:srgbClr val="3F2615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rgbClr val="3F2615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2pPr>
            <a:lvl3pPr marL="12573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rgbClr val="3F2615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3pPr>
            <a:lvl4pPr marL="17145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rgbClr val="3F2615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4pPr>
            <a:lvl5pPr marL="21717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rgbClr val="3F2615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lv-LV" sz="2000" b="1" i="0" u="sng" strike="noStrike" kern="1200" cap="none" spc="0" normalizeH="0" baseline="0" noProof="0" dirty="0">
                <a:ln>
                  <a:noFill/>
                </a:ln>
                <a:solidFill>
                  <a:srgbClr val="3F2615"/>
                </a:solidFill>
                <a:effectLst/>
                <a:uLnTx/>
                <a:uFillTx/>
                <a:latin typeface="Poppins Light" panose="00000400000000000000" pitchFamily="2" charset="0"/>
                <a:ea typeface="+mn-ea"/>
                <a:cs typeface="Poppins Light" panose="00000400000000000000" pitchFamily="2" charset="0"/>
              </a:rPr>
              <a:t>www.centrsdardedze.lv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lv-LV" noProof="0" dirty="0"/>
              <a:t>info@centrsdardedze.lv </a:t>
            </a:r>
            <a:endParaRPr kumimoji="0" lang="lv-LV" sz="2000" b="0" i="0" strike="noStrike" kern="1200" cap="none" spc="0" normalizeH="0" baseline="0" noProof="0" dirty="0">
              <a:ln>
                <a:noFill/>
              </a:ln>
              <a:solidFill>
                <a:srgbClr val="3F2615"/>
              </a:solidFill>
              <a:effectLst/>
              <a:uLnTx/>
              <a:uFillTx/>
              <a:latin typeface="Poppins Light" panose="00000400000000000000" pitchFamily="2" charset="0"/>
              <a:ea typeface="+mn-ea"/>
              <a:cs typeface="Poppins Light" panose="00000400000000000000" pitchFamily="2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lv-LV" sz="2000" b="0" i="0" u="none" strike="noStrike" kern="1200" cap="none" spc="0" normalizeH="0" baseline="0" noProof="0" dirty="0">
                <a:ln>
                  <a:noFill/>
                </a:ln>
                <a:solidFill>
                  <a:srgbClr val="3F2615"/>
                </a:solidFill>
                <a:effectLst/>
                <a:uLnTx/>
                <a:uFillTx/>
                <a:latin typeface="Poppins Light" panose="00000400000000000000" pitchFamily="2" charset="0"/>
                <a:ea typeface="+mn-ea"/>
                <a:cs typeface="Poppins Light" panose="00000400000000000000" pitchFamily="2" charset="0"/>
              </a:rPr>
              <a:t>T. +371 67600685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lv-LV" sz="2000" b="0" i="0" u="none" strike="noStrike" kern="1200" cap="none" spc="0" normalizeH="0" baseline="0" noProof="0" dirty="0">
                <a:ln>
                  <a:noFill/>
                </a:ln>
                <a:solidFill>
                  <a:srgbClr val="3F2615"/>
                </a:solidFill>
                <a:effectLst/>
                <a:uLnTx/>
                <a:uFillTx/>
                <a:latin typeface="Poppins Light" panose="00000400000000000000" pitchFamily="2" charset="0"/>
                <a:ea typeface="+mn-ea"/>
                <a:cs typeface="Poppins Light" panose="00000400000000000000" pitchFamily="2" charset="0"/>
              </a:rPr>
              <a:t>T. +371 29556680 (</a:t>
            </a:r>
            <a:r>
              <a:rPr kumimoji="0" lang="lv-LV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F2615"/>
                </a:solidFill>
                <a:effectLst/>
                <a:uLnTx/>
                <a:uFillTx/>
                <a:latin typeface="Poppins Light" panose="00000400000000000000" pitchFamily="2" charset="0"/>
                <a:ea typeface="+mn-ea"/>
                <a:cs typeface="Poppins Light" panose="00000400000000000000" pitchFamily="2" charset="0"/>
              </a:rPr>
              <a:t>whatsapp</a:t>
            </a:r>
            <a:r>
              <a:rPr kumimoji="0" lang="lv-LV" sz="2000" b="0" i="0" u="none" strike="noStrike" kern="1200" cap="none" spc="0" normalizeH="0" baseline="0" noProof="0" dirty="0">
                <a:ln>
                  <a:noFill/>
                </a:ln>
                <a:solidFill>
                  <a:srgbClr val="3F2615"/>
                </a:solidFill>
                <a:effectLst/>
                <a:uLnTx/>
                <a:uFillTx/>
                <a:latin typeface="Poppins Light" panose="00000400000000000000" pitchFamily="2" charset="0"/>
                <a:ea typeface="+mn-ea"/>
                <a:cs typeface="Poppins Light" panose="00000400000000000000" pitchFamily="2" charset="0"/>
              </a:rPr>
              <a:t>)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lang="lv-LV" noProof="0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lv-LV" sz="2000" b="1" i="0" u="none" strike="noStrike" kern="1200" cap="none" spc="0" normalizeH="0" baseline="0" noProof="0" dirty="0">
                <a:ln>
                  <a:noFill/>
                </a:ln>
                <a:solidFill>
                  <a:srgbClr val="3F2615"/>
                </a:solidFill>
                <a:effectLst/>
                <a:uLnTx/>
                <a:uFillTx/>
                <a:latin typeface="Poppins Light" panose="00000400000000000000" pitchFamily="2" charset="0"/>
                <a:ea typeface="+mn-ea"/>
                <a:cs typeface="Poppins Light" panose="00000400000000000000" pitchFamily="2" charset="0"/>
              </a:rPr>
              <a:t>Par mācībām:</a:t>
            </a:r>
          </a:p>
          <a:p>
            <a:pPr lvl="0">
              <a:buFont typeface="Wingdings" panose="05000000000000000000" pitchFamily="2" charset="2"/>
              <a:buChar char="§"/>
              <a:defRPr/>
            </a:pPr>
            <a:r>
              <a:rPr lang="lv-LV" noProof="0" dirty="0"/>
              <a:t>apmacibas@centrsdardedze.lv</a:t>
            </a:r>
          </a:p>
          <a:p>
            <a:pPr lvl="0">
              <a:buFont typeface="Wingdings" panose="05000000000000000000" pitchFamily="2" charset="2"/>
              <a:buChar char="§"/>
              <a:defRPr/>
            </a:pPr>
            <a:r>
              <a:rPr lang="lv-LV" noProof="0" dirty="0"/>
              <a:t>T. +371 22326320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lv-LV" sz="2000" b="0" i="0" u="none" strike="noStrike" kern="1200" cap="none" spc="0" normalizeH="0" baseline="0" noProof="0" dirty="0">
              <a:ln>
                <a:noFill/>
              </a:ln>
              <a:solidFill>
                <a:srgbClr val="3F2615"/>
              </a:solidFill>
              <a:effectLst/>
              <a:uLnTx/>
              <a:uFillTx/>
              <a:latin typeface="Poppins Light" panose="00000400000000000000" pitchFamily="2" charset="0"/>
              <a:ea typeface="+mn-ea"/>
              <a:cs typeface="Poppins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9509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74CB2-118A-4D0F-8DC0-18DEEE54F1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33384" y="2172182"/>
            <a:ext cx="9620416" cy="612776"/>
          </a:xfrm>
        </p:spPr>
        <p:txBody>
          <a:bodyPr>
            <a:normAutofit fontScale="90000"/>
          </a:bodyPr>
          <a:lstStyle/>
          <a:p>
            <a:pPr algn="ctr"/>
            <a:r>
              <a:rPr lang="lv-LV" sz="3600" i="1" noProof="0"/>
              <a:t>Lai</a:t>
            </a:r>
            <a:r>
              <a:rPr lang="lv-LV" i="1" noProof="0">
                <a:latin typeface="Poppins Light" panose="00000400000000000000" pitchFamily="2" charset="-70"/>
                <a:cs typeface="Poppins Light" panose="00000400000000000000" pitchFamily="2" charset="-70"/>
              </a:rPr>
              <a:t> </a:t>
            </a:r>
            <a:r>
              <a:rPr lang="lv-LV" sz="3600" i="1" noProof="0"/>
              <a:t>mums izdodas!</a:t>
            </a:r>
            <a:br>
              <a:rPr lang="lv-LV" i="1" noProof="0" dirty="0">
                <a:latin typeface="Poppins Light" panose="00000400000000000000" pitchFamily="2" charset="-70"/>
                <a:cs typeface="Poppins Light" panose="00000400000000000000" pitchFamily="2" charset="-70"/>
              </a:rPr>
            </a:br>
            <a:r>
              <a:rPr lang="lv-LV" noProof="0" dirty="0"/>
              <a:t> </a:t>
            </a:r>
            <a:br>
              <a:rPr lang="lv-LV" noProof="0" dirty="0"/>
            </a:br>
            <a:endParaRPr lang="lv-LV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471EFB-3AAD-4B4C-8181-1962E6DBA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76374" y="3203345"/>
            <a:ext cx="9866313" cy="2967581"/>
          </a:xfrm>
        </p:spPr>
        <p:txBody>
          <a:bodyPr/>
          <a:lstStyle/>
          <a:p>
            <a:pPr algn="ctr"/>
            <a:r>
              <a:rPr lang="lv-LV" noProof="0" dirty="0"/>
              <a:t>Laila Balode</a:t>
            </a:r>
          </a:p>
          <a:p>
            <a:pPr algn="ctr"/>
            <a:r>
              <a:rPr lang="lv-LV" noProof="0" dirty="0"/>
              <a:t>Nodibinājums «Centrs Dardedze»</a:t>
            </a:r>
          </a:p>
          <a:p>
            <a:pPr algn="ctr"/>
            <a:r>
              <a:rPr lang="lv-LV" noProof="0" dirty="0"/>
              <a:t>www.centrsdardedze.lv</a:t>
            </a:r>
          </a:p>
          <a:p>
            <a:pPr algn="ctr"/>
            <a:r>
              <a:rPr lang="lv-LV" noProof="0" dirty="0"/>
              <a:t>info@centrsdardedze.lv </a:t>
            </a:r>
          </a:p>
          <a:p>
            <a:pPr algn="ctr"/>
            <a:r>
              <a:rPr lang="lv-LV" noProof="0" dirty="0"/>
              <a:t>tel.nr.: +371 29556680, </a:t>
            </a:r>
          </a:p>
          <a:p>
            <a:pPr algn="ctr"/>
            <a:r>
              <a:rPr lang="lv-LV" noProof="0" dirty="0"/>
              <a:t>+371 67600685</a:t>
            </a:r>
          </a:p>
          <a:p>
            <a:pPr algn="ctr"/>
            <a:endParaRPr lang="lv-LV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E19FBD-3DCB-4FBA-91F8-803E989F2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 noProof="0"/>
              <a:t>30.09.2026</a:t>
            </a:r>
            <a:endParaRPr lang="lv-LV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7E6C1A-F098-458A-A6C3-09CBAF641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noProof="0" dirty="0"/>
              <a:t>www.centrsdardedze.lv       info@centrsdardedze.lv       tel.nr.: +371 29556680,    +371 67600685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56CEA2-E265-4B8B-8BD9-9A94DFA39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2A262-C357-4E65-B12F-80D120AC05A9}" type="slidenum">
              <a:rPr lang="lv-LV" noProof="0" smtClean="0"/>
              <a:t>26</a:t>
            </a:fld>
            <a:endParaRPr lang="lv-LV" noProof="0" dirty="0"/>
          </a:p>
        </p:txBody>
      </p:sp>
    </p:spTree>
    <p:extLst>
      <p:ext uri="{BB962C8B-B14F-4D97-AF65-F5344CB8AC3E}">
        <p14:creationId xmlns:p14="http://schemas.microsoft.com/office/powerpoint/2010/main" val="3162202316"/>
      </p:ext>
    </p:extLst>
  </p:cSld>
  <p:clrMapOvr>
    <a:masterClrMapping/>
  </p:clrMapOvr>
</p:sld>
</file>

<file path=ppt/theme/theme1.xml><?xml version="1.0" encoding="utf-8"?>
<a:theme xmlns:a="http://schemas.openxmlformats.org/drawingml/2006/main" name="Stili ">
  <a:themeElements>
    <a:clrScheme name="Centrs Dardedze">
      <a:dk1>
        <a:srgbClr val="3F2615"/>
      </a:dk1>
      <a:lt1>
        <a:srgbClr val="FAF9F7"/>
      </a:lt1>
      <a:dk2>
        <a:srgbClr val="8C6E51"/>
      </a:dk2>
      <a:lt2>
        <a:srgbClr val="EAE5E1"/>
      </a:lt2>
      <a:accent1>
        <a:srgbClr val="B88D64"/>
      </a:accent1>
      <a:accent2>
        <a:srgbClr val="E8CD86"/>
      </a:accent2>
      <a:accent3>
        <a:srgbClr val="663A14"/>
      </a:accent3>
      <a:accent4>
        <a:srgbClr val="92E34A"/>
      </a:accent4>
      <a:accent5>
        <a:srgbClr val="FF3523"/>
      </a:accent5>
      <a:accent6>
        <a:srgbClr val="777471"/>
      </a:accent6>
      <a:hlink>
        <a:srgbClr val="41FAFF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861AB878-F04D-40D0-AC48-080AFEBD42ED}" vid="{3991574E-8452-4D99-AD30-1523F0462C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s" ma:contentTypeID="0x0101003283D7405202D443A1F57707F3586FB2" ma:contentTypeVersion="16" ma:contentTypeDescription="Izveidot jaunu dokumentu." ma:contentTypeScope="" ma:versionID="be4f1da70c231d384a21fc81abf534a0">
  <xsd:schema xmlns:xsd="http://www.w3.org/2001/XMLSchema" xmlns:xs="http://www.w3.org/2001/XMLSchema" xmlns:p="http://schemas.microsoft.com/office/2006/metadata/properties" xmlns:ns2="2f1c89ee-50c3-4fc3-a6c9-ecf308885f22" xmlns:ns3="dd4b2ca2-25f3-4f41-a981-0766fe1f5d69" xmlns:ns4="13c06f12-9cd7-45ef-9235-8a2610dbab13" targetNamespace="http://schemas.microsoft.com/office/2006/metadata/properties" ma:root="true" ma:fieldsID="92d85c503681ad304cce408e6202aefe" ns2:_="" ns3:_="" ns4:_="">
    <xsd:import namespace="2f1c89ee-50c3-4fc3-a6c9-ecf308885f22"/>
    <xsd:import namespace="dd4b2ca2-25f3-4f41-a981-0766fe1f5d69"/>
    <xsd:import namespace="13c06f12-9cd7-45ef-9235-8a2610dbab1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ObjectDetectorVersions" minOccurs="0"/>
                <xsd:element ref="ns4:SharedWithUsers" minOccurs="0"/>
                <xsd:element ref="ns4:SharedWithDetail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1c89ee-50c3-4fc3-a6c9-ecf308885f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2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Attēlu atzīmes" ma:readOnly="false" ma:fieldId="{5cf76f15-5ced-4ddc-b409-7134ff3c332f}" ma:taxonomyMulti="true" ma:sspId="6cfc37d3-8788-4e20-9719-a5a5ab19aac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9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4b2ca2-25f3-4f41-a981-0766fe1f5d69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d18ca6c6-665b-4cc9-9c93-5427d0e7f24f}" ma:internalName="TaxCatchAll" ma:showField="CatchAllData" ma:web="dd4b2ca2-25f3-4f41-a981-0766fe1f5d6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c06f12-9cd7-45ef-9235-8a2610dbab13" elementFormDefault="qualified">
    <xsd:import namespace="http://schemas.microsoft.com/office/2006/documentManagement/types"/>
    <xsd:import namespace="http://schemas.microsoft.com/office/infopath/2007/PartnerControls"/>
    <xsd:element name="SharedWithUsers" ma:index="20" nillable="true" ma:displayName="Koplietots a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Koplietots ar: detalizēt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atura tips"/>
        <xsd:element ref="dc:title" minOccurs="0" maxOccurs="1" ma:index="4" ma:displayName="Virsrakst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4b2ca2-25f3-4f41-a981-0766fe1f5d69" xsi:nil="true"/>
    <lcf76f155ced4ddcb4097134ff3c332f xmlns="2f1c89ee-50c3-4fc3-a6c9-ecf308885f2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6821C2A-FA46-4122-8137-6244B63BFB6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1c89ee-50c3-4fc3-a6c9-ecf308885f22"/>
    <ds:schemaRef ds:uri="dd4b2ca2-25f3-4f41-a981-0766fe1f5d69"/>
    <ds:schemaRef ds:uri="13c06f12-9cd7-45ef-9235-8a2610dbab1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710B96F-3B07-4F31-9EBF-A80E839C413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4D3BC82-9D90-44F4-9322-76A1C7EC171C}">
  <ds:schemaRefs>
    <ds:schemaRef ds:uri="http://schemas.microsoft.com/office/2006/metadata/properties"/>
    <ds:schemaRef ds:uri="http://schemas.microsoft.com/office/infopath/2007/PartnerControls"/>
    <ds:schemaRef ds:uri="dd4b2ca2-25f3-4f41-a981-0766fe1f5d69"/>
    <ds:schemaRef ds:uri="2f1c89ee-50c3-4fc3-a6c9-ecf308885f2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</TotalTime>
  <Words>1101</Words>
  <Application>Microsoft Office PowerPoint</Application>
  <PresentationFormat>Widescreen</PresentationFormat>
  <Paragraphs>175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Arial</vt:lpstr>
      <vt:lpstr>Calibri</vt:lpstr>
      <vt:lpstr>Nunito Black</vt:lpstr>
      <vt:lpstr>Poppins</vt:lpstr>
      <vt:lpstr>Poppins </vt:lpstr>
      <vt:lpstr>Poppins Light</vt:lpstr>
      <vt:lpstr>Wingdings</vt:lpstr>
      <vt:lpstr>Stili </vt:lpstr>
      <vt:lpstr>         Droša skola – zināt, rīkoties pasargāt</vt:lpstr>
      <vt:lpstr>Centrs drošai bērnībai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Kaitējošas seksuālas uzvedības ierobežošana skolā (KSU)</vt:lpstr>
      <vt:lpstr>Bērnu seksuālas izmantošanas novēršanas plāna izveide skolās</vt:lpstr>
      <vt:lpstr>PowerPoint Presentation</vt:lpstr>
      <vt:lpstr>PowerPoint Presentation</vt:lpstr>
      <vt:lpstr>Džimbas drošības programmas mērķis</vt:lpstr>
      <vt:lpstr>Džimbas drošības programma palīdz bērniem:</vt:lpstr>
      <vt:lpstr> DŽIMBAS AĢENTA METODISKIE MATERIĀLI Aģenta komplektiņš</vt:lpstr>
      <vt:lpstr> Programma pieejama bērniem ar speciālām vajadzībām</vt:lpstr>
      <vt:lpstr>Materiāli bērniem ar speciālām vajadzībām</vt:lpstr>
      <vt:lpstr>PowerPoint Presentation</vt:lpstr>
      <vt:lpstr>PowerPoint Presentation</vt:lpstr>
      <vt:lpstr>Izglītojošās atbalsta grupas vecākiem</vt:lpstr>
      <vt:lpstr>Mācību programmas profesionāļiem</vt:lpstr>
      <vt:lpstr>Kampaņas un aptaujas</vt:lpstr>
      <vt:lpstr>PowerPoint Presentation</vt:lpstr>
      <vt:lpstr>Kā iesaistīties?</vt:lpstr>
      <vt:lpstr>Lai mums izdodas!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Ikgadējā tikšanās ar Rīgas Sociālo dienestu</dc:title>
  <dc:creator>Janeta Bokaldere</dc:creator>
  <cp:lastModifiedBy>Līva Truhņēviča</cp:lastModifiedBy>
  <cp:revision>71</cp:revision>
  <cp:lastPrinted>2024-10-31T14:50:47Z</cp:lastPrinted>
  <dcterms:created xsi:type="dcterms:W3CDTF">2022-02-15T06:02:25Z</dcterms:created>
  <dcterms:modified xsi:type="dcterms:W3CDTF">2026-09-30T12:42:27Z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0x0101003283D7405202D443A1F57707F3586FB2</vt:lpwstr>
  </property>
  <property fmtid="{D5CDD505-2E9C-101B-9397-08002B2CF9AE}" pid="3" name="MediaServiceImageTags">
    <vt:lpwstr/>
  </property>
</Properties>
</file>