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charts/chart2.xml" ContentType="application/vnd.openxmlformats-officedocument.drawingml.chart+xml"/>
  <Override PartName="/ppt/drawings/drawing1.xml" ContentType="application/vnd.openxmlformats-officedocument.drawingml.chartshape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ink/ink1.xml" ContentType="application/inkml+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4"/>
  </p:sldMasterIdLst>
  <p:notesMasterIdLst>
    <p:notesMasterId r:id="rId50"/>
  </p:notesMasterIdLst>
  <p:sldIdLst>
    <p:sldId id="256" r:id="rId5"/>
    <p:sldId id="375" r:id="rId6"/>
    <p:sldId id="376" r:id="rId7"/>
    <p:sldId id="346" r:id="rId8"/>
    <p:sldId id="377" r:id="rId9"/>
    <p:sldId id="379" r:id="rId10"/>
    <p:sldId id="380" r:id="rId11"/>
    <p:sldId id="381" r:id="rId12"/>
    <p:sldId id="383" r:id="rId13"/>
    <p:sldId id="385" r:id="rId14"/>
    <p:sldId id="386" r:id="rId15"/>
    <p:sldId id="387" r:id="rId16"/>
    <p:sldId id="389" r:id="rId17"/>
    <p:sldId id="388" r:id="rId18"/>
    <p:sldId id="390" r:id="rId19"/>
    <p:sldId id="418" r:id="rId20"/>
    <p:sldId id="391" r:id="rId21"/>
    <p:sldId id="420" r:id="rId22"/>
    <p:sldId id="392" r:id="rId23"/>
    <p:sldId id="393" r:id="rId24"/>
    <p:sldId id="394" r:id="rId25"/>
    <p:sldId id="395" r:id="rId26"/>
    <p:sldId id="399" r:id="rId27"/>
    <p:sldId id="400" r:id="rId28"/>
    <p:sldId id="401" r:id="rId29"/>
    <p:sldId id="402" r:id="rId30"/>
    <p:sldId id="403" r:id="rId31"/>
    <p:sldId id="404" r:id="rId32"/>
    <p:sldId id="405" r:id="rId33"/>
    <p:sldId id="406" r:id="rId34"/>
    <p:sldId id="421" r:id="rId35"/>
    <p:sldId id="419" r:id="rId36"/>
    <p:sldId id="416" r:id="rId37"/>
    <p:sldId id="352" r:id="rId38"/>
    <p:sldId id="412" r:id="rId39"/>
    <p:sldId id="413" r:id="rId40"/>
    <p:sldId id="414" r:id="rId41"/>
    <p:sldId id="415" r:id="rId42"/>
    <p:sldId id="332" r:id="rId43"/>
    <p:sldId id="322" r:id="rId44"/>
    <p:sldId id="308" r:id="rId45"/>
    <p:sldId id="369" r:id="rId46"/>
    <p:sldId id="310" r:id="rId47"/>
    <p:sldId id="422" r:id="rId48"/>
    <p:sldId id="300" r:id="rId49"/>
  </p:sldIdLst>
  <p:sldSz cx="12192000" cy="6858000"/>
  <p:notesSz cx="6797675" cy="9872663"/>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983A0BA-4FFF-EDFB-EDE1-FE43BE84EE5F}" name="Kaspars Špūle" initials="KŠ" userId="S::kaspars.spule@viaa.gov.lv::fd949a75-7655-4f2a-8afe-f7a5411b18b6" providerId="AD"/>
  <p188:author id="{2DA474CC-AB8E-1B30-FB9F-8F1AED9DE64D}" name="Inta Ozola" initials="IO" userId="S::inta.ozola@viaa.gov.lv::f9bd3aea-e60b-446b-acf5-de1cadd9bf8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BC7D8"/>
    <a:srgbClr val="EAE9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869D8D3-466C-4F77-B9DC-B81DAA3E72E2}" v="1" dt="2026-10-15T08:58:20.46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553" autoAdjust="0"/>
  </p:normalViewPr>
  <p:slideViewPr>
    <p:cSldViewPr snapToGrid="0">
      <p:cViewPr varScale="1">
        <p:scale>
          <a:sx n="101" d="100"/>
          <a:sy n="101" d="100"/>
        </p:scale>
        <p:origin x="954" y="1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55"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8/10/relationships/authors" Target="author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spars Špūle" userId="S::kaspars.spule@viaa.gov.lv::fd949a75-7655-4f2a-8afe-f7a5411b18b6" providerId="AD" clId="Web-{94E5E495-7C60-9377-80DC-11AC80F676F3}"/>
    <pc:docChg chg="modSld">
      <pc:chgData name="Kaspars Špūle" userId="S::kaspars.spule@viaa.gov.lv::fd949a75-7655-4f2a-8afe-f7a5411b18b6" providerId="AD" clId="Web-{94E5E495-7C60-9377-80DC-11AC80F676F3}" dt="2026-10-14T11:15:26.160" v="6" actId="20577"/>
      <pc:docMkLst>
        <pc:docMk/>
      </pc:docMkLst>
      <pc:sldChg chg="modSp">
        <pc:chgData name="Kaspars Špūle" userId="S::kaspars.spule@viaa.gov.lv::fd949a75-7655-4f2a-8afe-f7a5411b18b6" providerId="AD" clId="Web-{94E5E495-7C60-9377-80DC-11AC80F676F3}" dt="2026-10-14T11:14:11.333" v="2" actId="20577"/>
        <pc:sldMkLst>
          <pc:docMk/>
          <pc:sldMk cId="32119331" sldId="418"/>
        </pc:sldMkLst>
        <pc:spChg chg="mod">
          <ac:chgData name="Kaspars Špūle" userId="S::kaspars.spule@viaa.gov.lv::fd949a75-7655-4f2a-8afe-f7a5411b18b6" providerId="AD" clId="Web-{94E5E495-7C60-9377-80DC-11AC80F676F3}" dt="2026-10-14T11:14:11.333" v="2" actId="20577"/>
          <ac:spMkLst>
            <pc:docMk/>
            <pc:sldMk cId="32119331" sldId="418"/>
            <ac:spMk id="9" creationId="{EA906F5A-DB69-DA77-0E20-D952EF76209F}"/>
          </ac:spMkLst>
        </pc:spChg>
      </pc:sldChg>
      <pc:sldChg chg="modSp">
        <pc:chgData name="Kaspars Špūle" userId="S::kaspars.spule@viaa.gov.lv::fd949a75-7655-4f2a-8afe-f7a5411b18b6" providerId="AD" clId="Web-{94E5E495-7C60-9377-80DC-11AC80F676F3}" dt="2026-10-14T11:15:26.160" v="6" actId="20577"/>
        <pc:sldMkLst>
          <pc:docMk/>
          <pc:sldMk cId="648764484" sldId="419"/>
        </pc:sldMkLst>
        <pc:spChg chg="mod">
          <ac:chgData name="Kaspars Špūle" userId="S::kaspars.spule@viaa.gov.lv::fd949a75-7655-4f2a-8afe-f7a5411b18b6" providerId="AD" clId="Web-{94E5E495-7C60-9377-80DC-11AC80F676F3}" dt="2026-10-14T11:15:26.160" v="6" actId="20577"/>
          <ac:spMkLst>
            <pc:docMk/>
            <pc:sldMk cId="648764484" sldId="419"/>
            <ac:spMk id="3" creationId="{4B874173-97D1-F0C6-A908-F7CF17B7AC35}"/>
          </ac:spMkLst>
        </pc:spChg>
        <pc:spChg chg="mod">
          <ac:chgData name="Kaspars Špūle" userId="S::kaspars.spule@viaa.gov.lv::fd949a75-7655-4f2a-8afe-f7a5411b18b6" providerId="AD" clId="Web-{94E5E495-7C60-9377-80DC-11AC80F676F3}" dt="2026-10-14T11:15:07.192" v="4" actId="20577"/>
          <ac:spMkLst>
            <pc:docMk/>
            <pc:sldMk cId="648764484" sldId="419"/>
            <ac:spMk id="9" creationId="{CBDCD5B7-5E9B-423D-73FE-B18C0094FC23}"/>
          </ac:spMkLst>
        </pc:spChg>
      </pc:sldChg>
    </pc:docChg>
  </pc:docChgLst>
  <pc:docChgLst>
    <pc:chgData name="Kaspars Špūle" userId="S::kaspars.spule@viaa.gov.lv::fd949a75-7655-4f2a-8afe-f7a5411b18b6" providerId="AD" clId="Web-{B757B53C-85EF-C550-B112-AD09BD32AA07}"/>
    <pc:docChg chg="modSld">
      <pc:chgData name="Kaspars Špūle" userId="S::kaspars.spule@viaa.gov.lv::fd949a75-7655-4f2a-8afe-f7a5411b18b6" providerId="AD" clId="Web-{B757B53C-85EF-C550-B112-AD09BD32AA07}" dt="2026-10-12T12:13:16.342" v="10" actId="20577"/>
      <pc:docMkLst>
        <pc:docMk/>
      </pc:docMkLst>
      <pc:sldChg chg="modSp">
        <pc:chgData name="Kaspars Špūle" userId="S::kaspars.spule@viaa.gov.lv::fd949a75-7655-4f2a-8afe-f7a5411b18b6" providerId="AD" clId="Web-{B757B53C-85EF-C550-B112-AD09BD32AA07}" dt="2026-10-12T12:10:26.094" v="8" actId="20577"/>
        <pc:sldMkLst>
          <pc:docMk/>
          <pc:sldMk cId="2137772373" sldId="376"/>
        </pc:sldMkLst>
        <pc:spChg chg="mod">
          <ac:chgData name="Kaspars Špūle" userId="S::kaspars.spule@viaa.gov.lv::fd949a75-7655-4f2a-8afe-f7a5411b18b6" providerId="AD" clId="Web-{B757B53C-85EF-C550-B112-AD09BD32AA07}" dt="2026-10-12T12:10:26.094" v="8" actId="20577"/>
          <ac:spMkLst>
            <pc:docMk/>
            <pc:sldMk cId="2137772373" sldId="376"/>
            <ac:spMk id="410" creationId="{D0DE2BBB-6737-9A01-DC47-7881C1B36150}"/>
          </ac:spMkLst>
        </pc:spChg>
      </pc:sldChg>
      <pc:sldChg chg="modSp">
        <pc:chgData name="Kaspars Špūle" userId="S::kaspars.spule@viaa.gov.lv::fd949a75-7655-4f2a-8afe-f7a5411b18b6" providerId="AD" clId="Web-{B757B53C-85EF-C550-B112-AD09BD32AA07}" dt="2026-10-12T12:13:16.342" v="10" actId="20577"/>
        <pc:sldMkLst>
          <pc:docMk/>
          <pc:sldMk cId="0" sldId="389"/>
        </pc:sldMkLst>
        <pc:spChg chg="mod">
          <ac:chgData name="Kaspars Špūle" userId="S::kaspars.spule@viaa.gov.lv::fd949a75-7655-4f2a-8afe-f7a5411b18b6" providerId="AD" clId="Web-{B757B53C-85EF-C550-B112-AD09BD32AA07}" dt="2026-10-12T12:13:15.749" v="9" actId="20577"/>
          <ac:spMkLst>
            <pc:docMk/>
            <pc:sldMk cId="0" sldId="389"/>
            <ac:spMk id="16" creationId="{00000000-0000-0000-0000-000000000000}"/>
          </ac:spMkLst>
        </pc:spChg>
        <pc:spChg chg="mod">
          <ac:chgData name="Kaspars Špūle" userId="S::kaspars.spule@viaa.gov.lv::fd949a75-7655-4f2a-8afe-f7a5411b18b6" providerId="AD" clId="Web-{B757B53C-85EF-C550-B112-AD09BD32AA07}" dt="2026-10-12T12:13:16.342" v="10" actId="20577"/>
          <ac:spMkLst>
            <pc:docMk/>
            <pc:sldMk cId="0" sldId="389"/>
            <ac:spMk id="19" creationId="{00000000-0000-0000-0000-000000000000}"/>
          </ac:spMkLst>
        </pc:spChg>
      </pc:sldChg>
    </pc:docChg>
  </pc:docChgLst>
  <pc:docChgLst>
    <pc:chgData name="Mihails Basmanovs" userId="S::mihails.basmanovs@viaa.gov.lv::d2dfed11-5833-43f4-ac05-36824d35f2a2" providerId="AD" clId="Web-{A2D23528-A0D0-7C51-247F-E3D1D21CC80F}"/>
    <pc:docChg chg="addSld delSld modSld">
      <pc:chgData name="Mihails Basmanovs" userId="S::mihails.basmanovs@viaa.gov.lv::d2dfed11-5833-43f4-ac05-36824d35f2a2" providerId="AD" clId="Web-{A2D23528-A0D0-7C51-247F-E3D1D21CC80F}" dt="2026-10-14T11:01:58.299" v="354" actId="20577"/>
      <pc:docMkLst>
        <pc:docMk/>
      </pc:docMkLst>
      <pc:sldChg chg="delSp">
        <pc:chgData name="Mihails Basmanovs" userId="S::mihails.basmanovs@viaa.gov.lv::d2dfed11-5833-43f4-ac05-36824d35f2a2" providerId="AD" clId="Web-{A2D23528-A0D0-7C51-247F-E3D1D21CC80F}" dt="2026-10-14T09:25:17.576" v="3"/>
        <pc:sldMkLst>
          <pc:docMk/>
          <pc:sldMk cId="0" sldId="380"/>
        </pc:sldMkLst>
        <pc:spChg chg="del">
          <ac:chgData name="Mihails Basmanovs" userId="S::mihails.basmanovs@viaa.gov.lv::d2dfed11-5833-43f4-ac05-36824d35f2a2" providerId="AD" clId="Web-{A2D23528-A0D0-7C51-247F-E3D1D21CC80F}" dt="2026-10-14T09:25:17.576" v="3"/>
          <ac:spMkLst>
            <pc:docMk/>
            <pc:sldMk cId="0" sldId="380"/>
            <ac:spMk id="6" creationId="{00000000-0000-0000-0000-000000000000}"/>
          </ac:spMkLst>
        </pc:spChg>
        <pc:spChg chg="del">
          <ac:chgData name="Mihails Basmanovs" userId="S::mihails.basmanovs@viaa.gov.lv::d2dfed11-5833-43f4-ac05-36824d35f2a2" providerId="AD" clId="Web-{A2D23528-A0D0-7C51-247F-E3D1D21CC80F}" dt="2026-10-14T09:25:17.576" v="2"/>
          <ac:spMkLst>
            <pc:docMk/>
            <pc:sldMk cId="0" sldId="380"/>
            <ac:spMk id="7" creationId="{00000000-0000-0000-0000-000000000000}"/>
          </ac:spMkLst>
        </pc:spChg>
        <pc:spChg chg="del">
          <ac:chgData name="Mihails Basmanovs" userId="S::mihails.basmanovs@viaa.gov.lv::d2dfed11-5833-43f4-ac05-36824d35f2a2" providerId="AD" clId="Web-{A2D23528-A0D0-7C51-247F-E3D1D21CC80F}" dt="2026-10-14T09:25:17.576" v="1"/>
          <ac:spMkLst>
            <pc:docMk/>
            <pc:sldMk cId="0" sldId="380"/>
            <ac:spMk id="8" creationId="{00000000-0000-0000-0000-000000000000}"/>
          </ac:spMkLst>
        </pc:spChg>
        <pc:spChg chg="del">
          <ac:chgData name="Mihails Basmanovs" userId="S::mihails.basmanovs@viaa.gov.lv::d2dfed11-5833-43f4-ac05-36824d35f2a2" providerId="AD" clId="Web-{A2D23528-A0D0-7C51-247F-E3D1D21CC80F}" dt="2026-10-14T09:25:17.576" v="0"/>
          <ac:spMkLst>
            <pc:docMk/>
            <pc:sldMk cId="0" sldId="380"/>
            <ac:spMk id="9" creationId="{00000000-0000-0000-0000-000000000000}"/>
          </ac:spMkLst>
        </pc:spChg>
      </pc:sldChg>
      <pc:sldChg chg="addSp delSp modSp">
        <pc:chgData name="Mihails Basmanovs" userId="S::mihails.basmanovs@viaa.gov.lv::d2dfed11-5833-43f4-ac05-36824d35f2a2" providerId="AD" clId="Web-{A2D23528-A0D0-7C51-247F-E3D1D21CC80F}" dt="2026-10-14T10:55:11.814" v="305" actId="14100"/>
        <pc:sldMkLst>
          <pc:docMk/>
          <pc:sldMk cId="0" sldId="391"/>
        </pc:sldMkLst>
        <pc:spChg chg="mod">
          <ac:chgData name="Mihails Basmanovs" userId="S::mihails.basmanovs@viaa.gov.lv::d2dfed11-5833-43f4-ac05-36824d35f2a2" providerId="AD" clId="Web-{A2D23528-A0D0-7C51-247F-E3D1D21CC80F}" dt="2026-10-14T10:54:47.110" v="302" actId="20577"/>
          <ac:spMkLst>
            <pc:docMk/>
            <pc:sldMk cId="0" sldId="391"/>
            <ac:spMk id="2" creationId="{00000000-0000-0000-0000-000000000000}"/>
          </ac:spMkLst>
        </pc:spChg>
        <pc:picChg chg="add mod">
          <ac:chgData name="Mihails Basmanovs" userId="S::mihails.basmanovs@viaa.gov.lv::d2dfed11-5833-43f4-ac05-36824d35f2a2" providerId="AD" clId="Web-{A2D23528-A0D0-7C51-247F-E3D1D21CC80F}" dt="2026-10-14T10:55:11.814" v="305" actId="14100"/>
          <ac:picMkLst>
            <pc:docMk/>
            <pc:sldMk cId="0" sldId="391"/>
            <ac:picMk id="3" creationId="{FE2FF500-1CC2-C977-0BEA-E4C9C37E860D}"/>
          </ac:picMkLst>
        </pc:picChg>
        <pc:picChg chg="del">
          <ac:chgData name="Mihails Basmanovs" userId="S::mihails.basmanovs@viaa.gov.lv::d2dfed11-5833-43f4-ac05-36824d35f2a2" providerId="AD" clId="Web-{A2D23528-A0D0-7C51-247F-E3D1D21CC80F}" dt="2026-10-14T10:54:40.095" v="299"/>
          <ac:picMkLst>
            <pc:docMk/>
            <pc:sldMk cId="0" sldId="391"/>
            <ac:picMk id="10242" creationId="{00000000-0000-0000-0000-000000000000}"/>
          </ac:picMkLst>
        </pc:picChg>
        <pc:picChg chg="del">
          <ac:chgData name="Mihails Basmanovs" userId="S::mihails.basmanovs@viaa.gov.lv::d2dfed11-5833-43f4-ac05-36824d35f2a2" providerId="AD" clId="Web-{A2D23528-A0D0-7C51-247F-E3D1D21CC80F}" dt="2026-10-14T10:54:40.095" v="298"/>
          <ac:picMkLst>
            <pc:docMk/>
            <pc:sldMk cId="0" sldId="391"/>
            <ac:picMk id="10243" creationId="{00000000-0000-0000-0000-000000000000}"/>
          </ac:picMkLst>
        </pc:picChg>
        <pc:picChg chg="del">
          <ac:chgData name="Mihails Basmanovs" userId="S::mihails.basmanovs@viaa.gov.lv::d2dfed11-5833-43f4-ac05-36824d35f2a2" providerId="AD" clId="Web-{A2D23528-A0D0-7C51-247F-E3D1D21CC80F}" dt="2026-10-14T10:54:40.095" v="297"/>
          <ac:picMkLst>
            <pc:docMk/>
            <pc:sldMk cId="0" sldId="391"/>
            <ac:picMk id="10244" creationId="{00000000-0000-0000-0000-000000000000}"/>
          </ac:picMkLst>
        </pc:picChg>
        <pc:picChg chg="del">
          <ac:chgData name="Mihails Basmanovs" userId="S::mihails.basmanovs@viaa.gov.lv::d2dfed11-5833-43f4-ac05-36824d35f2a2" providerId="AD" clId="Web-{A2D23528-A0D0-7C51-247F-E3D1D21CC80F}" dt="2026-10-14T10:54:40.095" v="296"/>
          <ac:picMkLst>
            <pc:docMk/>
            <pc:sldMk cId="0" sldId="391"/>
            <ac:picMk id="10245" creationId="{00000000-0000-0000-0000-000000000000}"/>
          </ac:picMkLst>
        </pc:picChg>
        <pc:picChg chg="del">
          <ac:chgData name="Mihails Basmanovs" userId="S::mihails.basmanovs@viaa.gov.lv::d2dfed11-5833-43f4-ac05-36824d35f2a2" providerId="AD" clId="Web-{A2D23528-A0D0-7C51-247F-E3D1D21CC80F}" dt="2026-10-14T10:54:40.095" v="295"/>
          <ac:picMkLst>
            <pc:docMk/>
            <pc:sldMk cId="0" sldId="391"/>
            <ac:picMk id="10246" creationId="{00000000-0000-0000-0000-000000000000}"/>
          </ac:picMkLst>
        </pc:picChg>
        <pc:picChg chg="del">
          <ac:chgData name="Mihails Basmanovs" userId="S::mihails.basmanovs@viaa.gov.lv::d2dfed11-5833-43f4-ac05-36824d35f2a2" providerId="AD" clId="Web-{A2D23528-A0D0-7C51-247F-E3D1D21CC80F}" dt="2026-10-14T10:54:40.095" v="294"/>
          <ac:picMkLst>
            <pc:docMk/>
            <pc:sldMk cId="0" sldId="391"/>
            <ac:picMk id="10247" creationId="{00000000-0000-0000-0000-000000000000}"/>
          </ac:picMkLst>
        </pc:picChg>
      </pc:sldChg>
      <pc:sldChg chg="addSp delSp modSp">
        <pc:chgData name="Mihails Basmanovs" userId="S::mihails.basmanovs@viaa.gov.lv::d2dfed11-5833-43f4-ac05-36824d35f2a2" providerId="AD" clId="Web-{A2D23528-A0D0-7C51-247F-E3D1D21CC80F}" dt="2026-10-14T09:28:24.075" v="20" actId="1076"/>
        <pc:sldMkLst>
          <pc:docMk/>
          <pc:sldMk cId="0" sldId="393"/>
        </pc:sldMkLst>
        <pc:spChg chg="del">
          <ac:chgData name="Mihails Basmanovs" userId="S::mihails.basmanovs@viaa.gov.lv::d2dfed11-5833-43f4-ac05-36824d35f2a2" providerId="AD" clId="Web-{A2D23528-A0D0-7C51-247F-E3D1D21CC80F}" dt="2026-10-14T09:25:30.122" v="5"/>
          <ac:spMkLst>
            <pc:docMk/>
            <pc:sldMk cId="0" sldId="393"/>
            <ac:spMk id="11" creationId="{00000000-0000-0000-0000-000000000000}"/>
          </ac:spMkLst>
        </pc:spChg>
        <pc:spChg chg="del">
          <ac:chgData name="Mihails Basmanovs" userId="S::mihails.basmanovs@viaa.gov.lv::d2dfed11-5833-43f4-ac05-36824d35f2a2" providerId="AD" clId="Web-{A2D23528-A0D0-7C51-247F-E3D1D21CC80F}" dt="2026-10-14T09:25:30.122" v="4"/>
          <ac:spMkLst>
            <pc:docMk/>
            <pc:sldMk cId="0" sldId="393"/>
            <ac:spMk id="12" creationId="{00000000-0000-0000-0000-000000000000}"/>
          </ac:spMkLst>
        </pc:spChg>
        <pc:graphicFrameChg chg="del mod">
          <ac:chgData name="Mihails Basmanovs" userId="S::mihails.basmanovs@viaa.gov.lv::d2dfed11-5833-43f4-ac05-36824d35f2a2" providerId="AD" clId="Web-{A2D23528-A0D0-7C51-247F-E3D1D21CC80F}" dt="2026-10-14T09:27:54.513" v="11"/>
          <ac:graphicFrameMkLst>
            <pc:docMk/>
            <pc:sldMk cId="0" sldId="393"/>
            <ac:graphicFrameMk id="10" creationId="{00000000-0000-0000-0000-000000000000}"/>
          </ac:graphicFrameMkLst>
        </pc:graphicFrameChg>
        <pc:picChg chg="add del mod">
          <ac:chgData name="Mihails Basmanovs" userId="S::mihails.basmanovs@viaa.gov.lv::d2dfed11-5833-43f4-ac05-36824d35f2a2" providerId="AD" clId="Web-{A2D23528-A0D0-7C51-247F-E3D1D21CC80F}" dt="2026-10-14T09:27:56.825" v="12"/>
          <ac:picMkLst>
            <pc:docMk/>
            <pc:sldMk cId="0" sldId="393"/>
            <ac:picMk id="3" creationId="{91810179-DA53-2C09-A046-4C9C8932800C}"/>
          </ac:picMkLst>
        </pc:picChg>
        <pc:picChg chg="add mod">
          <ac:chgData name="Mihails Basmanovs" userId="S::mihails.basmanovs@viaa.gov.lv::d2dfed11-5833-43f4-ac05-36824d35f2a2" providerId="AD" clId="Web-{A2D23528-A0D0-7C51-247F-E3D1D21CC80F}" dt="2026-10-14T09:28:24.075" v="20" actId="1076"/>
          <ac:picMkLst>
            <pc:docMk/>
            <pc:sldMk cId="0" sldId="393"/>
            <ac:picMk id="5" creationId="{82AA6407-884C-F362-DB45-778AEE6B804B}"/>
          </ac:picMkLst>
        </pc:picChg>
      </pc:sldChg>
      <pc:sldChg chg="new del">
        <pc:chgData name="Mihails Basmanovs" userId="S::mihails.basmanovs@viaa.gov.lv::d2dfed11-5833-43f4-ac05-36824d35f2a2" providerId="AD" clId="Web-{A2D23528-A0D0-7C51-247F-E3D1D21CC80F}" dt="2026-10-14T10:23:56.106" v="23"/>
        <pc:sldMkLst>
          <pc:docMk/>
          <pc:sldMk cId="3532256422" sldId="417"/>
        </pc:sldMkLst>
      </pc:sldChg>
      <pc:sldChg chg="delSp modSp add replId">
        <pc:chgData name="Mihails Basmanovs" userId="S::mihails.basmanovs@viaa.gov.lv::d2dfed11-5833-43f4-ac05-36824d35f2a2" providerId="AD" clId="Web-{A2D23528-A0D0-7C51-247F-E3D1D21CC80F}" dt="2026-10-14T10:34:55.873" v="152" actId="20577"/>
        <pc:sldMkLst>
          <pc:docMk/>
          <pc:sldMk cId="32119331" sldId="418"/>
        </pc:sldMkLst>
        <pc:spChg chg="mod">
          <ac:chgData name="Mihails Basmanovs" userId="S::mihails.basmanovs@viaa.gov.lv::d2dfed11-5833-43f4-ac05-36824d35f2a2" providerId="AD" clId="Web-{A2D23528-A0D0-7C51-247F-E3D1D21CC80F}" dt="2026-10-14T10:34:55.873" v="152" actId="20577"/>
          <ac:spMkLst>
            <pc:docMk/>
            <pc:sldMk cId="32119331" sldId="418"/>
            <ac:spMk id="3" creationId="{FBF080F1-F5FE-C536-955A-BD1D24C6518E}"/>
          </ac:spMkLst>
        </pc:spChg>
        <pc:spChg chg="mod">
          <ac:chgData name="Mihails Basmanovs" userId="S::mihails.basmanovs@viaa.gov.lv::d2dfed11-5833-43f4-ac05-36824d35f2a2" providerId="AD" clId="Web-{A2D23528-A0D0-7C51-247F-E3D1D21CC80F}" dt="2026-10-14T10:25:15.700" v="34" actId="14100"/>
          <ac:spMkLst>
            <pc:docMk/>
            <pc:sldMk cId="32119331" sldId="418"/>
            <ac:spMk id="9" creationId="{EA906F5A-DB69-DA77-0E20-D952EF76209F}"/>
          </ac:spMkLst>
        </pc:spChg>
        <pc:picChg chg="del">
          <ac:chgData name="Mihails Basmanovs" userId="S::mihails.basmanovs@viaa.gov.lv::d2dfed11-5833-43f4-ac05-36824d35f2a2" providerId="AD" clId="Web-{A2D23528-A0D0-7C51-247F-E3D1D21CC80F}" dt="2026-10-14T10:24:06.231" v="24"/>
          <ac:picMkLst>
            <pc:docMk/>
            <pc:sldMk cId="32119331" sldId="418"/>
            <ac:picMk id="5" creationId="{49EE5CC9-4EDA-0759-208D-DA7F0125EA7E}"/>
          </ac:picMkLst>
        </pc:picChg>
        <pc:picChg chg="del">
          <ac:chgData name="Mihails Basmanovs" userId="S::mihails.basmanovs@viaa.gov.lv::d2dfed11-5833-43f4-ac05-36824d35f2a2" providerId="AD" clId="Web-{A2D23528-A0D0-7C51-247F-E3D1D21CC80F}" dt="2026-10-14T10:24:07.091" v="25"/>
          <ac:picMkLst>
            <pc:docMk/>
            <pc:sldMk cId="32119331" sldId="418"/>
            <ac:picMk id="6" creationId="{4772948A-6FD4-A709-D4E8-E81E1321A53A}"/>
          </ac:picMkLst>
        </pc:picChg>
        <pc:picChg chg="del">
          <ac:chgData name="Mihails Basmanovs" userId="S::mihails.basmanovs@viaa.gov.lv::d2dfed11-5833-43f4-ac05-36824d35f2a2" providerId="AD" clId="Web-{A2D23528-A0D0-7C51-247F-E3D1D21CC80F}" dt="2026-10-14T10:24:08.106" v="26"/>
          <ac:picMkLst>
            <pc:docMk/>
            <pc:sldMk cId="32119331" sldId="418"/>
            <ac:picMk id="7" creationId="{84941E7A-ECC7-DFEC-2D31-64E0BDA9887E}"/>
          </ac:picMkLst>
        </pc:picChg>
      </pc:sldChg>
      <pc:sldChg chg="modSp add replId">
        <pc:chgData name="Mihails Basmanovs" userId="S::mihails.basmanovs@viaa.gov.lv::d2dfed11-5833-43f4-ac05-36824d35f2a2" providerId="AD" clId="Web-{A2D23528-A0D0-7C51-247F-E3D1D21CC80F}" dt="2026-10-14T11:01:58.299" v="354" actId="20577"/>
        <pc:sldMkLst>
          <pc:docMk/>
          <pc:sldMk cId="648764484" sldId="419"/>
        </pc:sldMkLst>
        <pc:spChg chg="mod">
          <ac:chgData name="Mihails Basmanovs" userId="S::mihails.basmanovs@viaa.gov.lv::d2dfed11-5833-43f4-ac05-36824d35f2a2" providerId="AD" clId="Web-{A2D23528-A0D0-7C51-247F-E3D1D21CC80F}" dt="2026-10-14T11:01:58.299" v="354" actId="20577"/>
          <ac:spMkLst>
            <pc:docMk/>
            <pc:sldMk cId="648764484" sldId="419"/>
            <ac:spMk id="3" creationId="{4B874173-97D1-F0C6-A908-F7CF17B7AC35}"/>
          </ac:spMkLst>
        </pc:spChg>
        <pc:spChg chg="mod">
          <ac:chgData name="Mihails Basmanovs" userId="S::mihails.basmanovs@viaa.gov.lv::d2dfed11-5833-43f4-ac05-36824d35f2a2" providerId="AD" clId="Web-{A2D23528-A0D0-7C51-247F-E3D1D21CC80F}" dt="2026-10-14T10:35:29.061" v="154" actId="20577"/>
          <ac:spMkLst>
            <pc:docMk/>
            <pc:sldMk cId="648764484" sldId="419"/>
            <ac:spMk id="9" creationId="{CBDCD5B7-5E9B-423D-73FE-B18C0094FC23}"/>
          </ac:spMkLst>
        </pc:spChg>
      </pc:sldChg>
      <pc:sldChg chg="new del">
        <pc:chgData name="Mihails Basmanovs" userId="S::mihails.basmanovs@viaa.gov.lv::d2dfed11-5833-43f4-ac05-36824d35f2a2" providerId="AD" clId="Web-{A2D23528-A0D0-7C51-247F-E3D1D21CC80F}" dt="2026-10-14T10:54:29.360" v="292"/>
        <pc:sldMkLst>
          <pc:docMk/>
          <pc:sldMk cId="990652465" sldId="420"/>
        </pc:sldMkLst>
      </pc:sldChg>
      <pc:sldChg chg="add replId">
        <pc:chgData name="Mihails Basmanovs" userId="S::mihails.basmanovs@viaa.gov.lv::d2dfed11-5833-43f4-ac05-36824d35f2a2" providerId="AD" clId="Web-{A2D23528-A0D0-7C51-247F-E3D1D21CC80F}" dt="2026-10-14T10:54:32.360" v="293"/>
        <pc:sldMkLst>
          <pc:docMk/>
          <pc:sldMk cId="1945656536" sldId="420"/>
        </pc:sldMkLst>
      </pc:sldChg>
      <pc:sldChg chg="addSp delSp modSp add replId">
        <pc:chgData name="Mihails Basmanovs" userId="S::mihails.basmanovs@viaa.gov.lv::d2dfed11-5833-43f4-ac05-36824d35f2a2" providerId="AD" clId="Web-{A2D23528-A0D0-7C51-247F-E3D1D21CC80F}" dt="2026-10-14T10:56:47.189" v="312" actId="14100"/>
        <pc:sldMkLst>
          <pc:docMk/>
          <pc:sldMk cId="2065139705" sldId="421"/>
        </pc:sldMkLst>
        <pc:spChg chg="mod">
          <ac:chgData name="Mihails Basmanovs" userId="S::mihails.basmanovs@viaa.gov.lv::d2dfed11-5833-43f4-ac05-36824d35f2a2" providerId="AD" clId="Web-{A2D23528-A0D0-7C51-247F-E3D1D21CC80F}" dt="2026-10-14T10:55:54.532" v="308" actId="20577"/>
          <ac:spMkLst>
            <pc:docMk/>
            <pc:sldMk cId="2065139705" sldId="421"/>
            <ac:spMk id="2" creationId="{EA3CC1D6-A090-73DE-9352-3CBD21ABCD34}"/>
          </ac:spMkLst>
        </pc:spChg>
        <pc:picChg chg="del">
          <ac:chgData name="Mihails Basmanovs" userId="S::mihails.basmanovs@viaa.gov.lv::d2dfed11-5833-43f4-ac05-36824d35f2a2" providerId="AD" clId="Web-{A2D23528-A0D0-7C51-247F-E3D1D21CC80F}" dt="2026-10-14T10:55:57.314" v="309"/>
          <ac:picMkLst>
            <pc:docMk/>
            <pc:sldMk cId="2065139705" sldId="421"/>
            <ac:picMk id="3" creationId="{F014968A-CEEE-BC22-9D8A-DBD96755ECA1}"/>
          </ac:picMkLst>
        </pc:picChg>
        <pc:picChg chg="add mod">
          <ac:chgData name="Mihails Basmanovs" userId="S::mihails.basmanovs@viaa.gov.lv::d2dfed11-5833-43f4-ac05-36824d35f2a2" providerId="AD" clId="Web-{A2D23528-A0D0-7C51-247F-E3D1D21CC80F}" dt="2026-10-14T10:56:47.189" v="312" actId="14100"/>
          <ac:picMkLst>
            <pc:docMk/>
            <pc:sldMk cId="2065139705" sldId="421"/>
            <ac:picMk id="4" creationId="{A4491C02-8C0C-92E3-3823-CAF9ABE8571D}"/>
          </ac:picMkLst>
        </pc:picChg>
      </pc:sldChg>
    </pc:docChg>
  </pc:docChgLst>
  <pc:docChgLst>
    <pc:chgData name="Kaspars Špūle" userId="S::kaspars.spule@viaa.gov.lv::fd949a75-7655-4f2a-8afe-f7a5411b18b6" providerId="AD" clId="Web-{35A11C51-1214-F707-AC09-7F95650225A4}"/>
    <pc:docChg chg="modSld sldOrd">
      <pc:chgData name="Kaspars Špūle" userId="S::kaspars.spule@viaa.gov.lv::fd949a75-7655-4f2a-8afe-f7a5411b18b6" providerId="AD" clId="Web-{35A11C51-1214-F707-AC09-7F95650225A4}" dt="2026-10-12T11:33:09.789" v="44"/>
      <pc:docMkLst>
        <pc:docMk/>
      </pc:docMkLst>
      <pc:sldChg chg="modSp">
        <pc:chgData name="Kaspars Špūle" userId="S::kaspars.spule@viaa.gov.lv::fd949a75-7655-4f2a-8afe-f7a5411b18b6" providerId="AD" clId="Web-{35A11C51-1214-F707-AC09-7F95650225A4}" dt="2026-10-12T11:32:43.008" v="43" actId="20577"/>
        <pc:sldMkLst>
          <pc:docMk/>
          <pc:sldMk cId="1453476005" sldId="310"/>
        </pc:sldMkLst>
        <pc:spChg chg="mod">
          <ac:chgData name="Kaspars Špūle" userId="S::kaspars.spule@viaa.gov.lv::fd949a75-7655-4f2a-8afe-f7a5411b18b6" providerId="AD" clId="Web-{35A11C51-1214-F707-AC09-7F95650225A4}" dt="2026-10-12T11:32:33.414" v="41" actId="20577"/>
          <ac:spMkLst>
            <pc:docMk/>
            <pc:sldMk cId="1453476005" sldId="310"/>
            <ac:spMk id="8" creationId="{00000000-0000-0000-0000-000000000000}"/>
          </ac:spMkLst>
        </pc:spChg>
        <pc:spChg chg="mod">
          <ac:chgData name="Kaspars Špūle" userId="S::kaspars.spule@viaa.gov.lv::fd949a75-7655-4f2a-8afe-f7a5411b18b6" providerId="AD" clId="Web-{35A11C51-1214-F707-AC09-7F95650225A4}" dt="2026-10-12T11:32:43.008" v="43" actId="20577"/>
          <ac:spMkLst>
            <pc:docMk/>
            <pc:sldMk cId="1453476005" sldId="310"/>
            <ac:spMk id="10" creationId="{816FA0A7-DF19-5E56-3304-B55DB3932E28}"/>
          </ac:spMkLst>
        </pc:spChg>
      </pc:sldChg>
      <pc:sldChg chg="ord">
        <pc:chgData name="Kaspars Špūle" userId="S::kaspars.spule@viaa.gov.lv::fd949a75-7655-4f2a-8afe-f7a5411b18b6" providerId="AD" clId="Web-{35A11C51-1214-F707-AC09-7F95650225A4}" dt="2026-10-12T11:33:09.789" v="44"/>
        <pc:sldMkLst>
          <pc:docMk/>
          <pc:sldMk cId="567377887" sldId="369"/>
        </pc:sldMkLst>
      </pc:sldChg>
      <pc:sldChg chg="modSp">
        <pc:chgData name="Kaspars Špūle" userId="S::kaspars.spule@viaa.gov.lv::fd949a75-7655-4f2a-8afe-f7a5411b18b6" providerId="AD" clId="Web-{35A11C51-1214-F707-AC09-7F95650225A4}" dt="2026-10-12T11:27:15.839" v="11" actId="20577"/>
        <pc:sldMkLst>
          <pc:docMk/>
          <pc:sldMk cId="0" sldId="393"/>
        </pc:sldMkLst>
        <pc:spChg chg="mod">
          <ac:chgData name="Kaspars Špūle" userId="S::kaspars.spule@viaa.gov.lv::fd949a75-7655-4f2a-8afe-f7a5411b18b6" providerId="AD" clId="Web-{35A11C51-1214-F707-AC09-7F95650225A4}" dt="2026-10-12T11:27:15.839" v="11" actId="20577"/>
          <ac:spMkLst>
            <pc:docMk/>
            <pc:sldMk cId="0" sldId="393"/>
            <ac:spMk id="2" creationId="{00000000-0000-0000-0000-000000000000}"/>
          </ac:spMkLst>
        </pc:spChg>
      </pc:sldChg>
      <pc:sldChg chg="modSp">
        <pc:chgData name="Kaspars Špūle" userId="S::kaspars.spule@viaa.gov.lv::fd949a75-7655-4f2a-8afe-f7a5411b18b6" providerId="AD" clId="Web-{35A11C51-1214-F707-AC09-7F95650225A4}" dt="2026-10-12T11:28:35.057" v="16" actId="1076"/>
        <pc:sldMkLst>
          <pc:docMk/>
          <pc:sldMk cId="0" sldId="405"/>
        </pc:sldMkLst>
        <pc:spChg chg="mod">
          <ac:chgData name="Kaspars Špūle" userId="S::kaspars.spule@viaa.gov.lv::fd949a75-7655-4f2a-8afe-f7a5411b18b6" providerId="AD" clId="Web-{35A11C51-1214-F707-AC09-7F95650225A4}" dt="2026-10-12T11:28:21.510" v="13" actId="20577"/>
          <ac:spMkLst>
            <pc:docMk/>
            <pc:sldMk cId="0" sldId="405"/>
            <ac:spMk id="16" creationId="{00000000-0000-0000-0000-000000000000}"/>
          </ac:spMkLst>
        </pc:spChg>
        <pc:spChg chg="mod">
          <ac:chgData name="Kaspars Špūle" userId="S::kaspars.spule@viaa.gov.lv::fd949a75-7655-4f2a-8afe-f7a5411b18b6" providerId="AD" clId="Web-{35A11C51-1214-F707-AC09-7F95650225A4}" dt="2026-10-12T11:28:35.057" v="16" actId="1076"/>
          <ac:spMkLst>
            <pc:docMk/>
            <pc:sldMk cId="0" sldId="405"/>
            <ac:spMk id="66561" creationId="{00000000-0000-0000-0000-000000000000}"/>
          </ac:spMkLst>
        </pc:spChg>
      </pc:sldChg>
      <pc:sldChg chg="addSp delSp modSp">
        <pc:chgData name="Kaspars Špūle" userId="S::kaspars.spule@viaa.gov.lv::fd949a75-7655-4f2a-8afe-f7a5411b18b6" providerId="AD" clId="Web-{35A11C51-1214-F707-AC09-7F95650225A4}" dt="2026-10-12T11:31:04.462" v="30" actId="14100"/>
        <pc:sldMkLst>
          <pc:docMk/>
          <pc:sldMk cId="3011478334" sldId="412"/>
        </pc:sldMkLst>
        <pc:picChg chg="add mod">
          <ac:chgData name="Kaspars Špūle" userId="S::kaspars.spule@viaa.gov.lv::fd949a75-7655-4f2a-8afe-f7a5411b18b6" providerId="AD" clId="Web-{35A11C51-1214-F707-AC09-7F95650225A4}" dt="2026-10-12T11:31:04.462" v="30" actId="14100"/>
          <ac:picMkLst>
            <pc:docMk/>
            <pc:sldMk cId="3011478334" sldId="412"/>
            <ac:picMk id="4" creationId="{97B63215-F464-67A8-7449-B5E3E6F7F357}"/>
          </ac:picMkLst>
        </pc:picChg>
      </pc:sldChg>
      <pc:sldChg chg="modSp">
        <pc:chgData name="Kaspars Špūle" userId="S::kaspars.spule@viaa.gov.lv::fd949a75-7655-4f2a-8afe-f7a5411b18b6" providerId="AD" clId="Web-{35A11C51-1214-F707-AC09-7F95650225A4}" dt="2026-10-12T11:31:29.118" v="33" actId="20577"/>
        <pc:sldMkLst>
          <pc:docMk/>
          <pc:sldMk cId="3011478334" sldId="413"/>
        </pc:sldMkLst>
        <pc:spChg chg="mod">
          <ac:chgData name="Kaspars Špūle" userId="S::kaspars.spule@viaa.gov.lv::fd949a75-7655-4f2a-8afe-f7a5411b18b6" providerId="AD" clId="Web-{35A11C51-1214-F707-AC09-7F95650225A4}" dt="2026-10-12T11:31:26.071" v="32" actId="20577"/>
          <ac:spMkLst>
            <pc:docMk/>
            <pc:sldMk cId="3011478334" sldId="413"/>
            <ac:spMk id="6" creationId="{00000000-0000-0000-0000-000000000000}"/>
          </ac:spMkLst>
        </pc:spChg>
        <pc:spChg chg="mod">
          <ac:chgData name="Kaspars Špūle" userId="S::kaspars.spule@viaa.gov.lv::fd949a75-7655-4f2a-8afe-f7a5411b18b6" providerId="AD" clId="Web-{35A11C51-1214-F707-AC09-7F95650225A4}" dt="2026-10-12T11:31:29.118" v="33" actId="20577"/>
          <ac:spMkLst>
            <pc:docMk/>
            <pc:sldMk cId="3011478334" sldId="413"/>
            <ac:spMk id="10" creationId="{00000000-0000-0000-0000-000000000000}"/>
          </ac:spMkLst>
        </pc:spChg>
      </pc:sldChg>
      <pc:sldChg chg="modSp">
        <pc:chgData name="Kaspars Špūle" userId="S::kaspars.spule@viaa.gov.lv::fd949a75-7655-4f2a-8afe-f7a5411b18b6" providerId="AD" clId="Web-{35A11C51-1214-F707-AC09-7F95650225A4}" dt="2026-10-12T11:29:29.494" v="26"/>
        <pc:sldMkLst>
          <pc:docMk/>
          <pc:sldMk cId="591477566" sldId="416"/>
        </pc:sldMkLst>
        <pc:graphicFrameChg chg="mod modGraphic">
          <ac:chgData name="Kaspars Špūle" userId="S::kaspars.spule@viaa.gov.lv::fd949a75-7655-4f2a-8afe-f7a5411b18b6" providerId="AD" clId="Web-{35A11C51-1214-F707-AC09-7F95650225A4}" dt="2026-10-12T11:29:29.494" v="26"/>
          <ac:graphicFrameMkLst>
            <pc:docMk/>
            <pc:sldMk cId="591477566" sldId="416"/>
            <ac:graphicFrameMk id="6" creationId="{8C86AA6E-689C-F619-00AA-F18FCA4FE27C}"/>
          </ac:graphicFrameMkLst>
        </pc:graphicFrameChg>
      </pc:sldChg>
    </pc:docChg>
  </pc:docChgLst>
  <pc:docChgLst>
    <pc:chgData name="Mihails Basmanovs" userId="d2dfed11-5833-43f4-ac05-36824d35f2a2" providerId="ADAL" clId="{50BC9E4F-21DC-494E-B8BE-78C3E7F4B62B}"/>
    <pc:docChg chg="undo custSel addSld delSld modSld addSection delSection modSection">
      <pc:chgData name="Mihails Basmanovs" userId="d2dfed11-5833-43f4-ac05-36824d35f2a2" providerId="ADAL" clId="{50BC9E4F-21DC-494E-B8BE-78C3E7F4B62B}" dt="2026-10-15T13:56:08.125" v="1053" actId="20577"/>
      <pc:docMkLst>
        <pc:docMk/>
      </pc:docMkLst>
      <pc:sldChg chg="modSp mod">
        <pc:chgData name="Mihails Basmanovs" userId="d2dfed11-5833-43f4-ac05-36824d35f2a2" providerId="ADAL" clId="{50BC9E4F-21DC-494E-B8BE-78C3E7F4B62B}" dt="2026-10-09T09:03:24.602" v="30" actId="20577"/>
        <pc:sldMkLst>
          <pc:docMk/>
          <pc:sldMk cId="0" sldId="256"/>
        </pc:sldMkLst>
        <pc:spChg chg="mod">
          <ac:chgData name="Mihails Basmanovs" userId="d2dfed11-5833-43f4-ac05-36824d35f2a2" providerId="ADAL" clId="{50BC9E4F-21DC-494E-B8BE-78C3E7F4B62B}" dt="2026-10-09T09:02:33.727" v="10" actId="20577"/>
          <ac:spMkLst>
            <pc:docMk/>
            <pc:sldMk cId="0" sldId="256"/>
            <ac:spMk id="3" creationId="{9920286C-BEE3-B7B6-146D-07E8A0606D94}"/>
          </ac:spMkLst>
        </pc:spChg>
        <pc:spChg chg="mod">
          <ac:chgData name="Mihails Basmanovs" userId="d2dfed11-5833-43f4-ac05-36824d35f2a2" providerId="ADAL" clId="{50BC9E4F-21DC-494E-B8BE-78C3E7F4B62B}" dt="2026-10-09T09:03:24.602" v="30" actId="20577"/>
          <ac:spMkLst>
            <pc:docMk/>
            <pc:sldMk cId="0" sldId="256"/>
            <ac:spMk id="206" creationId="{00000000-0000-0000-0000-000000000000}"/>
          </ac:spMkLst>
        </pc:spChg>
      </pc:sldChg>
      <pc:sldChg chg="addSp delSp modSp add del mod">
        <pc:chgData name="Mihails Basmanovs" userId="d2dfed11-5833-43f4-ac05-36824d35f2a2" providerId="ADAL" clId="{50BC9E4F-21DC-494E-B8BE-78C3E7F4B62B}" dt="2026-10-09T10:52:25.108" v="584" actId="113"/>
        <pc:sldMkLst>
          <pc:docMk/>
          <pc:sldMk cId="1478782403" sldId="300"/>
        </pc:sldMkLst>
        <pc:spChg chg="mod">
          <ac:chgData name="Mihails Basmanovs" userId="d2dfed11-5833-43f4-ac05-36824d35f2a2" providerId="ADAL" clId="{50BC9E4F-21DC-494E-B8BE-78C3E7F4B62B}" dt="2026-10-09T10:52:25.108" v="584" actId="113"/>
          <ac:spMkLst>
            <pc:docMk/>
            <pc:sldMk cId="1478782403" sldId="300"/>
            <ac:spMk id="12" creationId="{AABA9E6D-807E-EDDF-BBB9-48546EDA0D1F}"/>
          </ac:spMkLst>
        </pc:spChg>
      </pc:sldChg>
      <pc:sldChg chg="modSp mod">
        <pc:chgData name="Mihails Basmanovs" userId="d2dfed11-5833-43f4-ac05-36824d35f2a2" providerId="ADAL" clId="{50BC9E4F-21DC-494E-B8BE-78C3E7F4B62B}" dt="2026-10-09T10:52:57.166" v="585" actId="20577"/>
        <pc:sldMkLst>
          <pc:docMk/>
          <pc:sldMk cId="2078928551" sldId="346"/>
        </pc:sldMkLst>
        <pc:spChg chg="mod">
          <ac:chgData name="Mihails Basmanovs" userId="d2dfed11-5833-43f4-ac05-36824d35f2a2" providerId="ADAL" clId="{50BC9E4F-21DC-494E-B8BE-78C3E7F4B62B}" dt="2026-10-09T10:52:57.166" v="585" actId="20577"/>
          <ac:spMkLst>
            <pc:docMk/>
            <pc:sldMk cId="2078928551" sldId="346"/>
            <ac:spMk id="10" creationId="{9EAF6F5A-8CF6-5687-F56C-20A5E3BF8CFB}"/>
          </ac:spMkLst>
        </pc:spChg>
      </pc:sldChg>
      <pc:sldChg chg="modSp add del mod">
        <pc:chgData name="Mihails Basmanovs" userId="d2dfed11-5833-43f4-ac05-36824d35f2a2" providerId="ADAL" clId="{50BC9E4F-21DC-494E-B8BE-78C3E7F4B62B}" dt="2026-10-09T10:51:21.997" v="579" actId="20577"/>
        <pc:sldMkLst>
          <pc:docMk/>
          <pc:sldMk cId="1050518547" sldId="352"/>
        </pc:sldMkLst>
        <pc:spChg chg="mod">
          <ac:chgData name="Mihails Basmanovs" userId="d2dfed11-5833-43f4-ac05-36824d35f2a2" providerId="ADAL" clId="{50BC9E4F-21DC-494E-B8BE-78C3E7F4B62B}" dt="2026-10-09T10:51:21.997" v="579" actId="20577"/>
          <ac:spMkLst>
            <pc:docMk/>
            <pc:sldMk cId="1050518547" sldId="352"/>
            <ac:spMk id="410" creationId="{DCC20A4B-66EA-DB40-F8F2-95021B41490D}"/>
          </ac:spMkLst>
        </pc:spChg>
      </pc:sldChg>
      <pc:sldChg chg="modSp mod">
        <pc:chgData name="Mihails Basmanovs" userId="d2dfed11-5833-43f4-ac05-36824d35f2a2" providerId="ADAL" clId="{50BC9E4F-21DC-494E-B8BE-78C3E7F4B62B}" dt="2026-10-15T13:56:08.125" v="1053" actId="20577"/>
        <pc:sldMkLst>
          <pc:docMk/>
          <pc:sldMk cId="567377887" sldId="369"/>
        </pc:sldMkLst>
        <pc:graphicFrameChg chg="modGraphic">
          <ac:chgData name="Mihails Basmanovs" userId="d2dfed11-5833-43f4-ac05-36824d35f2a2" providerId="ADAL" clId="{50BC9E4F-21DC-494E-B8BE-78C3E7F4B62B}" dt="2026-10-15T13:56:08.125" v="1053" actId="20577"/>
          <ac:graphicFrameMkLst>
            <pc:docMk/>
            <pc:sldMk cId="567377887" sldId="369"/>
            <ac:graphicFrameMk id="4" creationId="{ADC40C65-F42A-0B13-EDCE-041A47FA162D}"/>
          </ac:graphicFrameMkLst>
        </pc:graphicFrameChg>
      </pc:sldChg>
      <pc:sldChg chg="modSp new mod">
        <pc:chgData name="Mihails Basmanovs" userId="d2dfed11-5833-43f4-ac05-36824d35f2a2" providerId="ADAL" clId="{50BC9E4F-21DC-494E-B8BE-78C3E7F4B62B}" dt="2026-10-09T10:30:19.053" v="224" actId="20577"/>
        <pc:sldMkLst>
          <pc:docMk/>
          <pc:sldMk cId="2166255138" sldId="375"/>
        </pc:sldMkLst>
        <pc:spChg chg="mod">
          <ac:chgData name="Mihails Basmanovs" userId="d2dfed11-5833-43f4-ac05-36824d35f2a2" providerId="ADAL" clId="{50BC9E4F-21DC-494E-B8BE-78C3E7F4B62B}" dt="2026-10-09T09:38:13.502" v="114" actId="403"/>
          <ac:spMkLst>
            <pc:docMk/>
            <pc:sldMk cId="2166255138" sldId="375"/>
            <ac:spMk id="2" creationId="{AB37D287-BE9F-3CD4-1821-66D987BD2112}"/>
          </ac:spMkLst>
        </pc:spChg>
        <pc:spChg chg="mod">
          <ac:chgData name="Mihails Basmanovs" userId="d2dfed11-5833-43f4-ac05-36824d35f2a2" providerId="ADAL" clId="{50BC9E4F-21DC-494E-B8BE-78C3E7F4B62B}" dt="2026-10-09T10:30:19.053" v="224" actId="20577"/>
          <ac:spMkLst>
            <pc:docMk/>
            <pc:sldMk cId="2166255138" sldId="375"/>
            <ac:spMk id="3" creationId="{FDE8D7C1-CBF0-ABC3-6C3D-717C6B87975D}"/>
          </ac:spMkLst>
        </pc:spChg>
      </pc:sldChg>
      <pc:sldChg chg="modSp add mod">
        <pc:chgData name="Mihails Basmanovs" userId="d2dfed11-5833-43f4-ac05-36824d35f2a2" providerId="ADAL" clId="{50BC9E4F-21DC-494E-B8BE-78C3E7F4B62B}" dt="2026-10-09T10:50:51.708" v="549" actId="255"/>
        <pc:sldMkLst>
          <pc:docMk/>
          <pc:sldMk cId="2137772373" sldId="376"/>
        </pc:sldMkLst>
        <pc:spChg chg="mod">
          <ac:chgData name="Mihails Basmanovs" userId="d2dfed11-5833-43f4-ac05-36824d35f2a2" providerId="ADAL" clId="{50BC9E4F-21DC-494E-B8BE-78C3E7F4B62B}" dt="2026-10-09T10:50:51.708" v="549" actId="255"/>
          <ac:spMkLst>
            <pc:docMk/>
            <pc:sldMk cId="2137772373" sldId="376"/>
            <ac:spMk id="410" creationId="{D0DE2BBB-6737-9A01-DC47-7881C1B36150}"/>
          </ac:spMkLst>
        </pc:spChg>
      </pc:sldChg>
      <pc:sldChg chg="delSp modSp add mod">
        <pc:chgData name="Mihails Basmanovs" userId="d2dfed11-5833-43f4-ac05-36824d35f2a2" providerId="ADAL" clId="{50BC9E4F-21DC-494E-B8BE-78C3E7F4B62B}" dt="2026-10-15T09:23:03.153" v="1051" actId="20577"/>
        <pc:sldMkLst>
          <pc:docMk/>
          <pc:sldMk cId="537432362" sldId="422"/>
        </pc:sldMkLst>
        <pc:spChg chg="mod">
          <ac:chgData name="Mihails Basmanovs" userId="d2dfed11-5833-43f4-ac05-36824d35f2a2" providerId="ADAL" clId="{50BC9E4F-21DC-494E-B8BE-78C3E7F4B62B}" dt="2026-10-15T09:05:16.940" v="919" actId="20577"/>
          <ac:spMkLst>
            <pc:docMk/>
            <pc:sldMk cId="537432362" sldId="422"/>
            <ac:spMk id="3" creationId="{7F7F9F77-D3C1-F184-A61C-99BABFD3172C}"/>
          </ac:spMkLst>
        </pc:spChg>
        <pc:spChg chg="del">
          <ac:chgData name="Mihails Basmanovs" userId="d2dfed11-5833-43f4-ac05-36824d35f2a2" providerId="ADAL" clId="{50BC9E4F-21DC-494E-B8BE-78C3E7F4B62B}" dt="2026-10-15T08:58:27.471" v="591" actId="478"/>
          <ac:spMkLst>
            <pc:docMk/>
            <pc:sldMk cId="537432362" sldId="422"/>
            <ac:spMk id="7" creationId="{2AC1781E-F1E8-6B46-35DA-90A843C86A52}"/>
          </ac:spMkLst>
        </pc:spChg>
        <pc:spChg chg="mod">
          <ac:chgData name="Mihails Basmanovs" userId="d2dfed11-5833-43f4-ac05-36824d35f2a2" providerId="ADAL" clId="{50BC9E4F-21DC-494E-B8BE-78C3E7F4B62B}" dt="2026-10-15T09:23:03.153" v="1051" actId="20577"/>
          <ac:spMkLst>
            <pc:docMk/>
            <pc:sldMk cId="537432362" sldId="422"/>
            <ac:spMk id="8" creationId="{B460538E-6E1D-9D96-5C29-45972F5E1D29}"/>
          </ac:spMkLst>
        </pc:spChg>
        <pc:spChg chg="del">
          <ac:chgData name="Mihails Basmanovs" userId="d2dfed11-5833-43f4-ac05-36824d35f2a2" providerId="ADAL" clId="{50BC9E4F-21DC-494E-B8BE-78C3E7F4B62B}" dt="2026-10-15T08:59:22.324" v="687" actId="478"/>
          <ac:spMkLst>
            <pc:docMk/>
            <pc:sldMk cId="537432362" sldId="422"/>
            <ac:spMk id="10" creationId="{8BC160D7-0977-1532-0EED-86CD8837EB3E}"/>
          </ac:spMkLst>
        </pc:spChg>
      </pc:sldChg>
      <pc:sldMasterChg chg="delSldLayout">
        <pc:chgData name="Mihails Basmanovs" userId="d2dfed11-5833-43f4-ac05-36824d35f2a2" providerId="ADAL" clId="{50BC9E4F-21DC-494E-B8BE-78C3E7F4B62B}" dt="2026-10-09T10:42:25.692" v="333" actId="47"/>
        <pc:sldMasterMkLst>
          <pc:docMk/>
          <pc:sldMasterMk cId="0" sldId="2147483676"/>
        </pc:sldMasterMkLst>
      </pc:sldMasterChg>
    </pc:docChg>
  </pc:docChgLst>
</pc:chgInfo>
</file>

<file path=ppt/charts/_rels/chart1.xml.rels><?xml version="1.0" encoding="UTF-8" standalone="yes"?>
<Relationships xmlns="http://schemas.openxmlformats.org/package/2006/relationships"><Relationship Id="rId1" Type="http://schemas.openxmlformats.org/officeDocument/2006/relationships/oleObject" Target="file:///C:\Users\Mihail\Documents\VISC%20DARBS\CE%20BIO%20AL%202026\STATISTIKA%20CEBIOAL%202026.xlsx"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Mihail\Documents\VISC%20DARBS\CE%20BIO%20AL%202026\STATISTIKA%20CEBIOAL%202026.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a:lstStyle/>
          <a:p>
            <a:pPr>
              <a:defRPr/>
            </a:pPr>
            <a:r>
              <a:rPr lang="lv-LV"/>
              <a:t>BIOLOĢIJA AL</a:t>
            </a:r>
            <a:r>
              <a:rPr lang="lv-LV" baseline="0"/>
              <a:t> kopvērtējums, </a:t>
            </a:r>
          </a:p>
          <a:p>
            <a:pPr>
              <a:defRPr/>
            </a:pPr>
            <a:r>
              <a:rPr lang="en-US"/>
              <a:t>%</a:t>
            </a:r>
          </a:p>
        </c:rich>
      </c:tx>
      <c:overlay val="0"/>
    </c:title>
    <c:autoTitleDeleted val="0"/>
    <c:plotArea>
      <c:layout/>
      <c:barChart>
        <c:barDir val="col"/>
        <c:grouping val="clustered"/>
        <c:varyColors val="0"/>
        <c:ser>
          <c:idx val="0"/>
          <c:order val="0"/>
          <c:tx>
            <c:strRef>
              <c:f>'pa gadiem'!$J$3</c:f>
              <c:strCache>
                <c:ptCount val="1"/>
                <c:pt idx="0">
                  <c:v>%</c:v>
                </c:pt>
              </c:strCache>
            </c:strRef>
          </c:tx>
          <c:spPr>
            <a:solidFill>
              <a:srgbClr val="9966FF"/>
            </a:solidFill>
          </c:spPr>
          <c:invertIfNegative val="0"/>
          <c:dLbls>
            <c:spPr>
              <a:noFill/>
              <a:ln>
                <a:noFill/>
              </a:ln>
              <a:effectLst/>
            </c:spPr>
            <c:txPr>
              <a:bodyPr/>
              <a:lstStyle/>
              <a:p>
                <a:pPr>
                  <a:defRPr sz="2000" b="1">
                    <a:solidFill>
                      <a:schemeClr val="bg1"/>
                    </a:solidFill>
                    <a:latin typeface="Arial" pitchFamily="34" charset="0"/>
                    <a:cs typeface="Arial"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'pa gadiem'!$I$4:$I$7</c:f>
              <c:strCache>
                <c:ptCount val="4"/>
                <c:pt idx="0">
                  <c:v>2022./2023.m.g.</c:v>
                </c:pt>
                <c:pt idx="1">
                  <c:v>2023./2024.m.g.</c:v>
                </c:pt>
                <c:pt idx="2">
                  <c:v>2024./2025.m.g.</c:v>
                </c:pt>
                <c:pt idx="3">
                  <c:v>2025./2026.m.g.</c:v>
                </c:pt>
              </c:strCache>
            </c:strRef>
          </c:cat>
          <c:val>
            <c:numRef>
              <c:f>'pa gadiem'!$J$4:$J$7</c:f>
              <c:numCache>
                <c:formatCode>General</c:formatCode>
                <c:ptCount val="4"/>
                <c:pt idx="0" formatCode="0.0">
                  <c:v>36</c:v>
                </c:pt>
                <c:pt idx="1">
                  <c:v>55.1</c:v>
                </c:pt>
                <c:pt idx="2">
                  <c:v>52.4</c:v>
                </c:pt>
                <c:pt idx="3">
                  <c:v>54.1</c:v>
                </c:pt>
              </c:numCache>
            </c:numRef>
          </c:val>
          <c:extLst>
            <c:ext xmlns:c16="http://schemas.microsoft.com/office/drawing/2014/chart" uri="{C3380CC4-5D6E-409C-BE32-E72D297353CC}">
              <c16:uniqueId val="{00000000-0D2A-48C7-886D-A03938BEB599}"/>
            </c:ext>
          </c:extLst>
        </c:ser>
        <c:dLbls>
          <c:showLegendKey val="0"/>
          <c:showVal val="0"/>
          <c:showCatName val="0"/>
          <c:showSerName val="0"/>
          <c:showPercent val="0"/>
          <c:showBubbleSize val="0"/>
        </c:dLbls>
        <c:gapWidth val="75"/>
        <c:overlap val="40"/>
        <c:axId val="100732288"/>
        <c:axId val="101106816"/>
      </c:barChart>
      <c:catAx>
        <c:axId val="100732288"/>
        <c:scaling>
          <c:orientation val="minMax"/>
        </c:scaling>
        <c:delete val="0"/>
        <c:axPos val="b"/>
        <c:numFmt formatCode="General" sourceLinked="0"/>
        <c:majorTickMark val="none"/>
        <c:minorTickMark val="none"/>
        <c:tickLblPos val="nextTo"/>
        <c:txPr>
          <a:bodyPr/>
          <a:lstStyle/>
          <a:p>
            <a:pPr>
              <a:defRPr sz="1100">
                <a:latin typeface="Arial" pitchFamily="34" charset="0"/>
                <a:cs typeface="Arial" pitchFamily="34" charset="0"/>
              </a:defRPr>
            </a:pPr>
            <a:endParaRPr lang="en-US"/>
          </a:p>
        </c:txPr>
        <c:crossAx val="101106816"/>
        <c:crosses val="autoZero"/>
        <c:auto val="1"/>
        <c:lblAlgn val="ctr"/>
        <c:lblOffset val="100"/>
        <c:noMultiLvlLbl val="0"/>
      </c:catAx>
      <c:valAx>
        <c:axId val="101106816"/>
        <c:scaling>
          <c:orientation val="minMax"/>
        </c:scaling>
        <c:delete val="0"/>
        <c:axPos val="l"/>
        <c:majorGridlines/>
        <c:numFmt formatCode="0.0" sourceLinked="1"/>
        <c:majorTickMark val="none"/>
        <c:minorTickMark val="none"/>
        <c:tickLblPos val="nextTo"/>
        <c:crossAx val="100732288"/>
        <c:crosses val="autoZero"/>
        <c:crossBetween val="between"/>
      </c:valAx>
    </c:plotArea>
    <c:legend>
      <c:legendPos val="r"/>
      <c:overlay val="0"/>
      <c:txPr>
        <a:bodyPr/>
        <a:lstStyle/>
        <a:p>
          <a:pPr>
            <a:defRPr sz="1600">
              <a:latin typeface="Arial" pitchFamily="34" charset="0"/>
              <a:cs typeface="Arial" pitchFamily="34" charset="0"/>
            </a:defRPr>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lv-LV"/>
              <a:t>Eksāmens bioloģijā (augstākais mācību satura apguves līmenis)</a:t>
            </a:r>
          </a:p>
          <a:p>
            <a:pPr>
              <a:defRPr sz="1400" b="0" i="0" u="none" strike="noStrike" kern="1200" spc="0" baseline="0">
                <a:solidFill>
                  <a:schemeClr val="tx1">
                    <a:lumMod val="65000"/>
                    <a:lumOff val="35000"/>
                  </a:schemeClr>
                </a:solidFill>
                <a:latin typeface="+mn-lt"/>
                <a:ea typeface="+mn-ea"/>
                <a:cs typeface="+mn-cs"/>
              </a:defRPr>
            </a:pPr>
            <a:r>
              <a:rPr lang="en-US"/>
              <a:t>Kopvērtējums %</a:t>
            </a:r>
            <a:br>
              <a:rPr lang="en-US"/>
            </a:br>
            <a:r>
              <a:rPr lang="en-US" sz="1400" b="0" i="0" u="none" strike="noStrike" kern="1200" spc="0" baseline="0">
                <a:solidFill>
                  <a:sysClr val="windowText" lastClr="000000">
                    <a:lumMod val="65000"/>
                    <a:lumOff val="35000"/>
                  </a:sysClr>
                </a:solidFill>
              </a:rPr>
              <a:t>202</a:t>
            </a:r>
            <a:r>
              <a:rPr lang="lv-LV" sz="1400" b="0" i="0" u="none" strike="noStrike" kern="1200" spc="0" baseline="0">
                <a:solidFill>
                  <a:sysClr val="windowText" lastClr="000000">
                    <a:lumMod val="65000"/>
                    <a:lumOff val="35000"/>
                  </a:sysClr>
                </a:solidFill>
              </a:rPr>
              <a:t>5</a:t>
            </a:r>
            <a:r>
              <a:rPr lang="en-US" sz="1400" b="0" i="0" u="none" strike="noStrike" kern="1200" spc="0" baseline="0">
                <a:solidFill>
                  <a:sysClr val="windowText" lastClr="000000">
                    <a:lumMod val="65000"/>
                    <a:lumOff val="35000"/>
                  </a:sysClr>
                </a:solidFill>
              </a:rPr>
              <a:t>./202</a:t>
            </a:r>
            <a:r>
              <a:rPr lang="lv-LV" sz="1400" b="0" i="0" u="none" strike="noStrike" kern="1200" spc="0" baseline="0">
                <a:solidFill>
                  <a:sysClr val="windowText" lastClr="000000">
                    <a:lumMod val="65000"/>
                    <a:lumOff val="35000"/>
                  </a:sysClr>
                </a:solidFill>
              </a:rPr>
              <a:t>6</a:t>
            </a:r>
            <a:r>
              <a:rPr lang="en-US" sz="1400" b="0" i="0" u="none" strike="noStrike" kern="1200" spc="0" baseline="0">
                <a:solidFill>
                  <a:sysClr val="windowText" lastClr="000000">
                    <a:lumMod val="65000"/>
                    <a:lumOff val="35000"/>
                  </a:sysClr>
                </a:solidFill>
              </a:rPr>
              <a:t>. m.g.</a:t>
            </a:r>
            <a:endParaRPr lang="en-US" sz="1400"/>
          </a:p>
        </c:rich>
      </c:tx>
      <c:overlay val="0"/>
      <c:spPr>
        <a:noFill/>
        <a:ln>
          <a:noFill/>
        </a:ln>
        <a:effectLst/>
      </c:spPr>
    </c:title>
    <c:autoTitleDeleted val="0"/>
    <c:plotArea>
      <c:layout/>
      <c:barChart>
        <c:barDir val="col"/>
        <c:grouping val="clustered"/>
        <c:varyColors val="0"/>
        <c:ser>
          <c:idx val="0"/>
          <c:order val="0"/>
          <c:tx>
            <c:strRef>
              <c:f>statistika!$N$2</c:f>
              <c:strCache>
                <c:ptCount val="1"/>
                <c:pt idx="0">
                  <c:v>% no kārtotājiem</c:v>
                </c:pt>
              </c:strCache>
            </c:strRef>
          </c:tx>
          <c:spPr>
            <a:solidFill>
              <a:srgbClr val="156082"/>
            </a:solidFill>
            <a:ln>
              <a:noFill/>
            </a:ln>
            <a:effectLst/>
          </c:spPr>
          <c:invertIfNegative val="0"/>
          <c:cat>
            <c:strRef>
              <c:f>statistika!$M$3:$M$23</c:f>
              <c:strCache>
                <c:ptCount val="21"/>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80-84</c:v>
                </c:pt>
                <c:pt idx="17">
                  <c:v>85-89</c:v>
                </c:pt>
                <c:pt idx="18">
                  <c:v>90-94</c:v>
                </c:pt>
                <c:pt idx="19">
                  <c:v>95-99</c:v>
                </c:pt>
                <c:pt idx="20">
                  <c:v>100</c:v>
                </c:pt>
              </c:strCache>
            </c:strRef>
          </c:cat>
          <c:val>
            <c:numRef>
              <c:f>statistika!$N$3:$N$23</c:f>
              <c:numCache>
                <c:formatCode>0.00%</c:formatCode>
                <c:ptCount val="21"/>
                <c:pt idx="0">
                  <c:v>5.2521008403361342E-4</c:v>
                </c:pt>
                <c:pt idx="1">
                  <c:v>4.2016806722689074E-3</c:v>
                </c:pt>
                <c:pt idx="2">
                  <c:v>8.403361344537813E-3</c:v>
                </c:pt>
                <c:pt idx="3">
                  <c:v>7.3529411764705881E-3</c:v>
                </c:pt>
                <c:pt idx="4">
                  <c:v>3.1512605042016806E-2</c:v>
                </c:pt>
                <c:pt idx="5">
                  <c:v>2.6785714285714319E-2</c:v>
                </c:pt>
                <c:pt idx="6">
                  <c:v>4.9369747899159711E-2</c:v>
                </c:pt>
                <c:pt idx="7">
                  <c:v>6.5126050420168072E-2</c:v>
                </c:pt>
                <c:pt idx="8">
                  <c:v>8.1932773109243698E-2</c:v>
                </c:pt>
                <c:pt idx="9">
                  <c:v>0.10819327731092451</c:v>
                </c:pt>
                <c:pt idx="10">
                  <c:v>0.10609243697479002</c:v>
                </c:pt>
                <c:pt idx="11">
                  <c:v>0.1055672268907563</c:v>
                </c:pt>
                <c:pt idx="12">
                  <c:v>0.10346638655462191</c:v>
                </c:pt>
                <c:pt idx="13">
                  <c:v>9.3487394957983208E-2</c:v>
                </c:pt>
                <c:pt idx="14">
                  <c:v>8.1932773109243698E-2</c:v>
                </c:pt>
                <c:pt idx="15">
                  <c:v>6.6176470588235309E-2</c:v>
                </c:pt>
                <c:pt idx="16">
                  <c:v>4.3592436974789914E-2</c:v>
                </c:pt>
                <c:pt idx="17">
                  <c:v>1.3130252100840326E-2</c:v>
                </c:pt>
                <c:pt idx="18">
                  <c:v>3.1512605042016812E-3</c:v>
                </c:pt>
                <c:pt idx="19">
                  <c:v>0</c:v>
                </c:pt>
                <c:pt idx="20">
                  <c:v>0</c:v>
                </c:pt>
              </c:numCache>
            </c:numRef>
          </c:val>
          <c:extLst>
            <c:ext xmlns:c16="http://schemas.microsoft.com/office/drawing/2014/chart" uri="{C3380CC4-5D6E-409C-BE32-E72D297353CC}">
              <c16:uniqueId val="{00000000-31A1-4F7F-ADCA-0101C37F0F7C}"/>
            </c:ext>
          </c:extLst>
        </c:ser>
        <c:ser>
          <c:idx val="1"/>
          <c:order val="1"/>
          <c:tx>
            <c:strRef>
              <c:f>statistika!$O$2</c:f>
              <c:strCache>
                <c:ptCount val="1"/>
                <c:pt idx="0">
                  <c:v>kārtotāju skaits</c:v>
                </c:pt>
              </c:strCache>
            </c:strRef>
          </c:tx>
          <c:spPr>
            <a:noFill/>
            <a:ln>
              <a:noFill/>
            </a:ln>
            <a:effectLst/>
          </c:spPr>
          <c:invertIfNegative val="0"/>
          <c:cat>
            <c:strRef>
              <c:f>statistika!$M$3:$M$23</c:f>
              <c:strCache>
                <c:ptCount val="21"/>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80-84</c:v>
                </c:pt>
                <c:pt idx="17">
                  <c:v>85-89</c:v>
                </c:pt>
                <c:pt idx="18">
                  <c:v>90-94</c:v>
                </c:pt>
                <c:pt idx="19">
                  <c:v>95-99</c:v>
                </c:pt>
                <c:pt idx="20">
                  <c:v>100</c:v>
                </c:pt>
              </c:strCache>
            </c:strRef>
          </c:cat>
          <c:val>
            <c:numRef>
              <c:f>statistika!$O$3:$O$23</c:f>
              <c:numCache>
                <c:formatCode>General</c:formatCode>
                <c:ptCount val="21"/>
                <c:pt idx="0">
                  <c:v>1</c:v>
                </c:pt>
                <c:pt idx="1">
                  <c:v>8</c:v>
                </c:pt>
                <c:pt idx="2">
                  <c:v>16</c:v>
                </c:pt>
                <c:pt idx="3">
                  <c:v>14</c:v>
                </c:pt>
                <c:pt idx="4">
                  <c:v>60</c:v>
                </c:pt>
                <c:pt idx="5">
                  <c:v>51</c:v>
                </c:pt>
                <c:pt idx="6">
                  <c:v>94</c:v>
                </c:pt>
                <c:pt idx="7">
                  <c:v>124</c:v>
                </c:pt>
                <c:pt idx="8">
                  <c:v>156</c:v>
                </c:pt>
                <c:pt idx="9">
                  <c:v>206</c:v>
                </c:pt>
                <c:pt idx="10">
                  <c:v>202</c:v>
                </c:pt>
                <c:pt idx="11">
                  <c:v>201</c:v>
                </c:pt>
                <c:pt idx="12">
                  <c:v>197</c:v>
                </c:pt>
                <c:pt idx="13">
                  <c:v>178</c:v>
                </c:pt>
                <c:pt idx="14">
                  <c:v>156</c:v>
                </c:pt>
                <c:pt idx="15">
                  <c:v>126</c:v>
                </c:pt>
                <c:pt idx="16">
                  <c:v>83</c:v>
                </c:pt>
                <c:pt idx="17">
                  <c:v>25</c:v>
                </c:pt>
                <c:pt idx="18">
                  <c:v>6</c:v>
                </c:pt>
                <c:pt idx="19">
                  <c:v>0</c:v>
                </c:pt>
                <c:pt idx="20">
                  <c:v>0</c:v>
                </c:pt>
              </c:numCache>
            </c:numRef>
          </c:val>
          <c:extLst>
            <c:ext xmlns:c16="http://schemas.microsoft.com/office/drawing/2014/chart" uri="{C3380CC4-5D6E-409C-BE32-E72D297353CC}">
              <c16:uniqueId val="{00000001-31A1-4F7F-ADCA-0101C37F0F7C}"/>
            </c:ext>
          </c:extLst>
        </c:ser>
        <c:dLbls>
          <c:showLegendKey val="0"/>
          <c:showVal val="0"/>
          <c:showCatName val="0"/>
          <c:showSerName val="0"/>
          <c:showPercent val="0"/>
          <c:showBubbleSize val="0"/>
        </c:dLbls>
        <c:gapWidth val="120"/>
        <c:overlap val="100"/>
        <c:axId val="101164928"/>
        <c:axId val="101166464"/>
      </c:barChart>
      <c:catAx>
        <c:axId val="101164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1166464"/>
        <c:crosses val="autoZero"/>
        <c:auto val="1"/>
        <c:lblAlgn val="ctr"/>
        <c:lblOffset val="100"/>
        <c:noMultiLvlLbl val="0"/>
      </c:catAx>
      <c:valAx>
        <c:axId val="101166464"/>
        <c:scaling>
          <c:orientation val="minMax"/>
          <c:max val="0.21000000000000021"/>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lv-LV" baseline="0"/>
                  <a:t>%</a:t>
                </a:r>
                <a:r>
                  <a:rPr lang="en-US" baseline="0"/>
                  <a:t> no kārtotājiem</a:t>
                </a:r>
                <a:endParaRPr lang="en-US"/>
              </a:p>
            </c:rich>
          </c:tx>
          <c:overlay val="0"/>
          <c:spPr>
            <a:noFill/>
            <a:ln>
              <a:noFill/>
            </a:ln>
            <a:effectLst/>
          </c:sp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1164928"/>
        <c:crosses val="autoZero"/>
        <c:crossBetween val="between"/>
        <c:majorUnit val="3.0000000000000016E-2"/>
      </c:valAx>
      <c:dTable>
        <c:showHorzBorder val="1"/>
        <c:showVertBorder val="1"/>
        <c:showOutline val="1"/>
        <c:showKeys val="0"/>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0.86989</cdr:x>
      <cdr:y>0.15017</cdr:y>
    </cdr:from>
    <cdr:to>
      <cdr:x>0.97542</cdr:x>
      <cdr:y>0.21923</cdr:y>
    </cdr:to>
    <cdr:sp macro="" textlink="">
      <cdr:nvSpPr>
        <cdr:cNvPr id="2" name="TextBox 1">
          <a:extLst xmlns:a="http://schemas.openxmlformats.org/drawingml/2006/main">
            <a:ext uri="{FF2B5EF4-FFF2-40B4-BE49-F238E27FC236}">
              <a16:creationId xmlns:a16="http://schemas.microsoft.com/office/drawing/2014/main" id="{D04DAFBE-9881-F55E-B35C-D20F9CE4B4C2}"/>
            </a:ext>
          </a:extLst>
        </cdr:cNvPr>
        <cdr:cNvSpPr txBox="1"/>
      </cdr:nvSpPr>
      <cdr:spPr>
        <a:xfrm xmlns:a="http://schemas.openxmlformats.org/drawingml/2006/main">
          <a:off x="7537116" y="944813"/>
          <a:ext cx="914355" cy="434492"/>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lv-LV" sz="1100" kern="1200"/>
            <a:t>kopā = 1904</a:t>
          </a:r>
        </a:p>
        <a:p xmlns:a="http://schemas.openxmlformats.org/drawingml/2006/main">
          <a:r>
            <a:rPr lang="lv-LV" sz="1100" kern="1200"/>
            <a:t>vid = 54,10 %</a:t>
          </a:r>
          <a:endParaRPr lang="en-US" sz="1100" kern="1200"/>
        </a:p>
      </cdr:txBody>
    </cdr:sp>
  </cdr:relSizeAnchor>
</c:userShape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11-14T10:37:03.474"/>
    </inkml:context>
    <inkml:brush xml:id="br0">
      <inkml:brushProperty name="width" value="0.1" units="cm"/>
      <inkml:brushProperty name="height" value="0.2" units="cm"/>
      <inkml:brushProperty name="color" value="#E6E6E6"/>
      <inkml:brushProperty name="tip" value="rectangle"/>
      <inkml:brushProperty name="rasterOp" value="maskPen"/>
    </inkml:brush>
  </inkml:definitions>
  <inkml:trace contextRef="#ctx0" brushRef="#br0">-2147483648-2147483648 16383 0 0,'0'0'0'0'0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45659" cy="495348"/>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50443" y="0"/>
            <a:ext cx="2945659" cy="495348"/>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438150" y="1233488"/>
            <a:ext cx="5921375" cy="33321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79768" y="4751219"/>
            <a:ext cx="5438140" cy="3887361"/>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377317"/>
            <a:ext cx="2945659" cy="495347"/>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50443" y="9377317"/>
            <a:ext cx="2945659" cy="49534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lv-LV" sz="1200" b="0" i="0" u="none" strike="noStrike" cap="none">
                <a:solidFill>
                  <a:schemeClr val="dk1"/>
                </a:solidFill>
                <a:latin typeface="Calibri"/>
                <a:ea typeface="Calibri"/>
                <a:cs typeface="Calibri"/>
                <a:sym typeface="Calibri"/>
              </a:rPr>
              <a:pPr marL="0" marR="0" lvl="0" indent="0" algn="r" rtl="0">
                <a:spcBef>
                  <a:spcPts val="0"/>
                </a:spcBef>
                <a:spcAft>
                  <a:spcPts val="0"/>
                </a:spcAft>
                <a:buNone/>
              </a:p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5303660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1:notes"/>
          <p:cNvSpPr txBox="1">
            <a:spLocks noGrp="1"/>
          </p:cNvSpPr>
          <p:nvPr>
            <p:ph type="body" idx="1"/>
          </p:nvPr>
        </p:nvSpPr>
        <p:spPr>
          <a:xfrm>
            <a:off x="679768" y="4751219"/>
            <a:ext cx="5438140" cy="388736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4" name="Google Shape;204;p1:notes"/>
          <p:cNvSpPr>
            <a:spLocks noGrp="1" noRot="1" noChangeAspect="1"/>
          </p:cNvSpPr>
          <p:nvPr>
            <p:ph type="sldImg" idx="2"/>
          </p:nvPr>
        </p:nvSpPr>
        <p:spPr>
          <a:xfrm>
            <a:off x="438150" y="1233488"/>
            <a:ext cx="5921375" cy="333216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45941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a:extLst>
            <a:ext uri="{FF2B5EF4-FFF2-40B4-BE49-F238E27FC236}">
              <a16:creationId xmlns:a16="http://schemas.microsoft.com/office/drawing/2014/main" id="{8E19A335-0E6B-0B95-94C6-9FCCBFDE7243}"/>
            </a:ext>
          </a:extLst>
        </p:cNvPr>
        <p:cNvGrpSpPr/>
        <p:nvPr/>
      </p:nvGrpSpPr>
      <p:grpSpPr>
        <a:xfrm>
          <a:off x="0" y="0"/>
          <a:ext cx="0" cy="0"/>
          <a:chOff x="0" y="0"/>
          <a:chExt cx="0" cy="0"/>
        </a:xfrm>
      </p:grpSpPr>
      <p:sp>
        <p:nvSpPr>
          <p:cNvPr id="407" name="Google Shape;407;p8:notes">
            <a:extLst>
              <a:ext uri="{FF2B5EF4-FFF2-40B4-BE49-F238E27FC236}">
                <a16:creationId xmlns:a16="http://schemas.microsoft.com/office/drawing/2014/main" id="{78574AC3-7669-B40C-ABD9-FEC83A6E1AAF}"/>
              </a:ext>
            </a:extLst>
          </p:cNvPr>
          <p:cNvSpPr txBox="1">
            <a:spLocks noGrp="1"/>
          </p:cNvSpPr>
          <p:nvPr>
            <p:ph type="body" idx="1"/>
          </p:nvPr>
        </p:nvSpPr>
        <p:spPr>
          <a:xfrm>
            <a:off x="679768" y="4751219"/>
            <a:ext cx="5438140" cy="388736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8" name="Google Shape;408;p8:notes">
            <a:extLst>
              <a:ext uri="{FF2B5EF4-FFF2-40B4-BE49-F238E27FC236}">
                <a16:creationId xmlns:a16="http://schemas.microsoft.com/office/drawing/2014/main" id="{4192CF4F-B132-AF9F-1BD9-939B0C355099}"/>
              </a:ext>
            </a:extLst>
          </p:cNvPr>
          <p:cNvSpPr>
            <a:spLocks noGrp="1" noRot="1" noChangeAspect="1"/>
          </p:cNvSpPr>
          <p:nvPr>
            <p:ph type="sldImg" idx="2"/>
          </p:nvPr>
        </p:nvSpPr>
        <p:spPr>
          <a:xfrm>
            <a:off x="438150" y="1233488"/>
            <a:ext cx="5921375" cy="333216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84873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a:extLst>
            <a:ext uri="{FF2B5EF4-FFF2-40B4-BE49-F238E27FC236}">
              <a16:creationId xmlns:a16="http://schemas.microsoft.com/office/drawing/2014/main" id="{E7EFD3D6-EBB1-388D-55C5-2AEF7DB3B4B2}"/>
            </a:ext>
          </a:extLst>
        </p:cNvPr>
        <p:cNvGrpSpPr/>
        <p:nvPr/>
      </p:nvGrpSpPr>
      <p:grpSpPr>
        <a:xfrm>
          <a:off x="0" y="0"/>
          <a:ext cx="0" cy="0"/>
          <a:chOff x="0" y="0"/>
          <a:chExt cx="0" cy="0"/>
        </a:xfrm>
      </p:grpSpPr>
      <p:sp>
        <p:nvSpPr>
          <p:cNvPr id="460" name="Google Shape;460;p12:notes">
            <a:extLst>
              <a:ext uri="{FF2B5EF4-FFF2-40B4-BE49-F238E27FC236}">
                <a16:creationId xmlns:a16="http://schemas.microsoft.com/office/drawing/2014/main" id="{5704583F-4835-D079-6448-9AE9A39D6D24}"/>
              </a:ext>
            </a:extLst>
          </p:cNvPr>
          <p:cNvSpPr txBox="1">
            <a:spLocks noGrp="1"/>
          </p:cNvSpPr>
          <p:nvPr>
            <p:ph type="body" idx="1"/>
          </p:nvPr>
        </p:nvSpPr>
        <p:spPr>
          <a:xfrm>
            <a:off x="679768" y="4751219"/>
            <a:ext cx="5438140" cy="388736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1" name="Google Shape;461;p12:notes">
            <a:extLst>
              <a:ext uri="{FF2B5EF4-FFF2-40B4-BE49-F238E27FC236}">
                <a16:creationId xmlns:a16="http://schemas.microsoft.com/office/drawing/2014/main" id="{5FF90248-32CA-CE76-D764-C5A51A5516B0}"/>
              </a:ext>
            </a:extLst>
          </p:cNvPr>
          <p:cNvSpPr>
            <a:spLocks noGrp="1" noRot="1" noChangeAspect="1"/>
          </p:cNvSpPr>
          <p:nvPr>
            <p:ph type="sldImg" idx="2"/>
          </p:nvPr>
        </p:nvSpPr>
        <p:spPr>
          <a:xfrm>
            <a:off x="438150" y="1233488"/>
            <a:ext cx="5921375" cy="333216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786636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a:extLst>
            <a:ext uri="{FF2B5EF4-FFF2-40B4-BE49-F238E27FC236}">
              <a16:creationId xmlns:a16="http://schemas.microsoft.com/office/drawing/2014/main" id="{8E19A335-0E6B-0B95-94C6-9FCCBFDE7243}"/>
            </a:ext>
          </a:extLst>
        </p:cNvPr>
        <p:cNvGrpSpPr/>
        <p:nvPr/>
      </p:nvGrpSpPr>
      <p:grpSpPr>
        <a:xfrm>
          <a:off x="0" y="0"/>
          <a:ext cx="0" cy="0"/>
          <a:chOff x="0" y="0"/>
          <a:chExt cx="0" cy="0"/>
        </a:xfrm>
      </p:grpSpPr>
      <p:sp>
        <p:nvSpPr>
          <p:cNvPr id="407" name="Google Shape;407;p8:notes">
            <a:extLst>
              <a:ext uri="{FF2B5EF4-FFF2-40B4-BE49-F238E27FC236}">
                <a16:creationId xmlns:a16="http://schemas.microsoft.com/office/drawing/2014/main" id="{78574AC3-7669-B40C-ABD9-FEC83A6E1AAF}"/>
              </a:ext>
            </a:extLst>
          </p:cNvPr>
          <p:cNvSpPr txBox="1">
            <a:spLocks noGrp="1"/>
          </p:cNvSpPr>
          <p:nvPr>
            <p:ph type="body" idx="1"/>
          </p:nvPr>
        </p:nvSpPr>
        <p:spPr>
          <a:xfrm>
            <a:off x="679768" y="4751219"/>
            <a:ext cx="5438140" cy="388736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8" name="Google Shape;408;p8:notes">
            <a:extLst>
              <a:ext uri="{FF2B5EF4-FFF2-40B4-BE49-F238E27FC236}">
                <a16:creationId xmlns:a16="http://schemas.microsoft.com/office/drawing/2014/main" id="{4192CF4F-B132-AF9F-1BD9-939B0C355099}"/>
              </a:ext>
            </a:extLst>
          </p:cNvPr>
          <p:cNvSpPr>
            <a:spLocks noGrp="1" noRot="1" noChangeAspect="1"/>
          </p:cNvSpPr>
          <p:nvPr>
            <p:ph type="sldImg" idx="2"/>
          </p:nvPr>
        </p:nvSpPr>
        <p:spPr>
          <a:xfrm>
            <a:off x="438150" y="1233488"/>
            <a:ext cx="5921375" cy="333216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84873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lv-LV"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8</a:t>
            </a:fld>
            <a:endParaRPr lang="lv-LV"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311622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3CC466-9EDF-81D0-C9D1-CFBB3CE0E8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129FC1-FE10-A897-0467-2485DF3318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9C8A47-3587-0107-0A1D-78CA5DB33424}"/>
              </a:ext>
            </a:extLst>
          </p:cNvPr>
          <p:cNvSpPr>
            <a:spLocks noGrp="1"/>
          </p:cNvSpPr>
          <p:nvPr>
            <p:ph type="body" idx="1"/>
          </p:nvPr>
        </p:nvSpPr>
        <p:spPr/>
        <p:txBody>
          <a:bodyPr/>
          <a:lstStyle/>
          <a:p>
            <a:endParaRPr lang="lv-LV" dirty="0"/>
          </a:p>
        </p:txBody>
      </p:sp>
      <p:sp>
        <p:nvSpPr>
          <p:cNvPr id="4" name="Slide Number Placeholder 3">
            <a:extLst>
              <a:ext uri="{FF2B5EF4-FFF2-40B4-BE49-F238E27FC236}">
                <a16:creationId xmlns:a16="http://schemas.microsoft.com/office/drawing/2014/main" id="{174DF8A4-0772-6C18-71D1-7ACA731A7128}"/>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lv-LV"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16</a:t>
            </a:fld>
            <a:endParaRPr lang="lv-LV"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917367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a:extLst>
            <a:ext uri="{FF2B5EF4-FFF2-40B4-BE49-F238E27FC236}">
              <a16:creationId xmlns:a16="http://schemas.microsoft.com/office/drawing/2014/main" id="{8E19A335-0E6B-0B95-94C6-9FCCBFDE7243}"/>
            </a:ext>
          </a:extLst>
        </p:cNvPr>
        <p:cNvGrpSpPr/>
        <p:nvPr/>
      </p:nvGrpSpPr>
      <p:grpSpPr>
        <a:xfrm>
          <a:off x="0" y="0"/>
          <a:ext cx="0" cy="0"/>
          <a:chOff x="0" y="0"/>
          <a:chExt cx="0" cy="0"/>
        </a:xfrm>
      </p:grpSpPr>
      <p:sp>
        <p:nvSpPr>
          <p:cNvPr id="407" name="Google Shape;407;p8:notes">
            <a:extLst>
              <a:ext uri="{FF2B5EF4-FFF2-40B4-BE49-F238E27FC236}">
                <a16:creationId xmlns:a16="http://schemas.microsoft.com/office/drawing/2014/main" id="{78574AC3-7669-B40C-ABD9-FEC83A6E1AAF}"/>
              </a:ext>
            </a:extLst>
          </p:cNvPr>
          <p:cNvSpPr txBox="1">
            <a:spLocks noGrp="1"/>
          </p:cNvSpPr>
          <p:nvPr>
            <p:ph type="body" idx="1"/>
          </p:nvPr>
        </p:nvSpPr>
        <p:spPr>
          <a:xfrm>
            <a:off x="679768" y="4751219"/>
            <a:ext cx="5438140" cy="388736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8" name="Google Shape;408;p8:notes">
            <a:extLst>
              <a:ext uri="{FF2B5EF4-FFF2-40B4-BE49-F238E27FC236}">
                <a16:creationId xmlns:a16="http://schemas.microsoft.com/office/drawing/2014/main" id="{4192CF4F-B132-AF9F-1BD9-939B0C355099}"/>
              </a:ext>
            </a:extLst>
          </p:cNvPr>
          <p:cNvSpPr>
            <a:spLocks noGrp="1" noRot="1" noChangeAspect="1"/>
          </p:cNvSpPr>
          <p:nvPr>
            <p:ph type="sldImg" idx="2"/>
          </p:nvPr>
        </p:nvSpPr>
        <p:spPr>
          <a:xfrm>
            <a:off x="438150" y="1233488"/>
            <a:ext cx="5921375" cy="333216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84873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DE07B6-3A68-91C0-FD83-AE8EAD8108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1B8021-A6C4-46F6-93D0-FA96EB1569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4003EB-D300-137B-803F-CD564AF1F6D4}"/>
              </a:ext>
            </a:extLst>
          </p:cNvPr>
          <p:cNvSpPr>
            <a:spLocks noGrp="1"/>
          </p:cNvSpPr>
          <p:nvPr>
            <p:ph type="body" idx="1"/>
          </p:nvPr>
        </p:nvSpPr>
        <p:spPr/>
        <p:txBody>
          <a:bodyPr/>
          <a:lstStyle/>
          <a:p>
            <a:endParaRPr lang="lv-LV" dirty="0"/>
          </a:p>
        </p:txBody>
      </p:sp>
      <p:sp>
        <p:nvSpPr>
          <p:cNvPr id="4" name="Slide Number Placeholder 3">
            <a:extLst>
              <a:ext uri="{FF2B5EF4-FFF2-40B4-BE49-F238E27FC236}">
                <a16:creationId xmlns:a16="http://schemas.microsoft.com/office/drawing/2014/main" id="{11DD29BE-1CAE-AD66-361A-9A0287B1280F}"/>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lv-LV"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32</a:t>
            </a:fld>
            <a:endParaRPr lang="lv-LV"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932767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a:extLst>
            <a:ext uri="{FF2B5EF4-FFF2-40B4-BE49-F238E27FC236}">
              <a16:creationId xmlns:a16="http://schemas.microsoft.com/office/drawing/2014/main" id="{46E81E27-B914-0081-3526-F79033601B61}"/>
            </a:ext>
          </a:extLst>
        </p:cNvPr>
        <p:cNvGrpSpPr/>
        <p:nvPr/>
      </p:nvGrpSpPr>
      <p:grpSpPr>
        <a:xfrm>
          <a:off x="0" y="0"/>
          <a:ext cx="0" cy="0"/>
          <a:chOff x="0" y="0"/>
          <a:chExt cx="0" cy="0"/>
        </a:xfrm>
      </p:grpSpPr>
      <p:sp>
        <p:nvSpPr>
          <p:cNvPr id="407" name="Google Shape;407;p8:notes">
            <a:extLst>
              <a:ext uri="{FF2B5EF4-FFF2-40B4-BE49-F238E27FC236}">
                <a16:creationId xmlns:a16="http://schemas.microsoft.com/office/drawing/2014/main" id="{F7D9704D-785E-C86B-E1CC-4753A9832288}"/>
              </a:ext>
            </a:extLst>
          </p:cNvPr>
          <p:cNvSpPr txBox="1">
            <a:spLocks noGrp="1"/>
          </p:cNvSpPr>
          <p:nvPr>
            <p:ph type="body" idx="1"/>
          </p:nvPr>
        </p:nvSpPr>
        <p:spPr>
          <a:xfrm>
            <a:off x="679768" y="4751219"/>
            <a:ext cx="5438140" cy="388736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8" name="Google Shape;408;p8:notes">
            <a:extLst>
              <a:ext uri="{FF2B5EF4-FFF2-40B4-BE49-F238E27FC236}">
                <a16:creationId xmlns:a16="http://schemas.microsoft.com/office/drawing/2014/main" id="{D37B3546-574F-77C7-5DEA-4729B0B68792}"/>
              </a:ext>
            </a:extLst>
          </p:cNvPr>
          <p:cNvSpPr>
            <a:spLocks noGrp="1" noRot="1" noChangeAspect="1"/>
          </p:cNvSpPr>
          <p:nvPr>
            <p:ph type="sldImg" idx="2"/>
          </p:nvPr>
        </p:nvSpPr>
        <p:spPr>
          <a:xfrm>
            <a:off x="438150" y="1233488"/>
            <a:ext cx="5921375" cy="333216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750572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a:extLst>
            <a:ext uri="{FF2B5EF4-FFF2-40B4-BE49-F238E27FC236}">
              <a16:creationId xmlns:a16="http://schemas.microsoft.com/office/drawing/2014/main" id="{9EA52017-6606-765F-6555-E1B7865A4614}"/>
            </a:ext>
          </a:extLst>
        </p:cNvPr>
        <p:cNvGrpSpPr/>
        <p:nvPr/>
      </p:nvGrpSpPr>
      <p:grpSpPr>
        <a:xfrm>
          <a:off x="0" y="0"/>
          <a:ext cx="0" cy="0"/>
          <a:chOff x="0" y="0"/>
          <a:chExt cx="0" cy="0"/>
        </a:xfrm>
      </p:grpSpPr>
      <p:sp>
        <p:nvSpPr>
          <p:cNvPr id="407" name="Google Shape;407;p8:notes">
            <a:extLst>
              <a:ext uri="{FF2B5EF4-FFF2-40B4-BE49-F238E27FC236}">
                <a16:creationId xmlns:a16="http://schemas.microsoft.com/office/drawing/2014/main" id="{7B46A651-9A3A-80AF-6389-322543B1E45D}"/>
              </a:ext>
            </a:extLst>
          </p:cNvPr>
          <p:cNvSpPr txBox="1">
            <a:spLocks noGrp="1"/>
          </p:cNvSpPr>
          <p:nvPr>
            <p:ph type="body" idx="1"/>
          </p:nvPr>
        </p:nvSpPr>
        <p:spPr>
          <a:xfrm>
            <a:off x="679768" y="4751219"/>
            <a:ext cx="5438140" cy="388736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8" name="Google Shape;408;p8:notes">
            <a:extLst>
              <a:ext uri="{FF2B5EF4-FFF2-40B4-BE49-F238E27FC236}">
                <a16:creationId xmlns:a16="http://schemas.microsoft.com/office/drawing/2014/main" id="{5B093FFA-02D5-57E8-F620-98B6C3D95D9A}"/>
              </a:ext>
            </a:extLst>
          </p:cNvPr>
          <p:cNvSpPr>
            <a:spLocks noGrp="1" noRot="1" noChangeAspect="1"/>
          </p:cNvSpPr>
          <p:nvPr>
            <p:ph type="sldImg" idx="2"/>
          </p:nvPr>
        </p:nvSpPr>
        <p:spPr>
          <a:xfrm>
            <a:off x="438150" y="1233488"/>
            <a:ext cx="5921375" cy="333216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484342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lv-LV"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42</a:t>
            </a:fld>
            <a:endParaRPr lang="lv-LV"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020578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lv-LV"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44</a:t>
            </a:fld>
            <a:endParaRPr lang="lv-LV"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596741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1">
  <p:cSld name="Title Slide 1">
    <p:bg>
      <p:bgPr>
        <a:solidFill>
          <a:schemeClr val="lt1"/>
        </a:solidFill>
        <a:effectLst/>
      </p:bgPr>
    </p:bg>
    <p:spTree>
      <p:nvGrpSpPr>
        <p:cNvPr id="1" name="Shape 13"/>
        <p:cNvGrpSpPr/>
        <p:nvPr/>
      </p:nvGrpSpPr>
      <p:grpSpPr>
        <a:xfrm>
          <a:off x="0" y="0"/>
          <a:ext cx="0" cy="0"/>
          <a:chOff x="0" y="0"/>
          <a:chExt cx="0" cy="0"/>
        </a:xfrm>
      </p:grpSpPr>
      <p:sp>
        <p:nvSpPr>
          <p:cNvPr id="14" name="Google Shape;14;p2"/>
          <p:cNvSpPr/>
          <p:nvPr/>
        </p:nvSpPr>
        <p:spPr>
          <a:xfrm>
            <a:off x="0" y="2097742"/>
            <a:ext cx="12192000" cy="476025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rebuchet MS"/>
              <a:ea typeface="Trebuchet MS"/>
              <a:cs typeface="Trebuchet MS"/>
              <a:sym typeface="Trebuchet MS"/>
            </a:endParaRPr>
          </a:p>
        </p:txBody>
      </p:sp>
      <p:sp>
        <p:nvSpPr>
          <p:cNvPr id="15" name="Google Shape;15;p2"/>
          <p:cNvSpPr txBox="1">
            <a:spLocks noGrp="1"/>
          </p:cNvSpPr>
          <p:nvPr>
            <p:ph type="ctrTitle"/>
          </p:nvPr>
        </p:nvSpPr>
        <p:spPr>
          <a:xfrm>
            <a:off x="1202554" y="2880220"/>
            <a:ext cx="7821917" cy="2387600"/>
          </a:xfrm>
          <a:prstGeom prst="rect">
            <a:avLst/>
          </a:prstGeom>
          <a:noFill/>
          <a:ln>
            <a:noFill/>
          </a:ln>
        </p:spPr>
        <p:txBody>
          <a:bodyPr spcFirstLastPara="1" wrap="square" lIns="0" tIns="0" rIns="0" bIns="0" anchor="t" anchorCtr="0"/>
          <a:lstStyle>
            <a:lvl1pPr lvl="0" algn="l">
              <a:lnSpc>
                <a:spcPct val="90000"/>
              </a:lnSpc>
              <a:spcBef>
                <a:spcPts val="0"/>
              </a:spcBef>
              <a:spcAft>
                <a:spcPts val="0"/>
              </a:spcAft>
              <a:buClr>
                <a:schemeClr val="lt1"/>
              </a:buClr>
              <a:buSzPts val="4800"/>
              <a:buFont typeface="Verdana"/>
              <a:buNone/>
              <a:defRPr sz="480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 name="Google Shape;16;p2"/>
          <p:cNvSpPr txBox="1">
            <a:spLocks noGrp="1"/>
          </p:cNvSpPr>
          <p:nvPr>
            <p:ph type="subTitle" idx="1"/>
          </p:nvPr>
        </p:nvSpPr>
        <p:spPr>
          <a:xfrm>
            <a:off x="1202554" y="5823631"/>
            <a:ext cx="6879772" cy="478558"/>
          </a:xfrm>
          <a:prstGeom prst="rect">
            <a:avLst/>
          </a:prstGeom>
          <a:noFill/>
          <a:ln>
            <a:noFill/>
          </a:ln>
        </p:spPr>
        <p:txBody>
          <a:bodyPr spcFirstLastPara="1" wrap="square" lIns="0" tIns="45700" rIns="91425" bIns="45700" anchor="t" anchorCtr="0"/>
          <a:lstStyle>
            <a:lvl1pPr lvl="0" algn="l">
              <a:lnSpc>
                <a:spcPct val="100000"/>
              </a:lnSpc>
              <a:spcBef>
                <a:spcPts val="1000"/>
              </a:spcBef>
              <a:spcAft>
                <a:spcPts val="0"/>
              </a:spcAft>
              <a:buClr>
                <a:schemeClr val="lt1"/>
              </a:buClr>
              <a:buSzPts val="1800"/>
              <a:buNone/>
              <a:defRPr sz="1800">
                <a:solidFill>
                  <a:schemeClr val="lt1"/>
                </a:solidFill>
              </a:defRPr>
            </a:lvl1pPr>
            <a:lvl2pPr lvl="1" algn="ctr">
              <a:lnSpc>
                <a:spcPct val="100000"/>
              </a:lnSpc>
              <a:spcBef>
                <a:spcPts val="500"/>
              </a:spcBef>
              <a:spcAft>
                <a:spcPts val="0"/>
              </a:spcAft>
              <a:buClr>
                <a:srgbClr val="664790"/>
              </a:buClr>
              <a:buSzPts val="2000"/>
              <a:buNone/>
              <a:defRPr sz="2000"/>
            </a:lvl2pPr>
            <a:lvl3pPr lvl="2" algn="ctr">
              <a:lnSpc>
                <a:spcPct val="100000"/>
              </a:lnSpc>
              <a:spcBef>
                <a:spcPts val="500"/>
              </a:spcBef>
              <a:spcAft>
                <a:spcPts val="0"/>
              </a:spcAft>
              <a:buClr>
                <a:srgbClr val="664790"/>
              </a:buClr>
              <a:buSzPts val="1800"/>
              <a:buNone/>
              <a:defRPr sz="1800"/>
            </a:lvl3pPr>
            <a:lvl4pPr lvl="3" algn="ctr">
              <a:lnSpc>
                <a:spcPct val="100000"/>
              </a:lnSpc>
              <a:spcBef>
                <a:spcPts val="500"/>
              </a:spcBef>
              <a:spcAft>
                <a:spcPts val="0"/>
              </a:spcAft>
              <a:buClr>
                <a:srgbClr val="664790"/>
              </a:buClr>
              <a:buSzPts val="1600"/>
              <a:buNone/>
              <a:defRPr sz="1600"/>
            </a:lvl4pPr>
            <a:lvl5pPr lvl="4" algn="ctr">
              <a:lnSpc>
                <a:spcPct val="100000"/>
              </a:lnSpc>
              <a:spcBef>
                <a:spcPts val="500"/>
              </a:spcBef>
              <a:spcAft>
                <a:spcPts val="0"/>
              </a:spcAft>
              <a:buClr>
                <a:srgbClr val="664790"/>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17" name="Google Shape;17;p2"/>
          <p:cNvPicPr preferRelativeResize="0"/>
          <p:nvPr/>
        </p:nvPicPr>
        <p:blipFill rotWithShape="1">
          <a:blip r:embed="rId2">
            <a:alphaModFix/>
          </a:blip>
          <a:srcRect/>
          <a:stretch/>
        </p:blipFill>
        <p:spPr>
          <a:xfrm>
            <a:off x="775705" y="0"/>
            <a:ext cx="2393859" cy="1810872"/>
          </a:xfrm>
          <a:prstGeom prst="rect">
            <a:avLst/>
          </a:prstGeom>
          <a:noFill/>
          <a:ln>
            <a:noFill/>
          </a:ln>
        </p:spPr>
      </p:pic>
      <p:sp>
        <p:nvSpPr>
          <p:cNvPr id="18" name="Google Shape;18;p2"/>
          <p:cNvSpPr txBox="1">
            <a:spLocks noGrp="1"/>
          </p:cNvSpPr>
          <p:nvPr>
            <p:ph type="body" idx="2"/>
          </p:nvPr>
        </p:nvSpPr>
        <p:spPr>
          <a:xfrm rot="5400000">
            <a:off x="10671036" y="3683760"/>
            <a:ext cx="2062163" cy="455084"/>
          </a:xfrm>
          <a:prstGeom prst="rect">
            <a:avLst/>
          </a:prstGeom>
          <a:noFill/>
          <a:ln>
            <a:noFill/>
          </a:ln>
        </p:spPr>
        <p:txBody>
          <a:bodyPr spcFirstLastPara="1" wrap="square" lIns="0" tIns="45700" rIns="91425" bIns="45700" anchor="ctr" anchorCtr="0"/>
          <a:lstStyle>
            <a:lvl1pPr marL="457200" lvl="0" indent="-228600" algn="l">
              <a:lnSpc>
                <a:spcPct val="100000"/>
              </a:lnSpc>
              <a:spcBef>
                <a:spcPts val="1000"/>
              </a:spcBef>
              <a:spcAft>
                <a:spcPts val="0"/>
              </a:spcAft>
              <a:buClr>
                <a:schemeClr val="lt1"/>
              </a:buClr>
              <a:buSzPts val="1200"/>
              <a:buNone/>
              <a:defRPr sz="1200">
                <a:solidFill>
                  <a:schemeClr val="lt1"/>
                </a:solidFill>
              </a:defRPr>
            </a:lvl1pPr>
            <a:lvl2pPr marL="914400" lvl="1" indent="-342900" algn="l">
              <a:lnSpc>
                <a:spcPct val="100000"/>
              </a:lnSpc>
              <a:spcBef>
                <a:spcPts val="500"/>
              </a:spcBef>
              <a:spcAft>
                <a:spcPts val="0"/>
              </a:spcAft>
              <a:buClr>
                <a:srgbClr val="664790"/>
              </a:buClr>
              <a:buSzPts val="1800"/>
              <a:buChar char="•"/>
              <a:defRPr/>
            </a:lvl2pPr>
            <a:lvl3pPr marL="1371600" lvl="2" indent="-342900" algn="l">
              <a:lnSpc>
                <a:spcPct val="100000"/>
              </a:lnSpc>
              <a:spcBef>
                <a:spcPts val="500"/>
              </a:spcBef>
              <a:spcAft>
                <a:spcPts val="0"/>
              </a:spcAft>
              <a:buClr>
                <a:srgbClr val="664790"/>
              </a:buClr>
              <a:buSzPts val="1800"/>
              <a:buChar char="•"/>
              <a:defRPr/>
            </a:lvl3pPr>
            <a:lvl4pPr marL="1828800" lvl="3" indent="-342900" algn="l">
              <a:lnSpc>
                <a:spcPct val="100000"/>
              </a:lnSpc>
              <a:spcBef>
                <a:spcPts val="500"/>
              </a:spcBef>
              <a:spcAft>
                <a:spcPts val="0"/>
              </a:spcAft>
              <a:buClr>
                <a:srgbClr val="664790"/>
              </a:buClr>
              <a:buSzPts val="1800"/>
              <a:buChar char="•"/>
              <a:defRPr/>
            </a:lvl4pPr>
            <a:lvl5pPr marL="2286000" lvl="4" indent="-342900" algn="l">
              <a:lnSpc>
                <a:spcPct val="100000"/>
              </a:lnSpc>
              <a:spcBef>
                <a:spcPts val="500"/>
              </a:spcBef>
              <a:spcAft>
                <a:spcPts val="0"/>
              </a:spcAft>
              <a:buClr>
                <a:srgbClr val="664790"/>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ext">
  <p:cSld name="text">
    <p:spTree>
      <p:nvGrpSpPr>
        <p:cNvPr id="1" name="Shape 19"/>
        <p:cNvGrpSpPr/>
        <p:nvPr/>
      </p:nvGrpSpPr>
      <p:grpSpPr>
        <a:xfrm>
          <a:off x="0" y="0"/>
          <a:ext cx="0" cy="0"/>
          <a:chOff x="0" y="0"/>
          <a:chExt cx="0" cy="0"/>
        </a:xfrm>
      </p:grpSpPr>
      <p:sp>
        <p:nvSpPr>
          <p:cNvPr id="20" name="Google Shape;20;p3"/>
          <p:cNvSpPr/>
          <p:nvPr/>
        </p:nvSpPr>
        <p:spPr>
          <a:xfrm>
            <a:off x="0" y="1"/>
            <a:ext cx="12192000" cy="1658471"/>
          </a:xfrm>
          <a:prstGeom prst="rect">
            <a:avLst/>
          </a:prstGeom>
          <a:solidFill>
            <a:srgbClr val="CBC7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rebuchet MS"/>
              <a:ea typeface="Trebuchet MS"/>
              <a:cs typeface="Trebuchet MS"/>
              <a:sym typeface="Trebuchet MS"/>
            </a:endParaRPr>
          </a:p>
        </p:txBody>
      </p:sp>
      <p:sp>
        <p:nvSpPr>
          <p:cNvPr id="21" name="Google Shape;21;p3"/>
          <p:cNvSpPr txBox="1">
            <a:spLocks noGrp="1"/>
          </p:cNvSpPr>
          <p:nvPr>
            <p:ph type="title"/>
          </p:nvPr>
        </p:nvSpPr>
        <p:spPr>
          <a:xfrm>
            <a:off x="616775" y="257547"/>
            <a:ext cx="5723068" cy="1142815"/>
          </a:xfrm>
          <a:prstGeom prst="rect">
            <a:avLst/>
          </a:prstGeom>
          <a:noFill/>
          <a:ln>
            <a:noFill/>
          </a:ln>
        </p:spPr>
        <p:txBody>
          <a:bodyPr spcFirstLastPara="1" wrap="square" lIns="0" tIns="45700" rIns="91425" bIns="45700" anchor="ctr" anchorCtr="0"/>
          <a:lstStyle>
            <a:lvl1pPr lvl="0" algn="l">
              <a:lnSpc>
                <a:spcPct val="100000"/>
              </a:lnSpc>
              <a:spcBef>
                <a:spcPts val="0"/>
              </a:spcBef>
              <a:spcAft>
                <a:spcPts val="0"/>
              </a:spcAft>
              <a:buClr>
                <a:srgbClr val="664790"/>
              </a:buClr>
              <a:buSzPts val="2200"/>
              <a:buFont typeface="Verdana"/>
              <a:buNone/>
              <a:defRPr sz="22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3"/>
          <p:cNvSpPr txBox="1">
            <a:spLocks noGrp="1"/>
          </p:cNvSpPr>
          <p:nvPr>
            <p:ph type="body" idx="1"/>
          </p:nvPr>
        </p:nvSpPr>
        <p:spPr>
          <a:xfrm>
            <a:off x="616775" y="2243979"/>
            <a:ext cx="10929767" cy="3932984"/>
          </a:xfrm>
          <a:prstGeom prst="rect">
            <a:avLst/>
          </a:prstGeom>
          <a:noFill/>
          <a:ln>
            <a:noFill/>
          </a:ln>
        </p:spPr>
        <p:txBody>
          <a:bodyPr spcFirstLastPara="1" wrap="square" lIns="0" tIns="45700" rIns="91425" bIns="45700" anchor="t" anchorCtr="0"/>
          <a:lstStyle>
            <a:lvl1pPr marL="457200" lvl="0" indent="-228600" algn="l">
              <a:lnSpc>
                <a:spcPct val="100000"/>
              </a:lnSpc>
              <a:spcBef>
                <a:spcPts val="1000"/>
              </a:spcBef>
              <a:spcAft>
                <a:spcPts val="0"/>
              </a:spcAft>
              <a:buClr>
                <a:srgbClr val="664790"/>
              </a:buClr>
              <a:buSzPts val="2400"/>
              <a:buNone/>
              <a:defRPr>
                <a:solidFill>
                  <a:srgbClr val="664790"/>
                </a:solidFill>
              </a:defRPr>
            </a:lvl1pPr>
            <a:lvl2pPr marL="914400" lvl="1" indent="-228600" algn="l">
              <a:lnSpc>
                <a:spcPct val="100000"/>
              </a:lnSpc>
              <a:spcBef>
                <a:spcPts val="500"/>
              </a:spcBef>
              <a:spcAft>
                <a:spcPts val="0"/>
              </a:spcAft>
              <a:buClr>
                <a:srgbClr val="664790"/>
              </a:buClr>
              <a:buSzPts val="2000"/>
              <a:buNone/>
              <a:defRPr>
                <a:solidFill>
                  <a:srgbClr val="664790"/>
                </a:solidFill>
              </a:defRPr>
            </a:lvl2pPr>
            <a:lvl3pPr marL="1371600" lvl="2" indent="-228600" algn="l">
              <a:lnSpc>
                <a:spcPct val="100000"/>
              </a:lnSpc>
              <a:spcBef>
                <a:spcPts val="500"/>
              </a:spcBef>
              <a:spcAft>
                <a:spcPts val="0"/>
              </a:spcAft>
              <a:buClr>
                <a:srgbClr val="664790"/>
              </a:buClr>
              <a:buSzPts val="1800"/>
              <a:buNone/>
              <a:defRPr>
                <a:solidFill>
                  <a:srgbClr val="664790"/>
                </a:solidFill>
              </a:defRPr>
            </a:lvl3pPr>
            <a:lvl4pPr marL="1828800" lvl="3" indent="-228600" algn="l">
              <a:lnSpc>
                <a:spcPct val="100000"/>
              </a:lnSpc>
              <a:spcBef>
                <a:spcPts val="500"/>
              </a:spcBef>
              <a:spcAft>
                <a:spcPts val="0"/>
              </a:spcAft>
              <a:buClr>
                <a:srgbClr val="664790"/>
              </a:buClr>
              <a:buSzPts val="1400"/>
              <a:buNone/>
              <a:defRPr>
                <a:solidFill>
                  <a:srgbClr val="664790"/>
                </a:solidFill>
              </a:defRPr>
            </a:lvl4pPr>
            <a:lvl5pPr marL="2286000" lvl="4" indent="-228600" algn="l">
              <a:lnSpc>
                <a:spcPct val="100000"/>
              </a:lnSpc>
              <a:spcBef>
                <a:spcPts val="500"/>
              </a:spcBef>
              <a:spcAft>
                <a:spcPts val="0"/>
              </a:spcAft>
              <a:buClr>
                <a:srgbClr val="664790"/>
              </a:buClr>
              <a:buSzPts val="1200"/>
              <a:buNone/>
              <a:defRPr>
                <a:solidFill>
                  <a:srgbClr val="664790"/>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 name="Google Shape;23;p3"/>
          <p:cNvSpPr/>
          <p:nvPr/>
        </p:nvSpPr>
        <p:spPr>
          <a:xfrm>
            <a:off x="616775" y="6566070"/>
            <a:ext cx="391296" cy="291533"/>
          </a:xfrm>
          <a:prstGeom prst="rect">
            <a:avLst/>
          </a:prstGeom>
          <a:solidFill>
            <a:srgbClr val="66479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rebuchet MS"/>
              <a:ea typeface="Trebuchet MS"/>
              <a:cs typeface="Trebuchet MS"/>
              <a:sym typeface="Trebuchet MS"/>
            </a:endParaRPr>
          </a:p>
        </p:txBody>
      </p:sp>
      <p:sp>
        <p:nvSpPr>
          <p:cNvPr id="24" name="Google Shape;24;p3"/>
          <p:cNvSpPr txBox="1">
            <a:spLocks noGrp="1"/>
          </p:cNvSpPr>
          <p:nvPr>
            <p:ph type="ftr" idx="11"/>
          </p:nvPr>
        </p:nvSpPr>
        <p:spPr>
          <a:xfrm>
            <a:off x="1008071" y="6566069"/>
            <a:ext cx="4114800" cy="291510"/>
          </a:xfrm>
          <a:prstGeom prst="rect">
            <a:avLst/>
          </a:prstGeom>
          <a:noFill/>
          <a:ln>
            <a:noFill/>
          </a:ln>
        </p:spPr>
        <p:txBody>
          <a:bodyPr spcFirstLastPara="1" wrap="square" lIns="108000" tIns="36000" rIns="36000" bIns="36000" anchor="ctr" anchorCtr="0"/>
          <a:lstStyle>
            <a:lvl1pPr lvl="0" algn="l">
              <a:spcBef>
                <a:spcPts val="0"/>
              </a:spcBef>
              <a:spcAft>
                <a:spcPts val="0"/>
              </a:spcAft>
              <a:buSzPts val="1400"/>
              <a:buNone/>
              <a:defRPr sz="800">
                <a:solidFill>
                  <a:srgbClr val="664790"/>
                </a:solidFill>
                <a:latin typeface="Verdana"/>
                <a:ea typeface="Verdana"/>
                <a:cs typeface="Verdana"/>
                <a:sym typeface="Verdana"/>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
          <p:cNvSpPr txBox="1">
            <a:spLocks noGrp="1"/>
          </p:cNvSpPr>
          <p:nvPr>
            <p:ph type="sldNum" idx="12"/>
          </p:nvPr>
        </p:nvSpPr>
        <p:spPr>
          <a:xfrm>
            <a:off x="616775" y="6566070"/>
            <a:ext cx="391296" cy="291513"/>
          </a:xfrm>
          <a:prstGeom prst="rect">
            <a:avLst/>
          </a:prstGeom>
          <a:noFill/>
          <a:ln>
            <a:noFill/>
          </a:ln>
        </p:spPr>
        <p:txBody>
          <a:bodyPr spcFirstLastPara="1" wrap="square" lIns="36000" tIns="36000" rIns="36000" bIns="36000" anchor="ctr" anchorCtr="0">
            <a:noAutofit/>
          </a:bodyPr>
          <a:lstStyle>
            <a:lvl1pPr marL="0" marR="0" lvl="0" indent="0" algn="ctr" rtl="0">
              <a:spcBef>
                <a:spcPts val="0"/>
              </a:spcBef>
              <a:buNone/>
              <a:defRPr sz="800" b="0" i="0" u="none" strike="noStrike" cap="none">
                <a:solidFill>
                  <a:schemeClr val="lt1"/>
                </a:solidFill>
                <a:latin typeface="Verdana"/>
                <a:ea typeface="Verdana"/>
                <a:cs typeface="Verdana"/>
                <a:sym typeface="Verdana"/>
              </a:defRPr>
            </a:lvl1pPr>
            <a:lvl2pPr marL="0" marR="0" lvl="1" indent="0" algn="ctr" rtl="0">
              <a:spcBef>
                <a:spcPts val="0"/>
              </a:spcBef>
              <a:buNone/>
              <a:defRPr sz="800" b="0" i="0" u="none" strike="noStrike" cap="none">
                <a:solidFill>
                  <a:schemeClr val="lt1"/>
                </a:solidFill>
                <a:latin typeface="Verdana"/>
                <a:ea typeface="Verdana"/>
                <a:cs typeface="Verdana"/>
                <a:sym typeface="Verdana"/>
              </a:defRPr>
            </a:lvl2pPr>
            <a:lvl3pPr marL="0" marR="0" lvl="2" indent="0" algn="ctr" rtl="0">
              <a:spcBef>
                <a:spcPts val="0"/>
              </a:spcBef>
              <a:buNone/>
              <a:defRPr sz="800" b="0" i="0" u="none" strike="noStrike" cap="none">
                <a:solidFill>
                  <a:schemeClr val="lt1"/>
                </a:solidFill>
                <a:latin typeface="Verdana"/>
                <a:ea typeface="Verdana"/>
                <a:cs typeface="Verdana"/>
                <a:sym typeface="Verdana"/>
              </a:defRPr>
            </a:lvl3pPr>
            <a:lvl4pPr marL="0" marR="0" lvl="3" indent="0" algn="ctr" rtl="0">
              <a:spcBef>
                <a:spcPts val="0"/>
              </a:spcBef>
              <a:buNone/>
              <a:defRPr sz="800" b="0" i="0" u="none" strike="noStrike" cap="none">
                <a:solidFill>
                  <a:schemeClr val="lt1"/>
                </a:solidFill>
                <a:latin typeface="Verdana"/>
                <a:ea typeface="Verdana"/>
                <a:cs typeface="Verdana"/>
                <a:sym typeface="Verdana"/>
              </a:defRPr>
            </a:lvl4pPr>
            <a:lvl5pPr marL="0" marR="0" lvl="4" indent="0" algn="ctr" rtl="0">
              <a:spcBef>
                <a:spcPts val="0"/>
              </a:spcBef>
              <a:buNone/>
              <a:defRPr sz="800" b="0" i="0" u="none" strike="noStrike" cap="none">
                <a:solidFill>
                  <a:schemeClr val="lt1"/>
                </a:solidFill>
                <a:latin typeface="Verdana"/>
                <a:ea typeface="Verdana"/>
                <a:cs typeface="Verdana"/>
                <a:sym typeface="Verdana"/>
              </a:defRPr>
            </a:lvl5pPr>
            <a:lvl6pPr marL="0" marR="0" lvl="5" indent="0" algn="ctr" rtl="0">
              <a:spcBef>
                <a:spcPts val="0"/>
              </a:spcBef>
              <a:buNone/>
              <a:defRPr sz="800" b="0" i="0" u="none" strike="noStrike" cap="none">
                <a:solidFill>
                  <a:schemeClr val="lt1"/>
                </a:solidFill>
                <a:latin typeface="Verdana"/>
                <a:ea typeface="Verdana"/>
                <a:cs typeface="Verdana"/>
                <a:sym typeface="Verdana"/>
              </a:defRPr>
            </a:lvl6pPr>
            <a:lvl7pPr marL="0" marR="0" lvl="6" indent="0" algn="ctr" rtl="0">
              <a:spcBef>
                <a:spcPts val="0"/>
              </a:spcBef>
              <a:buNone/>
              <a:defRPr sz="800" b="0" i="0" u="none" strike="noStrike" cap="none">
                <a:solidFill>
                  <a:schemeClr val="lt1"/>
                </a:solidFill>
                <a:latin typeface="Verdana"/>
                <a:ea typeface="Verdana"/>
                <a:cs typeface="Verdana"/>
                <a:sym typeface="Verdana"/>
              </a:defRPr>
            </a:lvl7pPr>
            <a:lvl8pPr marL="0" marR="0" lvl="7" indent="0" algn="ctr" rtl="0">
              <a:spcBef>
                <a:spcPts val="0"/>
              </a:spcBef>
              <a:buNone/>
              <a:defRPr sz="800" b="0" i="0" u="none" strike="noStrike" cap="none">
                <a:solidFill>
                  <a:schemeClr val="lt1"/>
                </a:solidFill>
                <a:latin typeface="Verdana"/>
                <a:ea typeface="Verdana"/>
                <a:cs typeface="Verdana"/>
                <a:sym typeface="Verdana"/>
              </a:defRPr>
            </a:lvl8pPr>
            <a:lvl9pPr marL="0" marR="0" lvl="8" indent="0" algn="ctr" rtl="0">
              <a:spcBef>
                <a:spcPts val="0"/>
              </a:spcBef>
              <a:buNone/>
              <a:defRPr sz="800" b="0" i="0" u="none" strike="noStrike" cap="none">
                <a:solidFill>
                  <a:schemeClr val="lt1"/>
                </a:solidFill>
                <a:latin typeface="Verdana"/>
                <a:ea typeface="Verdana"/>
                <a:cs typeface="Verdana"/>
                <a:sym typeface="Verdana"/>
              </a:defRPr>
            </a:lvl9pPr>
          </a:lstStyle>
          <a:p>
            <a:fld id="{00000000-1234-1234-1234-123412341234}" type="slidenum">
              <a:rPr lang="lv-LV" smtClean="0"/>
              <a:pPr/>
              <a:t>‹#›</a:t>
            </a:fld>
            <a:endParaRPr lang="lv-LV"/>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2" type="title">
  <p:cSld name="TITLE">
    <p:bg>
      <p:bgPr>
        <a:solidFill>
          <a:schemeClr val="lt1"/>
        </a:solidFill>
        <a:effectLst/>
      </p:bgPr>
    </p:bg>
    <p:spTree>
      <p:nvGrpSpPr>
        <p:cNvPr id="1" name="Shape 26"/>
        <p:cNvGrpSpPr/>
        <p:nvPr/>
      </p:nvGrpSpPr>
      <p:grpSpPr>
        <a:xfrm>
          <a:off x="0" y="0"/>
          <a:ext cx="0" cy="0"/>
          <a:chOff x="0" y="0"/>
          <a:chExt cx="0" cy="0"/>
        </a:xfrm>
      </p:grpSpPr>
      <p:sp>
        <p:nvSpPr>
          <p:cNvPr id="27" name="Google Shape;27;p4"/>
          <p:cNvSpPr txBox="1">
            <a:spLocks noGrp="1"/>
          </p:cNvSpPr>
          <p:nvPr>
            <p:ph type="ctrTitle"/>
          </p:nvPr>
        </p:nvSpPr>
        <p:spPr>
          <a:xfrm>
            <a:off x="895575" y="2235200"/>
            <a:ext cx="8470751" cy="2387600"/>
          </a:xfrm>
          <a:prstGeom prst="rect">
            <a:avLst/>
          </a:prstGeom>
          <a:noFill/>
          <a:ln>
            <a:noFill/>
          </a:ln>
        </p:spPr>
        <p:txBody>
          <a:bodyPr spcFirstLastPara="1" wrap="square" lIns="0" tIns="0" rIns="0" bIns="0" anchor="t" anchorCtr="0"/>
          <a:lstStyle>
            <a:lvl1pPr lvl="0" algn="l">
              <a:lnSpc>
                <a:spcPct val="90000"/>
              </a:lnSpc>
              <a:spcBef>
                <a:spcPts val="0"/>
              </a:spcBef>
              <a:spcAft>
                <a:spcPts val="0"/>
              </a:spcAft>
              <a:buClr>
                <a:schemeClr val="dk1"/>
              </a:buClr>
              <a:buSzPts val="5400"/>
              <a:buFont typeface="Verdana"/>
              <a:buNone/>
              <a:defRPr sz="5400" b="1">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4"/>
          <p:cNvSpPr txBox="1">
            <a:spLocks noGrp="1"/>
          </p:cNvSpPr>
          <p:nvPr>
            <p:ph type="subTitle" idx="1"/>
          </p:nvPr>
        </p:nvSpPr>
        <p:spPr>
          <a:xfrm>
            <a:off x="1039009" y="5518673"/>
            <a:ext cx="7296539" cy="892885"/>
          </a:xfrm>
          <a:prstGeom prst="rect">
            <a:avLst/>
          </a:prstGeom>
          <a:noFill/>
          <a:ln>
            <a:noFill/>
          </a:ln>
        </p:spPr>
        <p:txBody>
          <a:bodyPr spcFirstLastPara="1" wrap="square" lIns="0" tIns="45700" rIns="91425" bIns="45700" anchor="t" anchorCtr="0"/>
          <a:lstStyle>
            <a:lvl1pPr lvl="0" algn="l">
              <a:lnSpc>
                <a:spcPct val="100000"/>
              </a:lnSpc>
              <a:spcBef>
                <a:spcPts val="1000"/>
              </a:spcBef>
              <a:spcAft>
                <a:spcPts val="0"/>
              </a:spcAft>
              <a:buClr>
                <a:srgbClr val="664790"/>
              </a:buClr>
              <a:buSzPts val="1800"/>
              <a:buNone/>
              <a:defRPr sz="1800">
                <a:solidFill>
                  <a:srgbClr val="664790"/>
                </a:solidFill>
              </a:defRPr>
            </a:lvl1pPr>
            <a:lvl2pPr lvl="1" algn="ctr">
              <a:lnSpc>
                <a:spcPct val="100000"/>
              </a:lnSpc>
              <a:spcBef>
                <a:spcPts val="500"/>
              </a:spcBef>
              <a:spcAft>
                <a:spcPts val="0"/>
              </a:spcAft>
              <a:buClr>
                <a:srgbClr val="664790"/>
              </a:buClr>
              <a:buSzPts val="2000"/>
              <a:buNone/>
              <a:defRPr sz="2000"/>
            </a:lvl2pPr>
            <a:lvl3pPr lvl="2" algn="ctr">
              <a:lnSpc>
                <a:spcPct val="100000"/>
              </a:lnSpc>
              <a:spcBef>
                <a:spcPts val="500"/>
              </a:spcBef>
              <a:spcAft>
                <a:spcPts val="0"/>
              </a:spcAft>
              <a:buClr>
                <a:srgbClr val="664790"/>
              </a:buClr>
              <a:buSzPts val="1800"/>
              <a:buNone/>
              <a:defRPr sz="1800"/>
            </a:lvl3pPr>
            <a:lvl4pPr lvl="3" algn="ctr">
              <a:lnSpc>
                <a:spcPct val="100000"/>
              </a:lnSpc>
              <a:spcBef>
                <a:spcPts val="500"/>
              </a:spcBef>
              <a:spcAft>
                <a:spcPts val="0"/>
              </a:spcAft>
              <a:buClr>
                <a:srgbClr val="664790"/>
              </a:buClr>
              <a:buSzPts val="1600"/>
              <a:buNone/>
              <a:defRPr sz="1600"/>
            </a:lvl4pPr>
            <a:lvl5pPr lvl="4" algn="ctr">
              <a:lnSpc>
                <a:spcPct val="100000"/>
              </a:lnSpc>
              <a:spcBef>
                <a:spcPts val="500"/>
              </a:spcBef>
              <a:spcAft>
                <a:spcPts val="0"/>
              </a:spcAft>
              <a:buClr>
                <a:srgbClr val="664790"/>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9" name="Google Shape;29;p4"/>
          <p:cNvSpPr/>
          <p:nvPr/>
        </p:nvSpPr>
        <p:spPr>
          <a:xfrm>
            <a:off x="0" y="2235200"/>
            <a:ext cx="645459" cy="214286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ext image 5">
  <p:cSld name="text image 5">
    <p:spTree>
      <p:nvGrpSpPr>
        <p:cNvPr id="1" name="Shape 30"/>
        <p:cNvGrpSpPr/>
        <p:nvPr/>
      </p:nvGrpSpPr>
      <p:grpSpPr>
        <a:xfrm>
          <a:off x="0" y="0"/>
          <a:ext cx="0" cy="0"/>
          <a:chOff x="0" y="0"/>
          <a:chExt cx="0" cy="0"/>
        </a:xfrm>
      </p:grpSpPr>
      <p:sp>
        <p:nvSpPr>
          <p:cNvPr id="31" name="Google Shape;31;p5"/>
          <p:cNvSpPr>
            <a:spLocks noGrp="1"/>
          </p:cNvSpPr>
          <p:nvPr>
            <p:ph type="pic" idx="2"/>
          </p:nvPr>
        </p:nvSpPr>
        <p:spPr>
          <a:xfrm>
            <a:off x="1" y="1658472"/>
            <a:ext cx="3708400" cy="5199108"/>
          </a:xfrm>
          <a:prstGeom prst="rect">
            <a:avLst/>
          </a:prstGeom>
          <a:solidFill>
            <a:srgbClr val="F2F2F2"/>
          </a:solidFill>
          <a:ln>
            <a:noFill/>
          </a:ln>
        </p:spPr>
        <p:txBody>
          <a:bodyPr spcFirstLastPara="1" wrap="square" lIns="0" tIns="45700" rIns="91425" bIns="45700" anchor="ctr" anchorCtr="0"/>
          <a:lstStyle>
            <a:lvl1pPr marR="0" lvl="0" algn="ctr" rtl="0">
              <a:lnSpc>
                <a:spcPct val="100000"/>
              </a:lnSpc>
              <a:spcBef>
                <a:spcPts val="1000"/>
              </a:spcBef>
              <a:spcAft>
                <a:spcPts val="0"/>
              </a:spcAft>
              <a:buClr>
                <a:srgbClr val="664790"/>
              </a:buClr>
              <a:buSzPts val="1000"/>
              <a:buFont typeface="Arial"/>
              <a:buNone/>
              <a:defRPr sz="1000" b="0" i="0" u="none" strike="noStrike" cap="none">
                <a:solidFill>
                  <a:srgbClr val="664790"/>
                </a:solidFill>
                <a:latin typeface="Verdana"/>
                <a:ea typeface="Verdana"/>
                <a:cs typeface="Verdana"/>
                <a:sym typeface="Verdana"/>
              </a:defRPr>
            </a:lvl1pPr>
            <a:lvl2pPr marR="0" lvl="1" algn="l" rtl="0">
              <a:lnSpc>
                <a:spcPct val="100000"/>
              </a:lnSpc>
              <a:spcBef>
                <a:spcPts val="500"/>
              </a:spcBef>
              <a:spcAft>
                <a:spcPts val="0"/>
              </a:spcAft>
              <a:buClr>
                <a:srgbClr val="664790"/>
              </a:buClr>
              <a:buSzPts val="2000"/>
              <a:buFont typeface="Arial"/>
              <a:buChar char="•"/>
              <a:defRPr sz="2000" b="0" i="0" u="none" strike="noStrike" cap="none">
                <a:solidFill>
                  <a:srgbClr val="664790"/>
                </a:solidFill>
                <a:latin typeface="Verdana"/>
                <a:ea typeface="Verdana"/>
                <a:cs typeface="Verdana"/>
                <a:sym typeface="Verdana"/>
              </a:defRPr>
            </a:lvl2pPr>
            <a:lvl3pPr marR="0" lvl="2" algn="l" rtl="0">
              <a:lnSpc>
                <a:spcPct val="100000"/>
              </a:lnSpc>
              <a:spcBef>
                <a:spcPts val="500"/>
              </a:spcBef>
              <a:spcAft>
                <a:spcPts val="0"/>
              </a:spcAft>
              <a:buClr>
                <a:srgbClr val="664790"/>
              </a:buClr>
              <a:buSzPts val="1800"/>
              <a:buFont typeface="Arial"/>
              <a:buChar char="•"/>
              <a:defRPr sz="1800" b="0" i="0" u="none" strike="noStrike" cap="none">
                <a:solidFill>
                  <a:srgbClr val="664790"/>
                </a:solidFill>
                <a:latin typeface="Verdana"/>
                <a:ea typeface="Verdana"/>
                <a:cs typeface="Verdana"/>
                <a:sym typeface="Verdana"/>
              </a:defRPr>
            </a:lvl3pPr>
            <a:lvl4pPr marR="0" lvl="3" algn="l" rtl="0">
              <a:lnSpc>
                <a:spcPct val="100000"/>
              </a:lnSpc>
              <a:spcBef>
                <a:spcPts val="500"/>
              </a:spcBef>
              <a:spcAft>
                <a:spcPts val="0"/>
              </a:spcAft>
              <a:buClr>
                <a:srgbClr val="664790"/>
              </a:buClr>
              <a:buSzPts val="1400"/>
              <a:buFont typeface="Arial"/>
              <a:buChar char="•"/>
              <a:defRPr sz="1400" b="0" i="0" u="none" strike="noStrike" cap="none">
                <a:solidFill>
                  <a:srgbClr val="664790"/>
                </a:solidFill>
                <a:latin typeface="Verdana"/>
                <a:ea typeface="Verdana"/>
                <a:cs typeface="Verdana"/>
                <a:sym typeface="Verdana"/>
              </a:defRPr>
            </a:lvl4pPr>
            <a:lvl5pPr marR="0" lvl="4" algn="l" rtl="0">
              <a:lnSpc>
                <a:spcPct val="100000"/>
              </a:lnSpc>
              <a:spcBef>
                <a:spcPts val="500"/>
              </a:spcBef>
              <a:spcAft>
                <a:spcPts val="0"/>
              </a:spcAft>
              <a:buClr>
                <a:srgbClr val="664790"/>
              </a:buClr>
              <a:buSzPts val="1200"/>
              <a:buFont typeface="Arial"/>
              <a:buChar char="•"/>
              <a:defRPr sz="1200" b="0" i="0" u="none" strike="noStrike" cap="none">
                <a:solidFill>
                  <a:srgbClr val="664790"/>
                </a:solidFill>
                <a:latin typeface="Verdana"/>
                <a:ea typeface="Verdana"/>
                <a:cs typeface="Verdana"/>
                <a:sym typeface="Verdan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
        <p:nvSpPr>
          <p:cNvPr id="32" name="Google Shape;32;p5"/>
          <p:cNvSpPr/>
          <p:nvPr/>
        </p:nvSpPr>
        <p:spPr>
          <a:xfrm>
            <a:off x="616775" y="6566070"/>
            <a:ext cx="391296" cy="291533"/>
          </a:xfrm>
          <a:prstGeom prst="rect">
            <a:avLst/>
          </a:prstGeom>
          <a:solidFill>
            <a:srgbClr val="66479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33" name="Google Shape;33;p5"/>
          <p:cNvSpPr txBox="1">
            <a:spLocks noGrp="1"/>
          </p:cNvSpPr>
          <p:nvPr>
            <p:ph type="ftr" idx="11"/>
          </p:nvPr>
        </p:nvSpPr>
        <p:spPr>
          <a:xfrm>
            <a:off x="1008071" y="6566069"/>
            <a:ext cx="4114800" cy="291510"/>
          </a:xfrm>
          <a:prstGeom prst="rect">
            <a:avLst/>
          </a:prstGeom>
          <a:noFill/>
          <a:ln>
            <a:noFill/>
          </a:ln>
        </p:spPr>
        <p:txBody>
          <a:bodyPr spcFirstLastPara="1" wrap="square" lIns="108000" tIns="36000" rIns="36000" bIns="36000" anchor="ctr" anchorCtr="0"/>
          <a:lstStyle>
            <a:lvl1pPr lvl="0" algn="l">
              <a:spcBef>
                <a:spcPts val="0"/>
              </a:spcBef>
              <a:spcAft>
                <a:spcPts val="0"/>
              </a:spcAft>
              <a:buSzPts val="1400"/>
              <a:buNone/>
              <a:defRPr sz="800">
                <a:solidFill>
                  <a:srgbClr val="66479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5"/>
          <p:cNvSpPr txBox="1">
            <a:spLocks noGrp="1"/>
          </p:cNvSpPr>
          <p:nvPr>
            <p:ph type="sldNum" idx="12"/>
          </p:nvPr>
        </p:nvSpPr>
        <p:spPr>
          <a:xfrm>
            <a:off x="616775" y="6566070"/>
            <a:ext cx="391296" cy="291513"/>
          </a:xfrm>
          <a:prstGeom prst="rect">
            <a:avLst/>
          </a:prstGeom>
          <a:noFill/>
          <a:ln>
            <a:noFill/>
          </a:ln>
        </p:spPr>
        <p:txBody>
          <a:bodyPr spcFirstLastPara="1" wrap="square" lIns="36000" tIns="36000" rIns="36000" bIns="36000" anchor="ctr" anchorCtr="0">
            <a:noAutofit/>
          </a:bodyPr>
          <a:lstStyle>
            <a:lvl1pPr marL="0" marR="0" lvl="0" indent="0" algn="ctr" rtl="0">
              <a:spcBef>
                <a:spcPts val="0"/>
              </a:spcBef>
              <a:buNone/>
              <a:defRPr sz="800">
                <a:solidFill>
                  <a:schemeClr val="lt1"/>
                </a:solidFill>
                <a:latin typeface="Verdana"/>
                <a:ea typeface="Verdana"/>
                <a:cs typeface="Verdana"/>
                <a:sym typeface="Verdana"/>
              </a:defRPr>
            </a:lvl1pPr>
            <a:lvl2pPr marL="0" marR="0" lvl="1" indent="0" algn="ctr" rtl="0">
              <a:spcBef>
                <a:spcPts val="0"/>
              </a:spcBef>
              <a:buNone/>
              <a:defRPr sz="800">
                <a:solidFill>
                  <a:schemeClr val="lt1"/>
                </a:solidFill>
                <a:latin typeface="Verdana"/>
                <a:ea typeface="Verdana"/>
                <a:cs typeface="Verdana"/>
                <a:sym typeface="Verdana"/>
              </a:defRPr>
            </a:lvl2pPr>
            <a:lvl3pPr marL="0" marR="0" lvl="2" indent="0" algn="ctr" rtl="0">
              <a:spcBef>
                <a:spcPts val="0"/>
              </a:spcBef>
              <a:buNone/>
              <a:defRPr sz="800">
                <a:solidFill>
                  <a:schemeClr val="lt1"/>
                </a:solidFill>
                <a:latin typeface="Verdana"/>
                <a:ea typeface="Verdana"/>
                <a:cs typeface="Verdana"/>
                <a:sym typeface="Verdana"/>
              </a:defRPr>
            </a:lvl3pPr>
            <a:lvl4pPr marL="0" marR="0" lvl="3" indent="0" algn="ctr" rtl="0">
              <a:spcBef>
                <a:spcPts val="0"/>
              </a:spcBef>
              <a:buNone/>
              <a:defRPr sz="800">
                <a:solidFill>
                  <a:schemeClr val="lt1"/>
                </a:solidFill>
                <a:latin typeface="Verdana"/>
                <a:ea typeface="Verdana"/>
                <a:cs typeface="Verdana"/>
                <a:sym typeface="Verdana"/>
              </a:defRPr>
            </a:lvl4pPr>
            <a:lvl5pPr marL="0" marR="0" lvl="4" indent="0" algn="ctr" rtl="0">
              <a:spcBef>
                <a:spcPts val="0"/>
              </a:spcBef>
              <a:buNone/>
              <a:defRPr sz="800">
                <a:solidFill>
                  <a:schemeClr val="lt1"/>
                </a:solidFill>
                <a:latin typeface="Verdana"/>
                <a:ea typeface="Verdana"/>
                <a:cs typeface="Verdana"/>
                <a:sym typeface="Verdana"/>
              </a:defRPr>
            </a:lvl5pPr>
            <a:lvl6pPr marL="0" marR="0" lvl="5" indent="0" algn="ctr" rtl="0">
              <a:spcBef>
                <a:spcPts val="0"/>
              </a:spcBef>
              <a:buNone/>
              <a:defRPr sz="800">
                <a:solidFill>
                  <a:schemeClr val="lt1"/>
                </a:solidFill>
                <a:latin typeface="Verdana"/>
                <a:ea typeface="Verdana"/>
                <a:cs typeface="Verdana"/>
                <a:sym typeface="Verdana"/>
              </a:defRPr>
            </a:lvl6pPr>
            <a:lvl7pPr marL="0" marR="0" lvl="6" indent="0" algn="ctr" rtl="0">
              <a:spcBef>
                <a:spcPts val="0"/>
              </a:spcBef>
              <a:buNone/>
              <a:defRPr sz="800">
                <a:solidFill>
                  <a:schemeClr val="lt1"/>
                </a:solidFill>
                <a:latin typeface="Verdana"/>
                <a:ea typeface="Verdana"/>
                <a:cs typeface="Verdana"/>
                <a:sym typeface="Verdana"/>
              </a:defRPr>
            </a:lvl7pPr>
            <a:lvl8pPr marL="0" marR="0" lvl="7" indent="0" algn="ctr" rtl="0">
              <a:spcBef>
                <a:spcPts val="0"/>
              </a:spcBef>
              <a:buNone/>
              <a:defRPr sz="800">
                <a:solidFill>
                  <a:schemeClr val="lt1"/>
                </a:solidFill>
                <a:latin typeface="Verdana"/>
                <a:ea typeface="Verdana"/>
                <a:cs typeface="Verdana"/>
                <a:sym typeface="Verdana"/>
              </a:defRPr>
            </a:lvl8pPr>
            <a:lvl9pPr marL="0" marR="0" lvl="8" indent="0" algn="ctr" rtl="0">
              <a:spcBef>
                <a:spcPts val="0"/>
              </a:spcBef>
              <a:buNone/>
              <a:defRPr sz="800">
                <a:solidFill>
                  <a:schemeClr val="lt1"/>
                </a:solidFill>
                <a:latin typeface="Verdana"/>
                <a:ea typeface="Verdana"/>
                <a:cs typeface="Verdana"/>
                <a:sym typeface="Verdana"/>
              </a:defRPr>
            </a:lvl9pPr>
          </a:lstStyle>
          <a:p>
            <a:fld id="{00000000-1234-1234-1234-123412341234}" type="slidenum">
              <a:rPr lang="lv-LV" smtClean="0"/>
              <a:pPr/>
              <a:t>‹#›</a:t>
            </a:fld>
            <a:endParaRPr lang="lv-LV"/>
          </a:p>
        </p:txBody>
      </p:sp>
      <p:sp>
        <p:nvSpPr>
          <p:cNvPr id="35" name="Google Shape;35;p5"/>
          <p:cNvSpPr/>
          <p:nvPr/>
        </p:nvSpPr>
        <p:spPr>
          <a:xfrm>
            <a:off x="0" y="1"/>
            <a:ext cx="12192000" cy="1658471"/>
          </a:xfrm>
          <a:prstGeom prst="rect">
            <a:avLst/>
          </a:prstGeom>
          <a:solidFill>
            <a:srgbClr val="CBC7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36" name="Google Shape;36;p5"/>
          <p:cNvSpPr txBox="1">
            <a:spLocks noGrp="1"/>
          </p:cNvSpPr>
          <p:nvPr>
            <p:ph type="title"/>
          </p:nvPr>
        </p:nvSpPr>
        <p:spPr>
          <a:xfrm>
            <a:off x="616775" y="257547"/>
            <a:ext cx="5723068" cy="1142815"/>
          </a:xfrm>
          <a:prstGeom prst="rect">
            <a:avLst/>
          </a:prstGeom>
          <a:noFill/>
          <a:ln>
            <a:noFill/>
          </a:ln>
        </p:spPr>
        <p:txBody>
          <a:bodyPr spcFirstLastPara="1" wrap="square" lIns="0" tIns="45700" rIns="91425" bIns="45700" anchor="ctr" anchorCtr="0"/>
          <a:lstStyle>
            <a:lvl1pPr lvl="0" algn="l">
              <a:lnSpc>
                <a:spcPct val="100000"/>
              </a:lnSpc>
              <a:spcBef>
                <a:spcPts val="0"/>
              </a:spcBef>
              <a:spcAft>
                <a:spcPts val="0"/>
              </a:spcAft>
              <a:buClr>
                <a:srgbClr val="664790"/>
              </a:buClr>
              <a:buSzPts val="2200"/>
              <a:buFont typeface="Verdana"/>
              <a:buNone/>
              <a:defRPr sz="22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ext 2">
  <p:cSld name="text 2">
    <p:spTree>
      <p:nvGrpSpPr>
        <p:cNvPr id="1" name="Shape 45"/>
        <p:cNvGrpSpPr/>
        <p:nvPr/>
      </p:nvGrpSpPr>
      <p:grpSpPr>
        <a:xfrm>
          <a:off x="0" y="0"/>
          <a:ext cx="0" cy="0"/>
          <a:chOff x="0" y="0"/>
          <a:chExt cx="0" cy="0"/>
        </a:xfrm>
      </p:grpSpPr>
      <p:sp>
        <p:nvSpPr>
          <p:cNvPr id="46" name="Google Shape;46;p7"/>
          <p:cNvSpPr/>
          <p:nvPr/>
        </p:nvSpPr>
        <p:spPr>
          <a:xfrm>
            <a:off x="0" y="-1"/>
            <a:ext cx="6096000" cy="6857579"/>
          </a:xfrm>
          <a:prstGeom prst="rect">
            <a:avLst/>
          </a:prstGeom>
          <a:solidFill>
            <a:srgbClr val="CBC7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47" name="Google Shape;47;p7"/>
          <p:cNvSpPr txBox="1">
            <a:spLocks noGrp="1"/>
          </p:cNvSpPr>
          <p:nvPr>
            <p:ph type="title"/>
          </p:nvPr>
        </p:nvSpPr>
        <p:spPr>
          <a:xfrm>
            <a:off x="616775" y="645459"/>
            <a:ext cx="4403463" cy="1957892"/>
          </a:xfrm>
          <a:prstGeom prst="rect">
            <a:avLst/>
          </a:prstGeom>
          <a:noFill/>
          <a:ln>
            <a:noFill/>
          </a:ln>
        </p:spPr>
        <p:txBody>
          <a:bodyPr spcFirstLastPara="1" wrap="square" lIns="0" tIns="45700" rIns="0" bIns="45700" anchor="t" anchorCtr="0"/>
          <a:lstStyle>
            <a:lvl1pPr lvl="0" algn="l">
              <a:lnSpc>
                <a:spcPct val="100000"/>
              </a:lnSpc>
              <a:spcBef>
                <a:spcPts val="0"/>
              </a:spcBef>
              <a:spcAft>
                <a:spcPts val="0"/>
              </a:spcAft>
              <a:buClr>
                <a:srgbClr val="664790"/>
              </a:buClr>
              <a:buSzPts val="2000"/>
              <a:buFont typeface="Verdana"/>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7"/>
          <p:cNvSpPr txBox="1">
            <a:spLocks noGrp="1"/>
          </p:cNvSpPr>
          <p:nvPr>
            <p:ph type="body" idx="1"/>
          </p:nvPr>
        </p:nvSpPr>
        <p:spPr>
          <a:xfrm>
            <a:off x="6641056" y="645459"/>
            <a:ext cx="5005891" cy="5531504"/>
          </a:xfrm>
          <a:prstGeom prst="rect">
            <a:avLst/>
          </a:prstGeom>
          <a:noFill/>
          <a:ln>
            <a:noFill/>
          </a:ln>
        </p:spPr>
        <p:txBody>
          <a:bodyPr spcFirstLastPara="1" wrap="square" lIns="0" tIns="45700" rIns="91425" bIns="45700" anchor="t" anchorCtr="0"/>
          <a:lstStyle>
            <a:lvl1pPr marL="457200" lvl="0" indent="-228600" algn="l">
              <a:lnSpc>
                <a:spcPct val="100000"/>
              </a:lnSpc>
              <a:spcBef>
                <a:spcPts val="1000"/>
              </a:spcBef>
              <a:spcAft>
                <a:spcPts val="0"/>
              </a:spcAft>
              <a:buClr>
                <a:srgbClr val="664790"/>
              </a:buClr>
              <a:buSzPts val="1800"/>
              <a:buNone/>
              <a:defRPr sz="1800">
                <a:solidFill>
                  <a:srgbClr val="664790"/>
                </a:solidFill>
              </a:defRPr>
            </a:lvl1pPr>
            <a:lvl2pPr marL="914400" lvl="1" indent="-228600" algn="l">
              <a:lnSpc>
                <a:spcPct val="100000"/>
              </a:lnSpc>
              <a:spcBef>
                <a:spcPts val="500"/>
              </a:spcBef>
              <a:spcAft>
                <a:spcPts val="0"/>
              </a:spcAft>
              <a:buClr>
                <a:srgbClr val="664790"/>
              </a:buClr>
              <a:buSzPts val="1600"/>
              <a:buNone/>
              <a:defRPr sz="1600">
                <a:solidFill>
                  <a:srgbClr val="664790"/>
                </a:solidFill>
              </a:defRPr>
            </a:lvl2pPr>
            <a:lvl3pPr marL="1371600" lvl="2" indent="-228600" algn="l">
              <a:lnSpc>
                <a:spcPct val="100000"/>
              </a:lnSpc>
              <a:spcBef>
                <a:spcPts val="500"/>
              </a:spcBef>
              <a:spcAft>
                <a:spcPts val="0"/>
              </a:spcAft>
              <a:buClr>
                <a:srgbClr val="664790"/>
              </a:buClr>
              <a:buSzPts val="1400"/>
              <a:buNone/>
              <a:defRPr sz="1400">
                <a:solidFill>
                  <a:srgbClr val="664790"/>
                </a:solidFill>
              </a:defRPr>
            </a:lvl3pPr>
            <a:lvl4pPr marL="1828800" lvl="3" indent="-228600" algn="l">
              <a:lnSpc>
                <a:spcPct val="100000"/>
              </a:lnSpc>
              <a:spcBef>
                <a:spcPts val="500"/>
              </a:spcBef>
              <a:spcAft>
                <a:spcPts val="0"/>
              </a:spcAft>
              <a:buClr>
                <a:srgbClr val="664790"/>
              </a:buClr>
              <a:buSzPts val="1200"/>
              <a:buNone/>
              <a:defRPr sz="1200">
                <a:solidFill>
                  <a:srgbClr val="664790"/>
                </a:solidFill>
              </a:defRPr>
            </a:lvl4pPr>
            <a:lvl5pPr marL="2286000" lvl="4" indent="-228600" algn="l">
              <a:lnSpc>
                <a:spcPct val="100000"/>
              </a:lnSpc>
              <a:spcBef>
                <a:spcPts val="500"/>
              </a:spcBef>
              <a:spcAft>
                <a:spcPts val="0"/>
              </a:spcAft>
              <a:buClr>
                <a:srgbClr val="664790"/>
              </a:buClr>
              <a:buSzPts val="1000"/>
              <a:buNone/>
              <a:defRPr sz="1000">
                <a:solidFill>
                  <a:srgbClr val="664790"/>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7"/>
          <p:cNvSpPr/>
          <p:nvPr/>
        </p:nvSpPr>
        <p:spPr>
          <a:xfrm>
            <a:off x="616775" y="6566070"/>
            <a:ext cx="391296" cy="291533"/>
          </a:xfrm>
          <a:prstGeom prst="rect">
            <a:avLst/>
          </a:prstGeom>
          <a:solidFill>
            <a:srgbClr val="66479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50" name="Google Shape;50;p7"/>
          <p:cNvSpPr txBox="1">
            <a:spLocks noGrp="1"/>
          </p:cNvSpPr>
          <p:nvPr>
            <p:ph type="ftr" idx="11"/>
          </p:nvPr>
        </p:nvSpPr>
        <p:spPr>
          <a:xfrm>
            <a:off x="1008071" y="6566069"/>
            <a:ext cx="4114800" cy="291510"/>
          </a:xfrm>
          <a:prstGeom prst="rect">
            <a:avLst/>
          </a:prstGeom>
          <a:noFill/>
          <a:ln>
            <a:noFill/>
          </a:ln>
        </p:spPr>
        <p:txBody>
          <a:bodyPr spcFirstLastPara="1" wrap="square" lIns="108000" tIns="36000" rIns="36000" bIns="36000" anchor="ctr" anchorCtr="0"/>
          <a:lstStyle>
            <a:lvl1pPr lvl="0" algn="l">
              <a:spcBef>
                <a:spcPts val="0"/>
              </a:spcBef>
              <a:spcAft>
                <a:spcPts val="0"/>
              </a:spcAft>
              <a:buSzPts val="1400"/>
              <a:buNone/>
              <a:defRPr sz="800">
                <a:solidFill>
                  <a:srgbClr val="66479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7"/>
          <p:cNvSpPr txBox="1">
            <a:spLocks noGrp="1"/>
          </p:cNvSpPr>
          <p:nvPr>
            <p:ph type="sldNum" idx="12"/>
          </p:nvPr>
        </p:nvSpPr>
        <p:spPr>
          <a:xfrm>
            <a:off x="616775" y="6566070"/>
            <a:ext cx="391296" cy="291513"/>
          </a:xfrm>
          <a:prstGeom prst="rect">
            <a:avLst/>
          </a:prstGeom>
          <a:noFill/>
          <a:ln>
            <a:noFill/>
          </a:ln>
        </p:spPr>
        <p:txBody>
          <a:bodyPr spcFirstLastPara="1" wrap="square" lIns="36000" tIns="36000" rIns="36000" bIns="36000" anchor="ctr" anchorCtr="0">
            <a:noAutofit/>
          </a:bodyPr>
          <a:lstStyle>
            <a:lvl1pPr marL="0" marR="0" lvl="0" indent="0" algn="ctr" rtl="0">
              <a:spcBef>
                <a:spcPts val="0"/>
              </a:spcBef>
              <a:buNone/>
              <a:defRPr sz="800">
                <a:solidFill>
                  <a:schemeClr val="lt1"/>
                </a:solidFill>
                <a:latin typeface="Verdana"/>
                <a:ea typeface="Verdana"/>
                <a:cs typeface="Verdana"/>
                <a:sym typeface="Verdana"/>
              </a:defRPr>
            </a:lvl1pPr>
            <a:lvl2pPr marL="0" marR="0" lvl="1" indent="0" algn="ctr" rtl="0">
              <a:spcBef>
                <a:spcPts val="0"/>
              </a:spcBef>
              <a:buNone/>
              <a:defRPr sz="800">
                <a:solidFill>
                  <a:schemeClr val="lt1"/>
                </a:solidFill>
                <a:latin typeface="Verdana"/>
                <a:ea typeface="Verdana"/>
                <a:cs typeface="Verdana"/>
                <a:sym typeface="Verdana"/>
              </a:defRPr>
            </a:lvl2pPr>
            <a:lvl3pPr marL="0" marR="0" lvl="2" indent="0" algn="ctr" rtl="0">
              <a:spcBef>
                <a:spcPts val="0"/>
              </a:spcBef>
              <a:buNone/>
              <a:defRPr sz="800">
                <a:solidFill>
                  <a:schemeClr val="lt1"/>
                </a:solidFill>
                <a:latin typeface="Verdana"/>
                <a:ea typeface="Verdana"/>
                <a:cs typeface="Verdana"/>
                <a:sym typeface="Verdana"/>
              </a:defRPr>
            </a:lvl3pPr>
            <a:lvl4pPr marL="0" marR="0" lvl="3" indent="0" algn="ctr" rtl="0">
              <a:spcBef>
                <a:spcPts val="0"/>
              </a:spcBef>
              <a:buNone/>
              <a:defRPr sz="800">
                <a:solidFill>
                  <a:schemeClr val="lt1"/>
                </a:solidFill>
                <a:latin typeface="Verdana"/>
                <a:ea typeface="Verdana"/>
                <a:cs typeface="Verdana"/>
                <a:sym typeface="Verdana"/>
              </a:defRPr>
            </a:lvl4pPr>
            <a:lvl5pPr marL="0" marR="0" lvl="4" indent="0" algn="ctr" rtl="0">
              <a:spcBef>
                <a:spcPts val="0"/>
              </a:spcBef>
              <a:buNone/>
              <a:defRPr sz="800">
                <a:solidFill>
                  <a:schemeClr val="lt1"/>
                </a:solidFill>
                <a:latin typeface="Verdana"/>
                <a:ea typeface="Verdana"/>
                <a:cs typeface="Verdana"/>
                <a:sym typeface="Verdana"/>
              </a:defRPr>
            </a:lvl5pPr>
            <a:lvl6pPr marL="0" marR="0" lvl="5" indent="0" algn="ctr" rtl="0">
              <a:spcBef>
                <a:spcPts val="0"/>
              </a:spcBef>
              <a:buNone/>
              <a:defRPr sz="800">
                <a:solidFill>
                  <a:schemeClr val="lt1"/>
                </a:solidFill>
                <a:latin typeface="Verdana"/>
                <a:ea typeface="Verdana"/>
                <a:cs typeface="Verdana"/>
                <a:sym typeface="Verdana"/>
              </a:defRPr>
            </a:lvl6pPr>
            <a:lvl7pPr marL="0" marR="0" lvl="6" indent="0" algn="ctr" rtl="0">
              <a:spcBef>
                <a:spcPts val="0"/>
              </a:spcBef>
              <a:buNone/>
              <a:defRPr sz="800">
                <a:solidFill>
                  <a:schemeClr val="lt1"/>
                </a:solidFill>
                <a:latin typeface="Verdana"/>
                <a:ea typeface="Verdana"/>
                <a:cs typeface="Verdana"/>
                <a:sym typeface="Verdana"/>
              </a:defRPr>
            </a:lvl7pPr>
            <a:lvl8pPr marL="0" marR="0" lvl="7" indent="0" algn="ctr" rtl="0">
              <a:spcBef>
                <a:spcPts val="0"/>
              </a:spcBef>
              <a:buNone/>
              <a:defRPr sz="800">
                <a:solidFill>
                  <a:schemeClr val="lt1"/>
                </a:solidFill>
                <a:latin typeface="Verdana"/>
                <a:ea typeface="Verdana"/>
                <a:cs typeface="Verdana"/>
                <a:sym typeface="Verdana"/>
              </a:defRPr>
            </a:lvl8pPr>
            <a:lvl9pPr marL="0" marR="0" lvl="8" indent="0" algn="ctr" rtl="0">
              <a:spcBef>
                <a:spcPts val="0"/>
              </a:spcBef>
              <a:buNone/>
              <a:defRPr sz="800">
                <a:solidFill>
                  <a:schemeClr val="lt1"/>
                </a:solidFill>
                <a:latin typeface="Verdana"/>
                <a:ea typeface="Verdana"/>
                <a:cs typeface="Verdana"/>
                <a:sym typeface="Verdana"/>
              </a:defRPr>
            </a:lvl9pPr>
          </a:lstStyle>
          <a:p>
            <a:fld id="{00000000-1234-1234-1234-123412341234}" type="slidenum">
              <a:rPr lang="lv-LV" smtClean="0"/>
              <a:pPr/>
              <a:t>‹#›</a:t>
            </a:fld>
            <a:endParaRPr lang="lv-LV"/>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ext graphics">
  <p:cSld name="text graphics">
    <p:spTree>
      <p:nvGrpSpPr>
        <p:cNvPr id="1" name="Shape 65"/>
        <p:cNvGrpSpPr/>
        <p:nvPr/>
      </p:nvGrpSpPr>
      <p:grpSpPr>
        <a:xfrm>
          <a:off x="0" y="0"/>
          <a:ext cx="0" cy="0"/>
          <a:chOff x="0" y="0"/>
          <a:chExt cx="0" cy="0"/>
        </a:xfrm>
      </p:grpSpPr>
      <p:sp>
        <p:nvSpPr>
          <p:cNvPr id="66" name="Google Shape;66;p10"/>
          <p:cNvSpPr txBox="1">
            <a:spLocks noGrp="1"/>
          </p:cNvSpPr>
          <p:nvPr>
            <p:ph type="body" idx="1"/>
          </p:nvPr>
        </p:nvSpPr>
        <p:spPr>
          <a:xfrm>
            <a:off x="1008071" y="839096"/>
            <a:ext cx="3338019" cy="5355656"/>
          </a:xfrm>
          <a:prstGeom prst="rect">
            <a:avLst/>
          </a:prstGeom>
          <a:noFill/>
          <a:ln>
            <a:noFill/>
          </a:ln>
        </p:spPr>
        <p:txBody>
          <a:bodyPr spcFirstLastPara="1" wrap="square" lIns="0" tIns="45700" rIns="91425" bIns="45700" anchor="t" anchorCtr="0"/>
          <a:lstStyle>
            <a:lvl1pPr marL="457200" lvl="0" indent="-228600" algn="l">
              <a:lnSpc>
                <a:spcPct val="100000"/>
              </a:lnSpc>
              <a:spcBef>
                <a:spcPts val="1000"/>
              </a:spcBef>
              <a:spcAft>
                <a:spcPts val="0"/>
              </a:spcAft>
              <a:buClr>
                <a:srgbClr val="664790"/>
              </a:buClr>
              <a:buSzPts val="1600"/>
              <a:buNone/>
              <a:defRPr sz="1600">
                <a:solidFill>
                  <a:srgbClr val="664790"/>
                </a:solidFill>
              </a:defRPr>
            </a:lvl1pPr>
            <a:lvl2pPr marL="914400" lvl="1" indent="-228600" algn="l">
              <a:lnSpc>
                <a:spcPct val="100000"/>
              </a:lnSpc>
              <a:spcBef>
                <a:spcPts val="500"/>
              </a:spcBef>
              <a:spcAft>
                <a:spcPts val="0"/>
              </a:spcAft>
              <a:buClr>
                <a:srgbClr val="664790"/>
              </a:buClr>
              <a:buSzPts val="1400"/>
              <a:buNone/>
              <a:defRPr sz="1400">
                <a:solidFill>
                  <a:srgbClr val="664790"/>
                </a:solidFill>
              </a:defRPr>
            </a:lvl2pPr>
            <a:lvl3pPr marL="1371600" lvl="2" indent="-228600" algn="l">
              <a:lnSpc>
                <a:spcPct val="100000"/>
              </a:lnSpc>
              <a:spcBef>
                <a:spcPts val="500"/>
              </a:spcBef>
              <a:spcAft>
                <a:spcPts val="0"/>
              </a:spcAft>
              <a:buClr>
                <a:srgbClr val="664790"/>
              </a:buClr>
              <a:buSzPts val="1200"/>
              <a:buNone/>
              <a:defRPr sz="1200">
                <a:solidFill>
                  <a:srgbClr val="664790"/>
                </a:solidFill>
              </a:defRPr>
            </a:lvl3pPr>
            <a:lvl4pPr marL="1828800" lvl="3" indent="-228600" algn="l">
              <a:lnSpc>
                <a:spcPct val="100000"/>
              </a:lnSpc>
              <a:spcBef>
                <a:spcPts val="500"/>
              </a:spcBef>
              <a:spcAft>
                <a:spcPts val="0"/>
              </a:spcAft>
              <a:buClr>
                <a:srgbClr val="664790"/>
              </a:buClr>
              <a:buSzPts val="1400"/>
              <a:buNone/>
              <a:defRPr>
                <a:solidFill>
                  <a:srgbClr val="664790"/>
                </a:solidFill>
              </a:defRPr>
            </a:lvl4pPr>
            <a:lvl5pPr marL="2286000" lvl="4" indent="-304800" algn="l">
              <a:lnSpc>
                <a:spcPct val="100000"/>
              </a:lnSpc>
              <a:spcBef>
                <a:spcPts val="500"/>
              </a:spcBef>
              <a:spcAft>
                <a:spcPts val="0"/>
              </a:spcAft>
              <a:buClr>
                <a:srgbClr val="664790"/>
              </a:buClr>
              <a:buSzPts val="1200"/>
              <a:buChar char="•"/>
              <a:defRPr>
                <a:solidFill>
                  <a:srgbClr val="664790"/>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 name="Google Shape;67;p10"/>
          <p:cNvSpPr/>
          <p:nvPr/>
        </p:nvSpPr>
        <p:spPr>
          <a:xfrm>
            <a:off x="616775" y="6566070"/>
            <a:ext cx="391296" cy="291533"/>
          </a:xfrm>
          <a:prstGeom prst="rect">
            <a:avLst/>
          </a:prstGeom>
          <a:solidFill>
            <a:srgbClr val="66479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68" name="Google Shape;68;p10"/>
          <p:cNvSpPr txBox="1">
            <a:spLocks noGrp="1"/>
          </p:cNvSpPr>
          <p:nvPr>
            <p:ph type="ftr" idx="11"/>
          </p:nvPr>
        </p:nvSpPr>
        <p:spPr>
          <a:xfrm>
            <a:off x="1008071" y="6566069"/>
            <a:ext cx="4114800" cy="291510"/>
          </a:xfrm>
          <a:prstGeom prst="rect">
            <a:avLst/>
          </a:prstGeom>
          <a:noFill/>
          <a:ln>
            <a:noFill/>
          </a:ln>
        </p:spPr>
        <p:txBody>
          <a:bodyPr spcFirstLastPara="1" wrap="square" lIns="108000" tIns="36000" rIns="36000" bIns="36000" anchor="ctr" anchorCtr="0"/>
          <a:lstStyle>
            <a:lvl1pPr lvl="0" algn="l">
              <a:spcBef>
                <a:spcPts val="0"/>
              </a:spcBef>
              <a:spcAft>
                <a:spcPts val="0"/>
              </a:spcAft>
              <a:buSzPts val="1400"/>
              <a:buNone/>
              <a:defRPr sz="800">
                <a:solidFill>
                  <a:srgbClr val="66479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0"/>
          <p:cNvSpPr txBox="1">
            <a:spLocks noGrp="1"/>
          </p:cNvSpPr>
          <p:nvPr>
            <p:ph type="sldNum" idx="12"/>
          </p:nvPr>
        </p:nvSpPr>
        <p:spPr>
          <a:xfrm>
            <a:off x="616775" y="6566070"/>
            <a:ext cx="391296" cy="291513"/>
          </a:xfrm>
          <a:prstGeom prst="rect">
            <a:avLst/>
          </a:prstGeom>
          <a:noFill/>
          <a:ln>
            <a:noFill/>
          </a:ln>
        </p:spPr>
        <p:txBody>
          <a:bodyPr spcFirstLastPara="1" wrap="square" lIns="36000" tIns="36000" rIns="36000" bIns="36000" anchor="ctr" anchorCtr="0">
            <a:noAutofit/>
          </a:bodyPr>
          <a:lstStyle>
            <a:lvl1pPr marL="0" marR="0" lvl="0" indent="0" algn="ctr" rtl="0">
              <a:spcBef>
                <a:spcPts val="0"/>
              </a:spcBef>
              <a:buNone/>
              <a:defRPr sz="800">
                <a:solidFill>
                  <a:schemeClr val="lt1"/>
                </a:solidFill>
                <a:latin typeface="Verdana"/>
                <a:ea typeface="Verdana"/>
                <a:cs typeface="Verdana"/>
                <a:sym typeface="Verdana"/>
              </a:defRPr>
            </a:lvl1pPr>
            <a:lvl2pPr marL="0" marR="0" lvl="1" indent="0" algn="ctr" rtl="0">
              <a:spcBef>
                <a:spcPts val="0"/>
              </a:spcBef>
              <a:buNone/>
              <a:defRPr sz="800">
                <a:solidFill>
                  <a:schemeClr val="lt1"/>
                </a:solidFill>
                <a:latin typeface="Verdana"/>
                <a:ea typeface="Verdana"/>
                <a:cs typeface="Verdana"/>
                <a:sym typeface="Verdana"/>
              </a:defRPr>
            </a:lvl2pPr>
            <a:lvl3pPr marL="0" marR="0" lvl="2" indent="0" algn="ctr" rtl="0">
              <a:spcBef>
                <a:spcPts val="0"/>
              </a:spcBef>
              <a:buNone/>
              <a:defRPr sz="800">
                <a:solidFill>
                  <a:schemeClr val="lt1"/>
                </a:solidFill>
                <a:latin typeface="Verdana"/>
                <a:ea typeface="Verdana"/>
                <a:cs typeface="Verdana"/>
                <a:sym typeface="Verdana"/>
              </a:defRPr>
            </a:lvl3pPr>
            <a:lvl4pPr marL="0" marR="0" lvl="3" indent="0" algn="ctr" rtl="0">
              <a:spcBef>
                <a:spcPts val="0"/>
              </a:spcBef>
              <a:buNone/>
              <a:defRPr sz="800">
                <a:solidFill>
                  <a:schemeClr val="lt1"/>
                </a:solidFill>
                <a:latin typeface="Verdana"/>
                <a:ea typeface="Verdana"/>
                <a:cs typeface="Verdana"/>
                <a:sym typeface="Verdana"/>
              </a:defRPr>
            </a:lvl4pPr>
            <a:lvl5pPr marL="0" marR="0" lvl="4" indent="0" algn="ctr" rtl="0">
              <a:spcBef>
                <a:spcPts val="0"/>
              </a:spcBef>
              <a:buNone/>
              <a:defRPr sz="800">
                <a:solidFill>
                  <a:schemeClr val="lt1"/>
                </a:solidFill>
                <a:latin typeface="Verdana"/>
                <a:ea typeface="Verdana"/>
                <a:cs typeface="Verdana"/>
                <a:sym typeface="Verdana"/>
              </a:defRPr>
            </a:lvl5pPr>
            <a:lvl6pPr marL="0" marR="0" lvl="5" indent="0" algn="ctr" rtl="0">
              <a:spcBef>
                <a:spcPts val="0"/>
              </a:spcBef>
              <a:buNone/>
              <a:defRPr sz="800">
                <a:solidFill>
                  <a:schemeClr val="lt1"/>
                </a:solidFill>
                <a:latin typeface="Verdana"/>
                <a:ea typeface="Verdana"/>
                <a:cs typeface="Verdana"/>
                <a:sym typeface="Verdana"/>
              </a:defRPr>
            </a:lvl6pPr>
            <a:lvl7pPr marL="0" marR="0" lvl="6" indent="0" algn="ctr" rtl="0">
              <a:spcBef>
                <a:spcPts val="0"/>
              </a:spcBef>
              <a:buNone/>
              <a:defRPr sz="800">
                <a:solidFill>
                  <a:schemeClr val="lt1"/>
                </a:solidFill>
                <a:latin typeface="Verdana"/>
                <a:ea typeface="Verdana"/>
                <a:cs typeface="Verdana"/>
                <a:sym typeface="Verdana"/>
              </a:defRPr>
            </a:lvl7pPr>
            <a:lvl8pPr marL="0" marR="0" lvl="7" indent="0" algn="ctr" rtl="0">
              <a:spcBef>
                <a:spcPts val="0"/>
              </a:spcBef>
              <a:buNone/>
              <a:defRPr sz="800">
                <a:solidFill>
                  <a:schemeClr val="lt1"/>
                </a:solidFill>
                <a:latin typeface="Verdana"/>
                <a:ea typeface="Verdana"/>
                <a:cs typeface="Verdana"/>
                <a:sym typeface="Verdana"/>
              </a:defRPr>
            </a:lvl8pPr>
            <a:lvl9pPr marL="0" marR="0" lvl="8" indent="0" algn="ctr" rtl="0">
              <a:spcBef>
                <a:spcPts val="0"/>
              </a:spcBef>
              <a:buNone/>
              <a:defRPr sz="800">
                <a:solidFill>
                  <a:schemeClr val="lt1"/>
                </a:solidFill>
                <a:latin typeface="Verdana"/>
                <a:ea typeface="Verdana"/>
                <a:cs typeface="Verdana"/>
                <a:sym typeface="Verdana"/>
              </a:defRPr>
            </a:lvl9pPr>
          </a:lstStyle>
          <a:p>
            <a:fld id="{00000000-1234-1234-1234-123412341234}" type="slidenum">
              <a:rPr lang="lv-LV" smtClean="0"/>
              <a:pPr/>
              <a:t>‹#›</a:t>
            </a:fld>
            <a:endParaRPr lang="lv-LV"/>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ext graphics 2">
  <p:cSld name="text graphics 2">
    <p:spTree>
      <p:nvGrpSpPr>
        <p:cNvPr id="1" name="Shape 70"/>
        <p:cNvGrpSpPr/>
        <p:nvPr/>
      </p:nvGrpSpPr>
      <p:grpSpPr>
        <a:xfrm>
          <a:off x="0" y="0"/>
          <a:ext cx="0" cy="0"/>
          <a:chOff x="0" y="0"/>
          <a:chExt cx="0" cy="0"/>
        </a:xfrm>
      </p:grpSpPr>
      <p:sp>
        <p:nvSpPr>
          <p:cNvPr id="71" name="Google Shape;71;p11"/>
          <p:cNvSpPr/>
          <p:nvPr/>
        </p:nvSpPr>
        <p:spPr>
          <a:xfrm>
            <a:off x="0" y="3429000"/>
            <a:ext cx="12192000" cy="3429000"/>
          </a:xfrm>
          <a:prstGeom prst="rect">
            <a:avLst/>
          </a:prstGeom>
          <a:solidFill>
            <a:srgbClr val="CBC7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72" name="Google Shape;72;p11"/>
          <p:cNvSpPr txBox="1">
            <a:spLocks noGrp="1"/>
          </p:cNvSpPr>
          <p:nvPr>
            <p:ph type="body" idx="1"/>
          </p:nvPr>
        </p:nvSpPr>
        <p:spPr>
          <a:xfrm>
            <a:off x="1008071" y="514721"/>
            <a:ext cx="6880871" cy="2153174"/>
          </a:xfrm>
          <a:prstGeom prst="rect">
            <a:avLst/>
          </a:prstGeom>
          <a:noFill/>
          <a:ln>
            <a:noFill/>
          </a:ln>
        </p:spPr>
        <p:txBody>
          <a:bodyPr spcFirstLastPara="1" wrap="square" lIns="0" tIns="45700" rIns="91425" bIns="45700" anchor="ctr" anchorCtr="0"/>
          <a:lstStyle>
            <a:lvl1pPr marL="457200" lvl="0" indent="-228600" algn="l">
              <a:lnSpc>
                <a:spcPct val="100000"/>
              </a:lnSpc>
              <a:spcBef>
                <a:spcPts val="1000"/>
              </a:spcBef>
              <a:spcAft>
                <a:spcPts val="0"/>
              </a:spcAft>
              <a:buClr>
                <a:srgbClr val="664790"/>
              </a:buClr>
              <a:buSzPts val="2400"/>
              <a:buNone/>
              <a:defRPr>
                <a:solidFill>
                  <a:srgbClr val="664790"/>
                </a:solidFill>
              </a:defRPr>
            </a:lvl1pPr>
            <a:lvl2pPr marL="914400" lvl="1" indent="-228600" algn="l">
              <a:lnSpc>
                <a:spcPct val="100000"/>
              </a:lnSpc>
              <a:spcBef>
                <a:spcPts val="500"/>
              </a:spcBef>
              <a:spcAft>
                <a:spcPts val="0"/>
              </a:spcAft>
              <a:buClr>
                <a:srgbClr val="664790"/>
              </a:buClr>
              <a:buSzPts val="2000"/>
              <a:buNone/>
              <a:defRPr>
                <a:solidFill>
                  <a:srgbClr val="664790"/>
                </a:solidFill>
              </a:defRPr>
            </a:lvl2pPr>
            <a:lvl3pPr marL="1371600" lvl="2" indent="-228600" algn="l">
              <a:lnSpc>
                <a:spcPct val="100000"/>
              </a:lnSpc>
              <a:spcBef>
                <a:spcPts val="500"/>
              </a:spcBef>
              <a:spcAft>
                <a:spcPts val="0"/>
              </a:spcAft>
              <a:buClr>
                <a:srgbClr val="664790"/>
              </a:buClr>
              <a:buSzPts val="1800"/>
              <a:buNone/>
              <a:defRPr>
                <a:solidFill>
                  <a:srgbClr val="664790"/>
                </a:solidFill>
              </a:defRPr>
            </a:lvl3pPr>
            <a:lvl4pPr marL="1828800" lvl="3" indent="-228600" algn="l">
              <a:lnSpc>
                <a:spcPct val="100000"/>
              </a:lnSpc>
              <a:spcBef>
                <a:spcPts val="500"/>
              </a:spcBef>
              <a:spcAft>
                <a:spcPts val="0"/>
              </a:spcAft>
              <a:buClr>
                <a:srgbClr val="664790"/>
              </a:buClr>
              <a:buSzPts val="1400"/>
              <a:buNone/>
              <a:defRPr>
                <a:solidFill>
                  <a:srgbClr val="664790"/>
                </a:solidFill>
              </a:defRPr>
            </a:lvl4pPr>
            <a:lvl5pPr marL="2286000" lvl="4" indent="-228600" algn="l">
              <a:lnSpc>
                <a:spcPct val="100000"/>
              </a:lnSpc>
              <a:spcBef>
                <a:spcPts val="500"/>
              </a:spcBef>
              <a:spcAft>
                <a:spcPts val="0"/>
              </a:spcAft>
              <a:buClr>
                <a:srgbClr val="664790"/>
              </a:buClr>
              <a:buSzPts val="1200"/>
              <a:buNone/>
              <a:defRPr>
                <a:solidFill>
                  <a:srgbClr val="664790"/>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3" name="Google Shape;73;p11"/>
          <p:cNvSpPr/>
          <p:nvPr/>
        </p:nvSpPr>
        <p:spPr>
          <a:xfrm>
            <a:off x="616775" y="6566070"/>
            <a:ext cx="391296" cy="291533"/>
          </a:xfrm>
          <a:prstGeom prst="rect">
            <a:avLst/>
          </a:prstGeom>
          <a:solidFill>
            <a:srgbClr val="66479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74" name="Google Shape;74;p11"/>
          <p:cNvSpPr txBox="1">
            <a:spLocks noGrp="1"/>
          </p:cNvSpPr>
          <p:nvPr>
            <p:ph type="ftr" idx="11"/>
          </p:nvPr>
        </p:nvSpPr>
        <p:spPr>
          <a:xfrm>
            <a:off x="1008071" y="6566069"/>
            <a:ext cx="4114800" cy="291510"/>
          </a:xfrm>
          <a:prstGeom prst="rect">
            <a:avLst/>
          </a:prstGeom>
          <a:noFill/>
          <a:ln>
            <a:noFill/>
          </a:ln>
        </p:spPr>
        <p:txBody>
          <a:bodyPr spcFirstLastPara="1" wrap="square" lIns="108000" tIns="36000" rIns="36000" bIns="36000" anchor="ctr" anchorCtr="0"/>
          <a:lstStyle>
            <a:lvl1pPr lvl="0" algn="l">
              <a:spcBef>
                <a:spcPts val="0"/>
              </a:spcBef>
              <a:spcAft>
                <a:spcPts val="0"/>
              </a:spcAft>
              <a:buSzPts val="1400"/>
              <a:buNone/>
              <a:defRPr sz="800">
                <a:solidFill>
                  <a:srgbClr val="66479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1"/>
          <p:cNvSpPr txBox="1">
            <a:spLocks noGrp="1"/>
          </p:cNvSpPr>
          <p:nvPr>
            <p:ph type="sldNum" idx="12"/>
          </p:nvPr>
        </p:nvSpPr>
        <p:spPr>
          <a:xfrm>
            <a:off x="616775" y="6566070"/>
            <a:ext cx="391296" cy="291513"/>
          </a:xfrm>
          <a:prstGeom prst="rect">
            <a:avLst/>
          </a:prstGeom>
          <a:noFill/>
          <a:ln>
            <a:noFill/>
          </a:ln>
        </p:spPr>
        <p:txBody>
          <a:bodyPr spcFirstLastPara="1" wrap="square" lIns="36000" tIns="36000" rIns="36000" bIns="36000" anchor="ctr" anchorCtr="0">
            <a:noAutofit/>
          </a:bodyPr>
          <a:lstStyle>
            <a:lvl1pPr marL="0" marR="0" lvl="0" indent="0" algn="ctr" rtl="0">
              <a:spcBef>
                <a:spcPts val="0"/>
              </a:spcBef>
              <a:buNone/>
              <a:defRPr sz="800">
                <a:solidFill>
                  <a:schemeClr val="lt1"/>
                </a:solidFill>
                <a:latin typeface="Verdana"/>
                <a:ea typeface="Verdana"/>
                <a:cs typeface="Verdana"/>
                <a:sym typeface="Verdana"/>
              </a:defRPr>
            </a:lvl1pPr>
            <a:lvl2pPr marL="0" marR="0" lvl="1" indent="0" algn="ctr" rtl="0">
              <a:spcBef>
                <a:spcPts val="0"/>
              </a:spcBef>
              <a:buNone/>
              <a:defRPr sz="800">
                <a:solidFill>
                  <a:schemeClr val="lt1"/>
                </a:solidFill>
                <a:latin typeface="Verdana"/>
                <a:ea typeface="Verdana"/>
                <a:cs typeface="Verdana"/>
                <a:sym typeface="Verdana"/>
              </a:defRPr>
            </a:lvl2pPr>
            <a:lvl3pPr marL="0" marR="0" lvl="2" indent="0" algn="ctr" rtl="0">
              <a:spcBef>
                <a:spcPts val="0"/>
              </a:spcBef>
              <a:buNone/>
              <a:defRPr sz="800">
                <a:solidFill>
                  <a:schemeClr val="lt1"/>
                </a:solidFill>
                <a:latin typeface="Verdana"/>
                <a:ea typeface="Verdana"/>
                <a:cs typeface="Verdana"/>
                <a:sym typeface="Verdana"/>
              </a:defRPr>
            </a:lvl3pPr>
            <a:lvl4pPr marL="0" marR="0" lvl="3" indent="0" algn="ctr" rtl="0">
              <a:spcBef>
                <a:spcPts val="0"/>
              </a:spcBef>
              <a:buNone/>
              <a:defRPr sz="800">
                <a:solidFill>
                  <a:schemeClr val="lt1"/>
                </a:solidFill>
                <a:latin typeface="Verdana"/>
                <a:ea typeface="Verdana"/>
                <a:cs typeface="Verdana"/>
                <a:sym typeface="Verdana"/>
              </a:defRPr>
            </a:lvl4pPr>
            <a:lvl5pPr marL="0" marR="0" lvl="4" indent="0" algn="ctr" rtl="0">
              <a:spcBef>
                <a:spcPts val="0"/>
              </a:spcBef>
              <a:buNone/>
              <a:defRPr sz="800">
                <a:solidFill>
                  <a:schemeClr val="lt1"/>
                </a:solidFill>
                <a:latin typeface="Verdana"/>
                <a:ea typeface="Verdana"/>
                <a:cs typeface="Verdana"/>
                <a:sym typeface="Verdana"/>
              </a:defRPr>
            </a:lvl5pPr>
            <a:lvl6pPr marL="0" marR="0" lvl="5" indent="0" algn="ctr" rtl="0">
              <a:spcBef>
                <a:spcPts val="0"/>
              </a:spcBef>
              <a:buNone/>
              <a:defRPr sz="800">
                <a:solidFill>
                  <a:schemeClr val="lt1"/>
                </a:solidFill>
                <a:latin typeface="Verdana"/>
                <a:ea typeface="Verdana"/>
                <a:cs typeface="Verdana"/>
                <a:sym typeface="Verdana"/>
              </a:defRPr>
            </a:lvl6pPr>
            <a:lvl7pPr marL="0" marR="0" lvl="6" indent="0" algn="ctr" rtl="0">
              <a:spcBef>
                <a:spcPts val="0"/>
              </a:spcBef>
              <a:buNone/>
              <a:defRPr sz="800">
                <a:solidFill>
                  <a:schemeClr val="lt1"/>
                </a:solidFill>
                <a:latin typeface="Verdana"/>
                <a:ea typeface="Verdana"/>
                <a:cs typeface="Verdana"/>
                <a:sym typeface="Verdana"/>
              </a:defRPr>
            </a:lvl7pPr>
            <a:lvl8pPr marL="0" marR="0" lvl="7" indent="0" algn="ctr" rtl="0">
              <a:spcBef>
                <a:spcPts val="0"/>
              </a:spcBef>
              <a:buNone/>
              <a:defRPr sz="800">
                <a:solidFill>
                  <a:schemeClr val="lt1"/>
                </a:solidFill>
                <a:latin typeface="Verdana"/>
                <a:ea typeface="Verdana"/>
                <a:cs typeface="Verdana"/>
                <a:sym typeface="Verdana"/>
              </a:defRPr>
            </a:lvl8pPr>
            <a:lvl9pPr marL="0" marR="0" lvl="8" indent="0" algn="ctr" rtl="0">
              <a:spcBef>
                <a:spcPts val="0"/>
              </a:spcBef>
              <a:buNone/>
              <a:defRPr sz="800">
                <a:solidFill>
                  <a:schemeClr val="lt1"/>
                </a:solidFill>
                <a:latin typeface="Verdana"/>
                <a:ea typeface="Verdana"/>
                <a:cs typeface="Verdana"/>
                <a:sym typeface="Verdana"/>
              </a:defRPr>
            </a:lvl9pPr>
          </a:lstStyle>
          <a:p>
            <a:fld id="{00000000-1234-1234-1234-123412341234}" type="slidenum">
              <a:rPr lang="lv-LV" smtClean="0"/>
              <a:pPr/>
              <a:t>‹#›</a:t>
            </a:fld>
            <a:endParaRPr lang="lv-LV"/>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332" userDrawn="1">
          <p15:clr>
            <a:srgbClr val="FBAE40"/>
          </p15:clr>
        </p15:guide>
        <p15:guide id="4" pos="7317"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ext image">
  <p:cSld name="text image">
    <p:spTree>
      <p:nvGrpSpPr>
        <p:cNvPr id="1" name="Shape 76"/>
        <p:cNvGrpSpPr/>
        <p:nvPr/>
      </p:nvGrpSpPr>
      <p:grpSpPr>
        <a:xfrm>
          <a:off x="0" y="0"/>
          <a:ext cx="0" cy="0"/>
          <a:chOff x="0" y="0"/>
          <a:chExt cx="0" cy="0"/>
        </a:xfrm>
      </p:grpSpPr>
      <p:sp>
        <p:nvSpPr>
          <p:cNvPr id="77" name="Google Shape;77;p12"/>
          <p:cNvSpPr/>
          <p:nvPr/>
        </p:nvSpPr>
        <p:spPr>
          <a:xfrm>
            <a:off x="0" y="422"/>
            <a:ext cx="12192000" cy="3428579"/>
          </a:xfrm>
          <a:prstGeom prst="rect">
            <a:avLst/>
          </a:prstGeom>
          <a:solidFill>
            <a:srgbClr val="CBC7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78" name="Google Shape;78;p12"/>
          <p:cNvSpPr txBox="1">
            <a:spLocks noGrp="1"/>
          </p:cNvSpPr>
          <p:nvPr>
            <p:ph type="title"/>
          </p:nvPr>
        </p:nvSpPr>
        <p:spPr>
          <a:xfrm>
            <a:off x="1008072" y="744071"/>
            <a:ext cx="3581859" cy="2008093"/>
          </a:xfrm>
          <a:prstGeom prst="rect">
            <a:avLst/>
          </a:prstGeom>
          <a:noFill/>
          <a:ln>
            <a:noFill/>
          </a:ln>
        </p:spPr>
        <p:txBody>
          <a:bodyPr spcFirstLastPara="1" wrap="square" lIns="0" tIns="45700" rIns="0" bIns="45700" anchor="ctr" anchorCtr="0"/>
          <a:lstStyle>
            <a:lvl1pPr lvl="0" algn="l">
              <a:lnSpc>
                <a:spcPct val="100000"/>
              </a:lnSpc>
              <a:spcBef>
                <a:spcPts val="0"/>
              </a:spcBef>
              <a:spcAft>
                <a:spcPts val="0"/>
              </a:spcAft>
              <a:buClr>
                <a:srgbClr val="664790"/>
              </a:buClr>
              <a:buSzPts val="1800"/>
              <a:buFont typeface="Verdana"/>
              <a:buNone/>
              <a:defRPr sz="18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 name="Google Shape;79;p12"/>
          <p:cNvSpPr txBox="1">
            <a:spLocks noGrp="1"/>
          </p:cNvSpPr>
          <p:nvPr>
            <p:ph type="body" idx="1"/>
          </p:nvPr>
        </p:nvSpPr>
        <p:spPr>
          <a:xfrm>
            <a:off x="1008071" y="3823026"/>
            <a:ext cx="4224168" cy="2102925"/>
          </a:xfrm>
          <a:prstGeom prst="rect">
            <a:avLst/>
          </a:prstGeom>
          <a:noFill/>
          <a:ln>
            <a:noFill/>
          </a:ln>
        </p:spPr>
        <p:txBody>
          <a:bodyPr spcFirstLastPara="1" wrap="square" lIns="0" tIns="45700" rIns="91425" bIns="45700" anchor="t" anchorCtr="0"/>
          <a:lstStyle>
            <a:lvl1pPr marL="457200" lvl="0" indent="-228600" algn="l">
              <a:lnSpc>
                <a:spcPct val="100000"/>
              </a:lnSpc>
              <a:spcBef>
                <a:spcPts val="1000"/>
              </a:spcBef>
              <a:spcAft>
                <a:spcPts val="0"/>
              </a:spcAft>
              <a:buClr>
                <a:srgbClr val="664790"/>
              </a:buClr>
              <a:buSzPts val="1600"/>
              <a:buNone/>
              <a:defRPr sz="1600">
                <a:solidFill>
                  <a:srgbClr val="664790"/>
                </a:solidFill>
              </a:defRPr>
            </a:lvl1pPr>
            <a:lvl2pPr marL="914400" lvl="1" indent="-228600" algn="l">
              <a:lnSpc>
                <a:spcPct val="100000"/>
              </a:lnSpc>
              <a:spcBef>
                <a:spcPts val="500"/>
              </a:spcBef>
              <a:spcAft>
                <a:spcPts val="0"/>
              </a:spcAft>
              <a:buClr>
                <a:srgbClr val="664790"/>
              </a:buClr>
              <a:buSzPts val="1400"/>
              <a:buNone/>
              <a:defRPr sz="1400">
                <a:solidFill>
                  <a:srgbClr val="664790"/>
                </a:solidFill>
              </a:defRPr>
            </a:lvl2pPr>
            <a:lvl3pPr marL="1371600" lvl="2" indent="-228600" algn="l">
              <a:lnSpc>
                <a:spcPct val="100000"/>
              </a:lnSpc>
              <a:spcBef>
                <a:spcPts val="500"/>
              </a:spcBef>
              <a:spcAft>
                <a:spcPts val="0"/>
              </a:spcAft>
              <a:buClr>
                <a:srgbClr val="664790"/>
              </a:buClr>
              <a:buSzPts val="1600"/>
              <a:buNone/>
              <a:defRPr sz="1600">
                <a:solidFill>
                  <a:srgbClr val="664790"/>
                </a:solidFill>
              </a:defRPr>
            </a:lvl3pPr>
            <a:lvl4pPr marL="1828800" lvl="3" indent="-228600" algn="l">
              <a:lnSpc>
                <a:spcPct val="100000"/>
              </a:lnSpc>
              <a:spcBef>
                <a:spcPts val="500"/>
              </a:spcBef>
              <a:spcAft>
                <a:spcPts val="0"/>
              </a:spcAft>
              <a:buClr>
                <a:srgbClr val="664790"/>
              </a:buClr>
              <a:buSzPts val="1200"/>
              <a:buNone/>
              <a:defRPr sz="1200">
                <a:solidFill>
                  <a:srgbClr val="664790"/>
                </a:solidFill>
              </a:defRPr>
            </a:lvl4pPr>
            <a:lvl5pPr marL="2286000" lvl="4" indent="-228600" algn="l">
              <a:lnSpc>
                <a:spcPct val="100000"/>
              </a:lnSpc>
              <a:spcBef>
                <a:spcPts val="500"/>
              </a:spcBef>
              <a:spcAft>
                <a:spcPts val="0"/>
              </a:spcAft>
              <a:buClr>
                <a:srgbClr val="664790"/>
              </a:buClr>
              <a:buSzPts val="1000"/>
              <a:buNone/>
              <a:defRPr sz="1000">
                <a:solidFill>
                  <a:srgbClr val="664790"/>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12"/>
          <p:cNvSpPr/>
          <p:nvPr/>
        </p:nvSpPr>
        <p:spPr>
          <a:xfrm>
            <a:off x="616775" y="6566070"/>
            <a:ext cx="391296" cy="291533"/>
          </a:xfrm>
          <a:prstGeom prst="rect">
            <a:avLst/>
          </a:prstGeom>
          <a:solidFill>
            <a:srgbClr val="66479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81" name="Google Shape;81;p12"/>
          <p:cNvSpPr txBox="1">
            <a:spLocks noGrp="1"/>
          </p:cNvSpPr>
          <p:nvPr>
            <p:ph type="ftr" idx="11"/>
          </p:nvPr>
        </p:nvSpPr>
        <p:spPr>
          <a:xfrm>
            <a:off x="1008071" y="6566069"/>
            <a:ext cx="4114800" cy="291510"/>
          </a:xfrm>
          <a:prstGeom prst="rect">
            <a:avLst/>
          </a:prstGeom>
          <a:noFill/>
          <a:ln>
            <a:noFill/>
          </a:ln>
        </p:spPr>
        <p:txBody>
          <a:bodyPr spcFirstLastPara="1" wrap="square" lIns="108000" tIns="36000" rIns="36000" bIns="36000" anchor="ctr" anchorCtr="0"/>
          <a:lstStyle>
            <a:lvl1pPr lvl="0" algn="l">
              <a:spcBef>
                <a:spcPts val="0"/>
              </a:spcBef>
              <a:spcAft>
                <a:spcPts val="0"/>
              </a:spcAft>
              <a:buSzPts val="1400"/>
              <a:buNone/>
              <a:defRPr sz="800">
                <a:solidFill>
                  <a:srgbClr val="66479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2"/>
          <p:cNvSpPr txBox="1">
            <a:spLocks noGrp="1"/>
          </p:cNvSpPr>
          <p:nvPr>
            <p:ph type="sldNum" idx="12"/>
          </p:nvPr>
        </p:nvSpPr>
        <p:spPr>
          <a:xfrm>
            <a:off x="616775" y="6566070"/>
            <a:ext cx="391296" cy="291513"/>
          </a:xfrm>
          <a:prstGeom prst="rect">
            <a:avLst/>
          </a:prstGeom>
          <a:noFill/>
          <a:ln>
            <a:noFill/>
          </a:ln>
        </p:spPr>
        <p:txBody>
          <a:bodyPr spcFirstLastPara="1" wrap="square" lIns="36000" tIns="36000" rIns="36000" bIns="36000" anchor="ctr" anchorCtr="0">
            <a:noAutofit/>
          </a:bodyPr>
          <a:lstStyle>
            <a:lvl1pPr marL="0" marR="0" lvl="0" indent="0" algn="ctr" rtl="0">
              <a:spcBef>
                <a:spcPts val="0"/>
              </a:spcBef>
              <a:buNone/>
              <a:defRPr sz="800">
                <a:solidFill>
                  <a:schemeClr val="lt1"/>
                </a:solidFill>
                <a:latin typeface="Verdana"/>
                <a:ea typeface="Verdana"/>
                <a:cs typeface="Verdana"/>
                <a:sym typeface="Verdana"/>
              </a:defRPr>
            </a:lvl1pPr>
            <a:lvl2pPr marL="0" marR="0" lvl="1" indent="0" algn="ctr" rtl="0">
              <a:spcBef>
                <a:spcPts val="0"/>
              </a:spcBef>
              <a:buNone/>
              <a:defRPr sz="800">
                <a:solidFill>
                  <a:schemeClr val="lt1"/>
                </a:solidFill>
                <a:latin typeface="Verdana"/>
                <a:ea typeface="Verdana"/>
                <a:cs typeface="Verdana"/>
                <a:sym typeface="Verdana"/>
              </a:defRPr>
            </a:lvl2pPr>
            <a:lvl3pPr marL="0" marR="0" lvl="2" indent="0" algn="ctr" rtl="0">
              <a:spcBef>
                <a:spcPts val="0"/>
              </a:spcBef>
              <a:buNone/>
              <a:defRPr sz="800">
                <a:solidFill>
                  <a:schemeClr val="lt1"/>
                </a:solidFill>
                <a:latin typeface="Verdana"/>
                <a:ea typeface="Verdana"/>
                <a:cs typeface="Verdana"/>
                <a:sym typeface="Verdana"/>
              </a:defRPr>
            </a:lvl3pPr>
            <a:lvl4pPr marL="0" marR="0" lvl="3" indent="0" algn="ctr" rtl="0">
              <a:spcBef>
                <a:spcPts val="0"/>
              </a:spcBef>
              <a:buNone/>
              <a:defRPr sz="800">
                <a:solidFill>
                  <a:schemeClr val="lt1"/>
                </a:solidFill>
                <a:latin typeface="Verdana"/>
                <a:ea typeface="Verdana"/>
                <a:cs typeface="Verdana"/>
                <a:sym typeface="Verdana"/>
              </a:defRPr>
            </a:lvl4pPr>
            <a:lvl5pPr marL="0" marR="0" lvl="4" indent="0" algn="ctr" rtl="0">
              <a:spcBef>
                <a:spcPts val="0"/>
              </a:spcBef>
              <a:buNone/>
              <a:defRPr sz="800">
                <a:solidFill>
                  <a:schemeClr val="lt1"/>
                </a:solidFill>
                <a:latin typeface="Verdana"/>
                <a:ea typeface="Verdana"/>
                <a:cs typeface="Verdana"/>
                <a:sym typeface="Verdana"/>
              </a:defRPr>
            </a:lvl5pPr>
            <a:lvl6pPr marL="0" marR="0" lvl="5" indent="0" algn="ctr" rtl="0">
              <a:spcBef>
                <a:spcPts val="0"/>
              </a:spcBef>
              <a:buNone/>
              <a:defRPr sz="800">
                <a:solidFill>
                  <a:schemeClr val="lt1"/>
                </a:solidFill>
                <a:latin typeface="Verdana"/>
                <a:ea typeface="Verdana"/>
                <a:cs typeface="Verdana"/>
                <a:sym typeface="Verdana"/>
              </a:defRPr>
            </a:lvl6pPr>
            <a:lvl7pPr marL="0" marR="0" lvl="6" indent="0" algn="ctr" rtl="0">
              <a:spcBef>
                <a:spcPts val="0"/>
              </a:spcBef>
              <a:buNone/>
              <a:defRPr sz="800">
                <a:solidFill>
                  <a:schemeClr val="lt1"/>
                </a:solidFill>
                <a:latin typeface="Verdana"/>
                <a:ea typeface="Verdana"/>
                <a:cs typeface="Verdana"/>
                <a:sym typeface="Verdana"/>
              </a:defRPr>
            </a:lvl7pPr>
            <a:lvl8pPr marL="0" marR="0" lvl="7" indent="0" algn="ctr" rtl="0">
              <a:spcBef>
                <a:spcPts val="0"/>
              </a:spcBef>
              <a:buNone/>
              <a:defRPr sz="800">
                <a:solidFill>
                  <a:schemeClr val="lt1"/>
                </a:solidFill>
                <a:latin typeface="Verdana"/>
                <a:ea typeface="Verdana"/>
                <a:cs typeface="Verdana"/>
                <a:sym typeface="Verdana"/>
              </a:defRPr>
            </a:lvl8pPr>
            <a:lvl9pPr marL="0" marR="0" lvl="8" indent="0" algn="ctr" rtl="0">
              <a:spcBef>
                <a:spcPts val="0"/>
              </a:spcBef>
              <a:buNone/>
              <a:defRPr sz="800">
                <a:solidFill>
                  <a:schemeClr val="lt1"/>
                </a:solidFill>
                <a:latin typeface="Verdana"/>
                <a:ea typeface="Verdana"/>
                <a:cs typeface="Verdana"/>
                <a:sym typeface="Verdana"/>
              </a:defRPr>
            </a:lvl9pPr>
          </a:lstStyle>
          <a:p>
            <a:fld id="{00000000-1234-1234-1234-123412341234}" type="slidenum">
              <a:rPr lang="lv-LV" smtClean="0"/>
              <a:pPr/>
              <a:t>‹#›</a:t>
            </a:fld>
            <a:endParaRPr lang="lv-LV"/>
          </a:p>
        </p:txBody>
      </p:sp>
      <p:sp>
        <p:nvSpPr>
          <p:cNvPr id="83" name="Google Shape;83;p12"/>
          <p:cNvSpPr>
            <a:spLocks noGrp="1"/>
          </p:cNvSpPr>
          <p:nvPr>
            <p:ph type="pic" idx="2"/>
          </p:nvPr>
        </p:nvSpPr>
        <p:spPr>
          <a:xfrm>
            <a:off x="5849012" y="744072"/>
            <a:ext cx="5362848" cy="5432893"/>
          </a:xfrm>
          <a:prstGeom prst="rect">
            <a:avLst/>
          </a:prstGeom>
          <a:solidFill>
            <a:srgbClr val="F2F2F2"/>
          </a:solidFill>
          <a:ln>
            <a:noFill/>
          </a:ln>
        </p:spPr>
        <p:txBody>
          <a:bodyPr spcFirstLastPara="1" wrap="square" lIns="0" tIns="45700" rIns="91425" bIns="45700" anchor="ctr" anchorCtr="0"/>
          <a:lstStyle>
            <a:lvl1pPr marR="0" lvl="0" algn="ctr" rtl="0">
              <a:lnSpc>
                <a:spcPct val="100000"/>
              </a:lnSpc>
              <a:spcBef>
                <a:spcPts val="1000"/>
              </a:spcBef>
              <a:spcAft>
                <a:spcPts val="0"/>
              </a:spcAft>
              <a:buClr>
                <a:srgbClr val="664790"/>
              </a:buClr>
              <a:buSzPts val="1000"/>
              <a:buFont typeface="Arial"/>
              <a:buNone/>
              <a:defRPr sz="1000" b="0" i="0" u="none" strike="noStrike" cap="none">
                <a:solidFill>
                  <a:srgbClr val="664790"/>
                </a:solidFill>
                <a:latin typeface="Verdana"/>
                <a:ea typeface="Verdana"/>
                <a:cs typeface="Verdana"/>
                <a:sym typeface="Verdana"/>
              </a:defRPr>
            </a:lvl1pPr>
            <a:lvl2pPr marR="0" lvl="1" algn="l" rtl="0">
              <a:lnSpc>
                <a:spcPct val="100000"/>
              </a:lnSpc>
              <a:spcBef>
                <a:spcPts val="500"/>
              </a:spcBef>
              <a:spcAft>
                <a:spcPts val="0"/>
              </a:spcAft>
              <a:buClr>
                <a:srgbClr val="664790"/>
              </a:buClr>
              <a:buSzPts val="2000"/>
              <a:buFont typeface="Arial"/>
              <a:buChar char="•"/>
              <a:defRPr sz="2000" b="0" i="0" u="none" strike="noStrike" cap="none">
                <a:solidFill>
                  <a:srgbClr val="664790"/>
                </a:solidFill>
                <a:latin typeface="Verdana"/>
                <a:ea typeface="Verdana"/>
                <a:cs typeface="Verdana"/>
                <a:sym typeface="Verdana"/>
              </a:defRPr>
            </a:lvl2pPr>
            <a:lvl3pPr marR="0" lvl="2" algn="l" rtl="0">
              <a:lnSpc>
                <a:spcPct val="100000"/>
              </a:lnSpc>
              <a:spcBef>
                <a:spcPts val="500"/>
              </a:spcBef>
              <a:spcAft>
                <a:spcPts val="0"/>
              </a:spcAft>
              <a:buClr>
                <a:srgbClr val="664790"/>
              </a:buClr>
              <a:buSzPts val="1800"/>
              <a:buFont typeface="Arial"/>
              <a:buChar char="•"/>
              <a:defRPr sz="1800" b="0" i="0" u="none" strike="noStrike" cap="none">
                <a:solidFill>
                  <a:srgbClr val="664790"/>
                </a:solidFill>
                <a:latin typeface="Verdana"/>
                <a:ea typeface="Verdana"/>
                <a:cs typeface="Verdana"/>
                <a:sym typeface="Verdana"/>
              </a:defRPr>
            </a:lvl3pPr>
            <a:lvl4pPr marR="0" lvl="3" algn="l" rtl="0">
              <a:lnSpc>
                <a:spcPct val="100000"/>
              </a:lnSpc>
              <a:spcBef>
                <a:spcPts val="500"/>
              </a:spcBef>
              <a:spcAft>
                <a:spcPts val="0"/>
              </a:spcAft>
              <a:buClr>
                <a:srgbClr val="664790"/>
              </a:buClr>
              <a:buSzPts val="1400"/>
              <a:buFont typeface="Arial"/>
              <a:buChar char="•"/>
              <a:defRPr sz="1400" b="0" i="0" u="none" strike="noStrike" cap="none">
                <a:solidFill>
                  <a:srgbClr val="664790"/>
                </a:solidFill>
                <a:latin typeface="Verdana"/>
                <a:ea typeface="Verdana"/>
                <a:cs typeface="Verdana"/>
                <a:sym typeface="Verdana"/>
              </a:defRPr>
            </a:lvl4pPr>
            <a:lvl5pPr marR="0" lvl="4" algn="l" rtl="0">
              <a:lnSpc>
                <a:spcPct val="100000"/>
              </a:lnSpc>
              <a:spcBef>
                <a:spcPts val="500"/>
              </a:spcBef>
              <a:spcAft>
                <a:spcPts val="0"/>
              </a:spcAft>
              <a:buClr>
                <a:srgbClr val="664790"/>
              </a:buClr>
              <a:buSzPts val="1200"/>
              <a:buFont typeface="Arial"/>
              <a:buChar char="•"/>
              <a:defRPr sz="1200" b="0" i="0" u="none" strike="noStrike" cap="none">
                <a:solidFill>
                  <a:srgbClr val="664790"/>
                </a:solidFill>
                <a:latin typeface="Verdana"/>
                <a:ea typeface="Verdana"/>
                <a:cs typeface="Verdana"/>
                <a:sym typeface="Verdan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full image 3">
  <p:cSld name="full image 3">
    <p:spTree>
      <p:nvGrpSpPr>
        <p:cNvPr id="1" name="Shape 92"/>
        <p:cNvGrpSpPr/>
        <p:nvPr/>
      </p:nvGrpSpPr>
      <p:grpSpPr>
        <a:xfrm>
          <a:off x="0" y="0"/>
          <a:ext cx="0" cy="0"/>
          <a:chOff x="0" y="0"/>
          <a:chExt cx="0" cy="0"/>
        </a:xfrm>
      </p:grpSpPr>
      <p:sp>
        <p:nvSpPr>
          <p:cNvPr id="93" name="Google Shape;93;p14"/>
          <p:cNvSpPr/>
          <p:nvPr/>
        </p:nvSpPr>
        <p:spPr>
          <a:xfrm>
            <a:off x="6096000" y="421"/>
            <a:ext cx="6096000" cy="6857579"/>
          </a:xfrm>
          <a:prstGeom prst="rect">
            <a:avLst/>
          </a:prstGeom>
          <a:solidFill>
            <a:srgbClr val="CBC7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94" name="Google Shape;94;p14"/>
          <p:cNvSpPr>
            <a:spLocks noGrp="1"/>
          </p:cNvSpPr>
          <p:nvPr>
            <p:ph type="pic" idx="2"/>
          </p:nvPr>
        </p:nvSpPr>
        <p:spPr>
          <a:xfrm>
            <a:off x="1008071" y="744072"/>
            <a:ext cx="10203789" cy="5432893"/>
          </a:xfrm>
          <a:prstGeom prst="rect">
            <a:avLst/>
          </a:prstGeom>
          <a:solidFill>
            <a:srgbClr val="F2F2F2"/>
          </a:solidFill>
          <a:ln>
            <a:noFill/>
          </a:ln>
        </p:spPr>
        <p:txBody>
          <a:bodyPr spcFirstLastPara="1" wrap="square" lIns="0" tIns="45700" rIns="91425" bIns="45700" anchor="ctr" anchorCtr="0"/>
          <a:lstStyle>
            <a:lvl1pPr marR="0" lvl="0" algn="ctr" rtl="0">
              <a:lnSpc>
                <a:spcPct val="100000"/>
              </a:lnSpc>
              <a:spcBef>
                <a:spcPts val="1000"/>
              </a:spcBef>
              <a:spcAft>
                <a:spcPts val="0"/>
              </a:spcAft>
              <a:buClr>
                <a:srgbClr val="664790"/>
              </a:buClr>
              <a:buSzPts val="1000"/>
              <a:buFont typeface="Arial"/>
              <a:buNone/>
              <a:defRPr sz="1000" b="0" i="0" u="none" strike="noStrike" cap="none">
                <a:solidFill>
                  <a:srgbClr val="664790"/>
                </a:solidFill>
                <a:latin typeface="Verdana"/>
                <a:ea typeface="Verdana"/>
                <a:cs typeface="Verdana"/>
                <a:sym typeface="Verdana"/>
              </a:defRPr>
            </a:lvl1pPr>
            <a:lvl2pPr marR="0" lvl="1" algn="l" rtl="0">
              <a:lnSpc>
                <a:spcPct val="100000"/>
              </a:lnSpc>
              <a:spcBef>
                <a:spcPts val="500"/>
              </a:spcBef>
              <a:spcAft>
                <a:spcPts val="0"/>
              </a:spcAft>
              <a:buClr>
                <a:srgbClr val="664790"/>
              </a:buClr>
              <a:buSzPts val="2000"/>
              <a:buFont typeface="Arial"/>
              <a:buChar char="•"/>
              <a:defRPr sz="2000" b="0" i="0" u="none" strike="noStrike" cap="none">
                <a:solidFill>
                  <a:srgbClr val="664790"/>
                </a:solidFill>
                <a:latin typeface="Verdana"/>
                <a:ea typeface="Verdana"/>
                <a:cs typeface="Verdana"/>
                <a:sym typeface="Verdana"/>
              </a:defRPr>
            </a:lvl2pPr>
            <a:lvl3pPr marR="0" lvl="2" algn="l" rtl="0">
              <a:lnSpc>
                <a:spcPct val="100000"/>
              </a:lnSpc>
              <a:spcBef>
                <a:spcPts val="500"/>
              </a:spcBef>
              <a:spcAft>
                <a:spcPts val="0"/>
              </a:spcAft>
              <a:buClr>
                <a:srgbClr val="664790"/>
              </a:buClr>
              <a:buSzPts val="1800"/>
              <a:buFont typeface="Arial"/>
              <a:buChar char="•"/>
              <a:defRPr sz="1800" b="0" i="0" u="none" strike="noStrike" cap="none">
                <a:solidFill>
                  <a:srgbClr val="664790"/>
                </a:solidFill>
                <a:latin typeface="Verdana"/>
                <a:ea typeface="Verdana"/>
                <a:cs typeface="Verdana"/>
                <a:sym typeface="Verdana"/>
              </a:defRPr>
            </a:lvl3pPr>
            <a:lvl4pPr marR="0" lvl="3" algn="l" rtl="0">
              <a:lnSpc>
                <a:spcPct val="100000"/>
              </a:lnSpc>
              <a:spcBef>
                <a:spcPts val="500"/>
              </a:spcBef>
              <a:spcAft>
                <a:spcPts val="0"/>
              </a:spcAft>
              <a:buClr>
                <a:srgbClr val="664790"/>
              </a:buClr>
              <a:buSzPts val="1400"/>
              <a:buFont typeface="Arial"/>
              <a:buChar char="•"/>
              <a:defRPr sz="1400" b="0" i="0" u="none" strike="noStrike" cap="none">
                <a:solidFill>
                  <a:srgbClr val="664790"/>
                </a:solidFill>
                <a:latin typeface="Verdana"/>
                <a:ea typeface="Verdana"/>
                <a:cs typeface="Verdana"/>
                <a:sym typeface="Verdana"/>
              </a:defRPr>
            </a:lvl4pPr>
            <a:lvl5pPr marR="0" lvl="4" algn="l" rtl="0">
              <a:lnSpc>
                <a:spcPct val="100000"/>
              </a:lnSpc>
              <a:spcBef>
                <a:spcPts val="500"/>
              </a:spcBef>
              <a:spcAft>
                <a:spcPts val="0"/>
              </a:spcAft>
              <a:buClr>
                <a:srgbClr val="664790"/>
              </a:buClr>
              <a:buSzPts val="1200"/>
              <a:buFont typeface="Arial"/>
              <a:buChar char="•"/>
              <a:defRPr sz="1200" b="0" i="0" u="none" strike="noStrike" cap="none">
                <a:solidFill>
                  <a:srgbClr val="664790"/>
                </a:solidFill>
                <a:latin typeface="Verdana"/>
                <a:ea typeface="Verdana"/>
                <a:cs typeface="Verdana"/>
                <a:sym typeface="Verdan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
        <p:nvSpPr>
          <p:cNvPr id="95" name="Google Shape;95;p14"/>
          <p:cNvSpPr txBox="1">
            <a:spLocks noGrp="1"/>
          </p:cNvSpPr>
          <p:nvPr>
            <p:ph type="title"/>
          </p:nvPr>
        </p:nvSpPr>
        <p:spPr>
          <a:xfrm>
            <a:off x="8200085" y="4231341"/>
            <a:ext cx="2545611" cy="1246053"/>
          </a:xfrm>
          <a:prstGeom prst="rect">
            <a:avLst/>
          </a:prstGeom>
          <a:noFill/>
          <a:ln>
            <a:noFill/>
          </a:ln>
        </p:spPr>
        <p:txBody>
          <a:bodyPr spcFirstLastPara="1" wrap="square" lIns="0" tIns="45700" rIns="0" bIns="45700" anchor="t" anchorCtr="0"/>
          <a:lstStyle>
            <a:lvl1pPr lvl="0" algn="l">
              <a:lnSpc>
                <a:spcPct val="100000"/>
              </a:lnSpc>
              <a:spcBef>
                <a:spcPts val="0"/>
              </a:spcBef>
              <a:spcAft>
                <a:spcPts val="0"/>
              </a:spcAft>
              <a:buClr>
                <a:srgbClr val="664790"/>
              </a:buClr>
              <a:buSzPts val="1600"/>
              <a:buFont typeface="Verdana"/>
              <a:buNone/>
              <a:defRPr sz="16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6" name="Google Shape;96;p14"/>
          <p:cNvSpPr/>
          <p:nvPr/>
        </p:nvSpPr>
        <p:spPr>
          <a:xfrm>
            <a:off x="616775" y="6566070"/>
            <a:ext cx="391296" cy="291533"/>
          </a:xfrm>
          <a:prstGeom prst="rect">
            <a:avLst/>
          </a:prstGeom>
          <a:solidFill>
            <a:srgbClr val="66479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97" name="Google Shape;97;p14"/>
          <p:cNvSpPr txBox="1">
            <a:spLocks noGrp="1"/>
          </p:cNvSpPr>
          <p:nvPr>
            <p:ph type="ftr" idx="11"/>
          </p:nvPr>
        </p:nvSpPr>
        <p:spPr>
          <a:xfrm>
            <a:off x="1008071" y="6566069"/>
            <a:ext cx="4114800" cy="291510"/>
          </a:xfrm>
          <a:prstGeom prst="rect">
            <a:avLst/>
          </a:prstGeom>
          <a:noFill/>
          <a:ln>
            <a:noFill/>
          </a:ln>
        </p:spPr>
        <p:txBody>
          <a:bodyPr spcFirstLastPara="1" wrap="square" lIns="108000" tIns="36000" rIns="36000" bIns="36000" anchor="ctr" anchorCtr="0"/>
          <a:lstStyle>
            <a:lvl1pPr lvl="0" algn="l">
              <a:spcBef>
                <a:spcPts val="0"/>
              </a:spcBef>
              <a:spcAft>
                <a:spcPts val="0"/>
              </a:spcAft>
              <a:buSzPts val="1400"/>
              <a:buNone/>
              <a:defRPr sz="800">
                <a:solidFill>
                  <a:srgbClr val="66479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14"/>
          <p:cNvSpPr txBox="1">
            <a:spLocks noGrp="1"/>
          </p:cNvSpPr>
          <p:nvPr>
            <p:ph type="sldNum" idx="12"/>
          </p:nvPr>
        </p:nvSpPr>
        <p:spPr>
          <a:xfrm>
            <a:off x="616775" y="6566070"/>
            <a:ext cx="391296" cy="291513"/>
          </a:xfrm>
          <a:prstGeom prst="rect">
            <a:avLst/>
          </a:prstGeom>
          <a:noFill/>
          <a:ln>
            <a:noFill/>
          </a:ln>
        </p:spPr>
        <p:txBody>
          <a:bodyPr spcFirstLastPara="1" wrap="square" lIns="36000" tIns="36000" rIns="36000" bIns="36000" anchor="ctr" anchorCtr="0">
            <a:noAutofit/>
          </a:bodyPr>
          <a:lstStyle>
            <a:lvl1pPr marL="0" marR="0" lvl="0" indent="0" algn="ctr" rtl="0">
              <a:spcBef>
                <a:spcPts val="0"/>
              </a:spcBef>
              <a:buNone/>
              <a:defRPr sz="800">
                <a:solidFill>
                  <a:schemeClr val="lt1"/>
                </a:solidFill>
                <a:latin typeface="Verdana"/>
                <a:ea typeface="Verdana"/>
                <a:cs typeface="Verdana"/>
                <a:sym typeface="Verdana"/>
              </a:defRPr>
            </a:lvl1pPr>
            <a:lvl2pPr marL="0" marR="0" lvl="1" indent="0" algn="ctr" rtl="0">
              <a:spcBef>
                <a:spcPts val="0"/>
              </a:spcBef>
              <a:buNone/>
              <a:defRPr sz="800">
                <a:solidFill>
                  <a:schemeClr val="lt1"/>
                </a:solidFill>
                <a:latin typeface="Verdana"/>
                <a:ea typeface="Verdana"/>
                <a:cs typeface="Verdana"/>
                <a:sym typeface="Verdana"/>
              </a:defRPr>
            </a:lvl2pPr>
            <a:lvl3pPr marL="0" marR="0" lvl="2" indent="0" algn="ctr" rtl="0">
              <a:spcBef>
                <a:spcPts val="0"/>
              </a:spcBef>
              <a:buNone/>
              <a:defRPr sz="800">
                <a:solidFill>
                  <a:schemeClr val="lt1"/>
                </a:solidFill>
                <a:latin typeface="Verdana"/>
                <a:ea typeface="Verdana"/>
                <a:cs typeface="Verdana"/>
                <a:sym typeface="Verdana"/>
              </a:defRPr>
            </a:lvl3pPr>
            <a:lvl4pPr marL="0" marR="0" lvl="3" indent="0" algn="ctr" rtl="0">
              <a:spcBef>
                <a:spcPts val="0"/>
              </a:spcBef>
              <a:buNone/>
              <a:defRPr sz="800">
                <a:solidFill>
                  <a:schemeClr val="lt1"/>
                </a:solidFill>
                <a:latin typeface="Verdana"/>
                <a:ea typeface="Verdana"/>
                <a:cs typeface="Verdana"/>
                <a:sym typeface="Verdana"/>
              </a:defRPr>
            </a:lvl4pPr>
            <a:lvl5pPr marL="0" marR="0" lvl="4" indent="0" algn="ctr" rtl="0">
              <a:spcBef>
                <a:spcPts val="0"/>
              </a:spcBef>
              <a:buNone/>
              <a:defRPr sz="800">
                <a:solidFill>
                  <a:schemeClr val="lt1"/>
                </a:solidFill>
                <a:latin typeface="Verdana"/>
                <a:ea typeface="Verdana"/>
                <a:cs typeface="Verdana"/>
                <a:sym typeface="Verdana"/>
              </a:defRPr>
            </a:lvl5pPr>
            <a:lvl6pPr marL="0" marR="0" lvl="5" indent="0" algn="ctr" rtl="0">
              <a:spcBef>
                <a:spcPts val="0"/>
              </a:spcBef>
              <a:buNone/>
              <a:defRPr sz="800">
                <a:solidFill>
                  <a:schemeClr val="lt1"/>
                </a:solidFill>
                <a:latin typeface="Verdana"/>
                <a:ea typeface="Verdana"/>
                <a:cs typeface="Verdana"/>
                <a:sym typeface="Verdana"/>
              </a:defRPr>
            </a:lvl6pPr>
            <a:lvl7pPr marL="0" marR="0" lvl="6" indent="0" algn="ctr" rtl="0">
              <a:spcBef>
                <a:spcPts val="0"/>
              </a:spcBef>
              <a:buNone/>
              <a:defRPr sz="800">
                <a:solidFill>
                  <a:schemeClr val="lt1"/>
                </a:solidFill>
                <a:latin typeface="Verdana"/>
                <a:ea typeface="Verdana"/>
                <a:cs typeface="Verdana"/>
                <a:sym typeface="Verdana"/>
              </a:defRPr>
            </a:lvl7pPr>
            <a:lvl8pPr marL="0" marR="0" lvl="7" indent="0" algn="ctr" rtl="0">
              <a:spcBef>
                <a:spcPts val="0"/>
              </a:spcBef>
              <a:buNone/>
              <a:defRPr sz="800">
                <a:solidFill>
                  <a:schemeClr val="lt1"/>
                </a:solidFill>
                <a:latin typeface="Verdana"/>
                <a:ea typeface="Verdana"/>
                <a:cs typeface="Verdana"/>
                <a:sym typeface="Verdana"/>
              </a:defRPr>
            </a:lvl8pPr>
            <a:lvl9pPr marL="0" marR="0" lvl="8" indent="0" algn="ctr" rtl="0">
              <a:spcBef>
                <a:spcPts val="0"/>
              </a:spcBef>
              <a:buNone/>
              <a:defRPr sz="800">
                <a:solidFill>
                  <a:schemeClr val="lt1"/>
                </a:solidFill>
                <a:latin typeface="Verdana"/>
                <a:ea typeface="Verdana"/>
                <a:cs typeface="Verdana"/>
                <a:sym typeface="Verdana"/>
              </a:defRPr>
            </a:lvl9pPr>
          </a:lstStyle>
          <a:p>
            <a:fld id="{00000000-1234-1234-1234-123412341234}" type="slidenum">
              <a:rPr lang="lv-LV" smtClean="0"/>
              <a:pPr/>
              <a:t>‹#›</a:t>
            </a:fld>
            <a:endParaRPr lang="lv-LV"/>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full image 2">
  <p:cSld name="full image 2">
    <p:spTree>
      <p:nvGrpSpPr>
        <p:cNvPr id="1" name="Shape 116"/>
        <p:cNvGrpSpPr/>
        <p:nvPr/>
      </p:nvGrpSpPr>
      <p:grpSpPr>
        <a:xfrm>
          <a:off x="0" y="0"/>
          <a:ext cx="0" cy="0"/>
          <a:chOff x="0" y="0"/>
          <a:chExt cx="0" cy="0"/>
        </a:xfrm>
      </p:grpSpPr>
      <p:sp>
        <p:nvSpPr>
          <p:cNvPr id="117" name="Google Shape;117;p17"/>
          <p:cNvSpPr/>
          <p:nvPr/>
        </p:nvSpPr>
        <p:spPr>
          <a:xfrm>
            <a:off x="0" y="-1"/>
            <a:ext cx="6096000" cy="6857579"/>
          </a:xfrm>
          <a:prstGeom prst="rect">
            <a:avLst/>
          </a:prstGeom>
          <a:solidFill>
            <a:srgbClr val="66479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18" name="Google Shape;118;p17"/>
          <p:cNvSpPr txBox="1">
            <a:spLocks noGrp="1"/>
          </p:cNvSpPr>
          <p:nvPr>
            <p:ph type="title"/>
          </p:nvPr>
        </p:nvSpPr>
        <p:spPr>
          <a:xfrm>
            <a:off x="616775" y="582705"/>
            <a:ext cx="4506096" cy="746687"/>
          </a:xfrm>
          <a:prstGeom prst="rect">
            <a:avLst/>
          </a:prstGeom>
          <a:noFill/>
          <a:ln>
            <a:noFill/>
          </a:ln>
        </p:spPr>
        <p:txBody>
          <a:bodyPr spcFirstLastPara="1" wrap="square" lIns="0" tIns="45700" rIns="0" bIns="45700" anchor="t" anchorCtr="0"/>
          <a:lstStyle>
            <a:lvl1pPr lvl="0" algn="l">
              <a:lnSpc>
                <a:spcPct val="100000"/>
              </a:lnSpc>
              <a:spcBef>
                <a:spcPts val="0"/>
              </a:spcBef>
              <a:spcAft>
                <a:spcPts val="0"/>
              </a:spcAft>
              <a:buClr>
                <a:schemeClr val="lt1"/>
              </a:buClr>
              <a:buSzPts val="2000"/>
              <a:buFont typeface="Verdana"/>
              <a:buNone/>
              <a:defRPr sz="200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9" name="Google Shape;119;p17"/>
          <p:cNvSpPr/>
          <p:nvPr/>
        </p:nvSpPr>
        <p:spPr>
          <a:xfrm>
            <a:off x="616775" y="6566070"/>
            <a:ext cx="391296" cy="291533"/>
          </a:xfrm>
          <a:prstGeom prst="rect">
            <a:avLst/>
          </a:prstGeom>
          <a:solidFill>
            <a:srgbClr val="66479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20" name="Google Shape;120;p17"/>
          <p:cNvSpPr txBox="1">
            <a:spLocks noGrp="1"/>
          </p:cNvSpPr>
          <p:nvPr>
            <p:ph type="ftr" idx="11"/>
          </p:nvPr>
        </p:nvSpPr>
        <p:spPr>
          <a:xfrm>
            <a:off x="1008071" y="6566069"/>
            <a:ext cx="4114800" cy="291510"/>
          </a:xfrm>
          <a:prstGeom prst="rect">
            <a:avLst/>
          </a:prstGeom>
          <a:noFill/>
          <a:ln>
            <a:noFill/>
          </a:ln>
        </p:spPr>
        <p:txBody>
          <a:bodyPr spcFirstLastPara="1" wrap="square" lIns="108000" tIns="36000" rIns="36000" bIns="36000" anchor="ctr" anchorCtr="0"/>
          <a:lstStyle>
            <a:lvl1pPr lvl="0" algn="l">
              <a:spcBef>
                <a:spcPts val="0"/>
              </a:spcBef>
              <a:spcAft>
                <a:spcPts val="0"/>
              </a:spcAft>
              <a:buSzPts val="1400"/>
              <a:buNone/>
              <a:defRPr sz="8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1" name="Google Shape;121;p17"/>
          <p:cNvSpPr txBox="1">
            <a:spLocks noGrp="1"/>
          </p:cNvSpPr>
          <p:nvPr>
            <p:ph type="sldNum" idx="12"/>
          </p:nvPr>
        </p:nvSpPr>
        <p:spPr>
          <a:xfrm>
            <a:off x="616775" y="6566070"/>
            <a:ext cx="391296" cy="291513"/>
          </a:xfrm>
          <a:prstGeom prst="rect">
            <a:avLst/>
          </a:prstGeom>
          <a:noFill/>
          <a:ln>
            <a:noFill/>
          </a:ln>
        </p:spPr>
        <p:txBody>
          <a:bodyPr spcFirstLastPara="1" wrap="square" lIns="36000" tIns="36000" rIns="36000" bIns="36000" anchor="ctr" anchorCtr="0">
            <a:noAutofit/>
          </a:bodyPr>
          <a:lstStyle>
            <a:lvl1pPr marL="0" marR="0" lvl="0" indent="0" algn="ctr" rtl="0">
              <a:spcBef>
                <a:spcPts val="0"/>
              </a:spcBef>
              <a:buNone/>
              <a:defRPr sz="800">
                <a:solidFill>
                  <a:schemeClr val="lt1"/>
                </a:solidFill>
                <a:latin typeface="Verdana"/>
                <a:ea typeface="Verdana"/>
                <a:cs typeface="Verdana"/>
                <a:sym typeface="Verdana"/>
              </a:defRPr>
            </a:lvl1pPr>
            <a:lvl2pPr marL="0" marR="0" lvl="1" indent="0" algn="ctr" rtl="0">
              <a:spcBef>
                <a:spcPts val="0"/>
              </a:spcBef>
              <a:buNone/>
              <a:defRPr sz="800">
                <a:solidFill>
                  <a:schemeClr val="lt1"/>
                </a:solidFill>
                <a:latin typeface="Verdana"/>
                <a:ea typeface="Verdana"/>
                <a:cs typeface="Verdana"/>
                <a:sym typeface="Verdana"/>
              </a:defRPr>
            </a:lvl2pPr>
            <a:lvl3pPr marL="0" marR="0" lvl="2" indent="0" algn="ctr" rtl="0">
              <a:spcBef>
                <a:spcPts val="0"/>
              </a:spcBef>
              <a:buNone/>
              <a:defRPr sz="800">
                <a:solidFill>
                  <a:schemeClr val="lt1"/>
                </a:solidFill>
                <a:latin typeface="Verdana"/>
                <a:ea typeface="Verdana"/>
                <a:cs typeface="Verdana"/>
                <a:sym typeface="Verdana"/>
              </a:defRPr>
            </a:lvl3pPr>
            <a:lvl4pPr marL="0" marR="0" lvl="3" indent="0" algn="ctr" rtl="0">
              <a:spcBef>
                <a:spcPts val="0"/>
              </a:spcBef>
              <a:buNone/>
              <a:defRPr sz="800">
                <a:solidFill>
                  <a:schemeClr val="lt1"/>
                </a:solidFill>
                <a:latin typeface="Verdana"/>
                <a:ea typeface="Verdana"/>
                <a:cs typeface="Verdana"/>
                <a:sym typeface="Verdana"/>
              </a:defRPr>
            </a:lvl4pPr>
            <a:lvl5pPr marL="0" marR="0" lvl="4" indent="0" algn="ctr" rtl="0">
              <a:spcBef>
                <a:spcPts val="0"/>
              </a:spcBef>
              <a:buNone/>
              <a:defRPr sz="800">
                <a:solidFill>
                  <a:schemeClr val="lt1"/>
                </a:solidFill>
                <a:latin typeface="Verdana"/>
                <a:ea typeface="Verdana"/>
                <a:cs typeface="Verdana"/>
                <a:sym typeface="Verdana"/>
              </a:defRPr>
            </a:lvl5pPr>
            <a:lvl6pPr marL="0" marR="0" lvl="5" indent="0" algn="ctr" rtl="0">
              <a:spcBef>
                <a:spcPts val="0"/>
              </a:spcBef>
              <a:buNone/>
              <a:defRPr sz="800">
                <a:solidFill>
                  <a:schemeClr val="lt1"/>
                </a:solidFill>
                <a:latin typeface="Verdana"/>
                <a:ea typeface="Verdana"/>
                <a:cs typeface="Verdana"/>
                <a:sym typeface="Verdana"/>
              </a:defRPr>
            </a:lvl6pPr>
            <a:lvl7pPr marL="0" marR="0" lvl="6" indent="0" algn="ctr" rtl="0">
              <a:spcBef>
                <a:spcPts val="0"/>
              </a:spcBef>
              <a:buNone/>
              <a:defRPr sz="800">
                <a:solidFill>
                  <a:schemeClr val="lt1"/>
                </a:solidFill>
                <a:latin typeface="Verdana"/>
                <a:ea typeface="Verdana"/>
                <a:cs typeface="Verdana"/>
                <a:sym typeface="Verdana"/>
              </a:defRPr>
            </a:lvl7pPr>
            <a:lvl8pPr marL="0" marR="0" lvl="7" indent="0" algn="ctr" rtl="0">
              <a:spcBef>
                <a:spcPts val="0"/>
              </a:spcBef>
              <a:buNone/>
              <a:defRPr sz="800">
                <a:solidFill>
                  <a:schemeClr val="lt1"/>
                </a:solidFill>
                <a:latin typeface="Verdana"/>
                <a:ea typeface="Verdana"/>
                <a:cs typeface="Verdana"/>
                <a:sym typeface="Verdana"/>
              </a:defRPr>
            </a:lvl8pPr>
            <a:lvl9pPr marL="0" marR="0" lvl="8" indent="0" algn="ctr" rtl="0">
              <a:spcBef>
                <a:spcPts val="0"/>
              </a:spcBef>
              <a:buNone/>
              <a:defRPr sz="800">
                <a:solidFill>
                  <a:schemeClr val="lt1"/>
                </a:solidFill>
                <a:latin typeface="Verdana"/>
                <a:ea typeface="Verdana"/>
                <a:cs typeface="Verdana"/>
                <a:sym typeface="Verdana"/>
              </a:defRPr>
            </a:lvl9pPr>
          </a:lstStyle>
          <a:p>
            <a:fld id="{00000000-1234-1234-1234-123412341234}" type="slidenum">
              <a:rPr lang="lv-LV" smtClean="0"/>
              <a:pPr/>
              <a:t>‹#›</a:t>
            </a:fld>
            <a:endParaRPr lang="lv-LV"/>
          </a:p>
        </p:txBody>
      </p:sp>
      <p:sp>
        <p:nvSpPr>
          <p:cNvPr id="122" name="Google Shape;122;p17"/>
          <p:cNvSpPr>
            <a:spLocks noGrp="1"/>
          </p:cNvSpPr>
          <p:nvPr>
            <p:ph type="pic" idx="2"/>
          </p:nvPr>
        </p:nvSpPr>
        <p:spPr>
          <a:xfrm>
            <a:off x="2478841" y="1745700"/>
            <a:ext cx="8957081" cy="4466817"/>
          </a:xfrm>
          <a:prstGeom prst="rect">
            <a:avLst/>
          </a:prstGeom>
          <a:solidFill>
            <a:srgbClr val="F2F2F2"/>
          </a:solidFill>
          <a:ln>
            <a:noFill/>
          </a:ln>
        </p:spPr>
        <p:txBody>
          <a:bodyPr spcFirstLastPara="1" wrap="square" lIns="0" tIns="45700" rIns="91425" bIns="45700" anchor="ctr" anchorCtr="0"/>
          <a:lstStyle>
            <a:lvl1pPr marR="0" lvl="0" algn="ctr" rtl="0">
              <a:lnSpc>
                <a:spcPct val="100000"/>
              </a:lnSpc>
              <a:spcBef>
                <a:spcPts val="1000"/>
              </a:spcBef>
              <a:spcAft>
                <a:spcPts val="0"/>
              </a:spcAft>
              <a:buClr>
                <a:srgbClr val="664790"/>
              </a:buClr>
              <a:buSzPts val="1000"/>
              <a:buFont typeface="Arial"/>
              <a:buNone/>
              <a:defRPr sz="1000" b="0" i="0" u="none" strike="noStrike" cap="none">
                <a:solidFill>
                  <a:srgbClr val="664790"/>
                </a:solidFill>
                <a:latin typeface="Verdana"/>
                <a:ea typeface="Verdana"/>
                <a:cs typeface="Verdana"/>
                <a:sym typeface="Verdana"/>
              </a:defRPr>
            </a:lvl1pPr>
            <a:lvl2pPr marR="0" lvl="1" algn="l" rtl="0">
              <a:lnSpc>
                <a:spcPct val="100000"/>
              </a:lnSpc>
              <a:spcBef>
                <a:spcPts val="500"/>
              </a:spcBef>
              <a:spcAft>
                <a:spcPts val="0"/>
              </a:spcAft>
              <a:buClr>
                <a:srgbClr val="664790"/>
              </a:buClr>
              <a:buSzPts val="2000"/>
              <a:buFont typeface="Arial"/>
              <a:buChar char="•"/>
              <a:defRPr sz="2000" b="0" i="0" u="none" strike="noStrike" cap="none">
                <a:solidFill>
                  <a:srgbClr val="664790"/>
                </a:solidFill>
                <a:latin typeface="Verdana"/>
                <a:ea typeface="Verdana"/>
                <a:cs typeface="Verdana"/>
                <a:sym typeface="Verdana"/>
              </a:defRPr>
            </a:lvl2pPr>
            <a:lvl3pPr marR="0" lvl="2" algn="l" rtl="0">
              <a:lnSpc>
                <a:spcPct val="100000"/>
              </a:lnSpc>
              <a:spcBef>
                <a:spcPts val="500"/>
              </a:spcBef>
              <a:spcAft>
                <a:spcPts val="0"/>
              </a:spcAft>
              <a:buClr>
                <a:srgbClr val="664790"/>
              </a:buClr>
              <a:buSzPts val="1800"/>
              <a:buFont typeface="Arial"/>
              <a:buChar char="•"/>
              <a:defRPr sz="1800" b="0" i="0" u="none" strike="noStrike" cap="none">
                <a:solidFill>
                  <a:srgbClr val="664790"/>
                </a:solidFill>
                <a:latin typeface="Verdana"/>
                <a:ea typeface="Verdana"/>
                <a:cs typeface="Verdana"/>
                <a:sym typeface="Verdana"/>
              </a:defRPr>
            </a:lvl3pPr>
            <a:lvl4pPr marR="0" lvl="3" algn="l" rtl="0">
              <a:lnSpc>
                <a:spcPct val="100000"/>
              </a:lnSpc>
              <a:spcBef>
                <a:spcPts val="500"/>
              </a:spcBef>
              <a:spcAft>
                <a:spcPts val="0"/>
              </a:spcAft>
              <a:buClr>
                <a:srgbClr val="664790"/>
              </a:buClr>
              <a:buSzPts val="1400"/>
              <a:buFont typeface="Arial"/>
              <a:buChar char="•"/>
              <a:defRPr sz="1400" b="0" i="0" u="none" strike="noStrike" cap="none">
                <a:solidFill>
                  <a:srgbClr val="664790"/>
                </a:solidFill>
                <a:latin typeface="Verdana"/>
                <a:ea typeface="Verdana"/>
                <a:cs typeface="Verdana"/>
                <a:sym typeface="Verdana"/>
              </a:defRPr>
            </a:lvl4pPr>
            <a:lvl5pPr marR="0" lvl="4" algn="l" rtl="0">
              <a:lnSpc>
                <a:spcPct val="100000"/>
              </a:lnSpc>
              <a:spcBef>
                <a:spcPts val="500"/>
              </a:spcBef>
              <a:spcAft>
                <a:spcPts val="0"/>
              </a:spcAft>
              <a:buClr>
                <a:srgbClr val="664790"/>
              </a:buClr>
              <a:buSzPts val="1200"/>
              <a:buFont typeface="Arial"/>
              <a:buChar char="•"/>
              <a:defRPr sz="1200" b="0" i="0" u="none" strike="noStrike" cap="none">
                <a:solidFill>
                  <a:srgbClr val="664790"/>
                </a:solidFill>
                <a:latin typeface="Verdana"/>
                <a:ea typeface="Verdana"/>
                <a:cs typeface="Verdana"/>
                <a:sym typeface="Verdan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new topic image">
  <p:cSld name="new topic image">
    <p:bg>
      <p:bgPr>
        <a:solidFill>
          <a:schemeClr val="lt1"/>
        </a:solidFill>
        <a:effectLst/>
      </p:bgPr>
    </p:bg>
    <p:spTree>
      <p:nvGrpSpPr>
        <p:cNvPr id="1" name="Shape 162"/>
        <p:cNvGrpSpPr/>
        <p:nvPr/>
      </p:nvGrpSpPr>
      <p:grpSpPr>
        <a:xfrm>
          <a:off x="0" y="0"/>
          <a:ext cx="0" cy="0"/>
          <a:chOff x="0" y="0"/>
          <a:chExt cx="0" cy="0"/>
        </a:xfrm>
      </p:grpSpPr>
      <p:sp>
        <p:nvSpPr>
          <p:cNvPr id="163" name="Google Shape;163;p22"/>
          <p:cNvSpPr txBox="1">
            <a:spLocks noGrp="1"/>
          </p:cNvSpPr>
          <p:nvPr>
            <p:ph type="ctrTitle"/>
          </p:nvPr>
        </p:nvSpPr>
        <p:spPr>
          <a:xfrm>
            <a:off x="895574" y="2235200"/>
            <a:ext cx="4698401" cy="2387600"/>
          </a:xfrm>
          <a:prstGeom prst="rect">
            <a:avLst/>
          </a:prstGeom>
          <a:noFill/>
          <a:ln>
            <a:noFill/>
          </a:ln>
        </p:spPr>
        <p:txBody>
          <a:bodyPr spcFirstLastPara="1" wrap="square" lIns="0" tIns="0" rIns="0" bIns="0" anchor="t" anchorCtr="0"/>
          <a:lstStyle>
            <a:lvl1pPr lvl="0" algn="l">
              <a:lnSpc>
                <a:spcPct val="90000"/>
              </a:lnSpc>
              <a:spcBef>
                <a:spcPts val="0"/>
              </a:spcBef>
              <a:spcAft>
                <a:spcPts val="0"/>
              </a:spcAft>
              <a:buClr>
                <a:schemeClr val="dk1"/>
              </a:buClr>
              <a:buSzPts val="3600"/>
              <a:buFont typeface="Verdana"/>
              <a:buNone/>
              <a:defRPr sz="3600" b="1">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p22"/>
          <p:cNvSpPr txBox="1">
            <a:spLocks noGrp="1"/>
          </p:cNvSpPr>
          <p:nvPr>
            <p:ph type="subTitle" idx="1"/>
          </p:nvPr>
        </p:nvSpPr>
        <p:spPr>
          <a:xfrm>
            <a:off x="1039009" y="5518673"/>
            <a:ext cx="4405827" cy="892885"/>
          </a:xfrm>
          <a:prstGeom prst="rect">
            <a:avLst/>
          </a:prstGeom>
          <a:noFill/>
          <a:ln>
            <a:noFill/>
          </a:ln>
        </p:spPr>
        <p:txBody>
          <a:bodyPr spcFirstLastPara="1" wrap="square" lIns="0" tIns="45700" rIns="91425" bIns="45700" anchor="t" anchorCtr="0"/>
          <a:lstStyle>
            <a:lvl1pPr lvl="0" algn="l">
              <a:lnSpc>
                <a:spcPct val="100000"/>
              </a:lnSpc>
              <a:spcBef>
                <a:spcPts val="1000"/>
              </a:spcBef>
              <a:spcAft>
                <a:spcPts val="0"/>
              </a:spcAft>
              <a:buClr>
                <a:srgbClr val="664790"/>
              </a:buClr>
              <a:buSzPts val="1400"/>
              <a:buNone/>
              <a:defRPr sz="1400">
                <a:solidFill>
                  <a:srgbClr val="664790"/>
                </a:solidFill>
              </a:defRPr>
            </a:lvl1pPr>
            <a:lvl2pPr lvl="1" algn="ctr">
              <a:lnSpc>
                <a:spcPct val="100000"/>
              </a:lnSpc>
              <a:spcBef>
                <a:spcPts val="500"/>
              </a:spcBef>
              <a:spcAft>
                <a:spcPts val="0"/>
              </a:spcAft>
              <a:buClr>
                <a:srgbClr val="664790"/>
              </a:buClr>
              <a:buSzPts val="2000"/>
              <a:buNone/>
              <a:defRPr sz="2000"/>
            </a:lvl2pPr>
            <a:lvl3pPr lvl="2" algn="ctr">
              <a:lnSpc>
                <a:spcPct val="100000"/>
              </a:lnSpc>
              <a:spcBef>
                <a:spcPts val="500"/>
              </a:spcBef>
              <a:spcAft>
                <a:spcPts val="0"/>
              </a:spcAft>
              <a:buClr>
                <a:srgbClr val="664790"/>
              </a:buClr>
              <a:buSzPts val="1800"/>
              <a:buNone/>
              <a:defRPr sz="1800"/>
            </a:lvl3pPr>
            <a:lvl4pPr lvl="3" algn="ctr">
              <a:lnSpc>
                <a:spcPct val="100000"/>
              </a:lnSpc>
              <a:spcBef>
                <a:spcPts val="500"/>
              </a:spcBef>
              <a:spcAft>
                <a:spcPts val="0"/>
              </a:spcAft>
              <a:buClr>
                <a:srgbClr val="664790"/>
              </a:buClr>
              <a:buSzPts val="1600"/>
              <a:buNone/>
              <a:defRPr sz="1600"/>
            </a:lvl4pPr>
            <a:lvl5pPr lvl="4" algn="ctr">
              <a:lnSpc>
                <a:spcPct val="100000"/>
              </a:lnSpc>
              <a:spcBef>
                <a:spcPts val="500"/>
              </a:spcBef>
              <a:spcAft>
                <a:spcPts val="0"/>
              </a:spcAft>
              <a:buClr>
                <a:srgbClr val="664790"/>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65" name="Google Shape;165;p22"/>
          <p:cNvSpPr/>
          <p:nvPr/>
        </p:nvSpPr>
        <p:spPr>
          <a:xfrm>
            <a:off x="0" y="2235200"/>
            <a:ext cx="645459" cy="214286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66" name="Google Shape;166;p22"/>
          <p:cNvSpPr>
            <a:spLocks noGrp="1"/>
          </p:cNvSpPr>
          <p:nvPr>
            <p:ph type="pic" idx="2"/>
          </p:nvPr>
        </p:nvSpPr>
        <p:spPr>
          <a:xfrm>
            <a:off x="6096001" y="0"/>
            <a:ext cx="6096001" cy="6858000"/>
          </a:xfrm>
          <a:prstGeom prst="rect">
            <a:avLst/>
          </a:prstGeom>
          <a:solidFill>
            <a:srgbClr val="F2F2F2"/>
          </a:solidFill>
          <a:ln>
            <a:noFill/>
          </a:ln>
        </p:spPr>
        <p:txBody>
          <a:bodyPr spcFirstLastPara="1" wrap="square" lIns="0" tIns="45700" rIns="91425" bIns="45700" anchor="ctr" anchorCtr="0"/>
          <a:lstStyle>
            <a:lvl1pPr marR="0" lvl="0" algn="ctr" rtl="0">
              <a:lnSpc>
                <a:spcPct val="100000"/>
              </a:lnSpc>
              <a:spcBef>
                <a:spcPts val="1000"/>
              </a:spcBef>
              <a:spcAft>
                <a:spcPts val="0"/>
              </a:spcAft>
              <a:buClr>
                <a:srgbClr val="664790"/>
              </a:buClr>
              <a:buSzPts val="1000"/>
              <a:buFont typeface="Arial"/>
              <a:buNone/>
              <a:defRPr sz="1000" b="0" i="0" u="none" strike="noStrike" cap="none">
                <a:solidFill>
                  <a:srgbClr val="664790"/>
                </a:solidFill>
                <a:latin typeface="Verdana"/>
                <a:ea typeface="Verdana"/>
                <a:cs typeface="Verdana"/>
                <a:sym typeface="Verdana"/>
              </a:defRPr>
            </a:lvl1pPr>
            <a:lvl2pPr marR="0" lvl="1" algn="l" rtl="0">
              <a:lnSpc>
                <a:spcPct val="100000"/>
              </a:lnSpc>
              <a:spcBef>
                <a:spcPts val="500"/>
              </a:spcBef>
              <a:spcAft>
                <a:spcPts val="0"/>
              </a:spcAft>
              <a:buClr>
                <a:srgbClr val="664790"/>
              </a:buClr>
              <a:buSzPts val="2000"/>
              <a:buFont typeface="Arial"/>
              <a:buChar char="•"/>
              <a:defRPr sz="2000" b="0" i="0" u="none" strike="noStrike" cap="none">
                <a:solidFill>
                  <a:srgbClr val="664790"/>
                </a:solidFill>
                <a:latin typeface="Verdana"/>
                <a:ea typeface="Verdana"/>
                <a:cs typeface="Verdana"/>
                <a:sym typeface="Verdana"/>
              </a:defRPr>
            </a:lvl2pPr>
            <a:lvl3pPr marR="0" lvl="2" algn="l" rtl="0">
              <a:lnSpc>
                <a:spcPct val="100000"/>
              </a:lnSpc>
              <a:spcBef>
                <a:spcPts val="500"/>
              </a:spcBef>
              <a:spcAft>
                <a:spcPts val="0"/>
              </a:spcAft>
              <a:buClr>
                <a:srgbClr val="664790"/>
              </a:buClr>
              <a:buSzPts val="1800"/>
              <a:buFont typeface="Arial"/>
              <a:buChar char="•"/>
              <a:defRPr sz="1800" b="0" i="0" u="none" strike="noStrike" cap="none">
                <a:solidFill>
                  <a:srgbClr val="664790"/>
                </a:solidFill>
                <a:latin typeface="Verdana"/>
                <a:ea typeface="Verdana"/>
                <a:cs typeface="Verdana"/>
                <a:sym typeface="Verdana"/>
              </a:defRPr>
            </a:lvl3pPr>
            <a:lvl4pPr marR="0" lvl="3" algn="l" rtl="0">
              <a:lnSpc>
                <a:spcPct val="100000"/>
              </a:lnSpc>
              <a:spcBef>
                <a:spcPts val="500"/>
              </a:spcBef>
              <a:spcAft>
                <a:spcPts val="0"/>
              </a:spcAft>
              <a:buClr>
                <a:srgbClr val="664790"/>
              </a:buClr>
              <a:buSzPts val="1400"/>
              <a:buFont typeface="Arial"/>
              <a:buChar char="•"/>
              <a:defRPr sz="1400" b="0" i="0" u="none" strike="noStrike" cap="none">
                <a:solidFill>
                  <a:srgbClr val="664790"/>
                </a:solidFill>
                <a:latin typeface="Verdana"/>
                <a:ea typeface="Verdana"/>
                <a:cs typeface="Verdana"/>
                <a:sym typeface="Verdana"/>
              </a:defRPr>
            </a:lvl4pPr>
            <a:lvl5pPr marR="0" lvl="4" algn="l" rtl="0">
              <a:lnSpc>
                <a:spcPct val="100000"/>
              </a:lnSpc>
              <a:spcBef>
                <a:spcPts val="500"/>
              </a:spcBef>
              <a:spcAft>
                <a:spcPts val="0"/>
              </a:spcAft>
              <a:buClr>
                <a:srgbClr val="664790"/>
              </a:buClr>
              <a:buSzPts val="1200"/>
              <a:buFont typeface="Arial"/>
              <a:buChar char="•"/>
              <a:defRPr sz="1200" b="0" i="0" u="none" strike="noStrike" cap="none">
                <a:solidFill>
                  <a:srgbClr val="664790"/>
                </a:solidFill>
                <a:latin typeface="Verdana"/>
                <a:ea typeface="Verdana"/>
                <a:cs typeface="Verdana"/>
                <a:sym typeface="Verdan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header">
  <p:cSld name="header">
    <p:spTree>
      <p:nvGrpSpPr>
        <p:cNvPr id="1" name="Shape 177"/>
        <p:cNvGrpSpPr/>
        <p:nvPr/>
      </p:nvGrpSpPr>
      <p:grpSpPr>
        <a:xfrm>
          <a:off x="0" y="0"/>
          <a:ext cx="0" cy="0"/>
          <a:chOff x="0" y="0"/>
          <a:chExt cx="0" cy="0"/>
        </a:xfrm>
      </p:grpSpPr>
      <p:sp>
        <p:nvSpPr>
          <p:cNvPr id="178" name="Google Shape;178;p24"/>
          <p:cNvSpPr/>
          <p:nvPr/>
        </p:nvSpPr>
        <p:spPr>
          <a:xfrm>
            <a:off x="616775" y="6566070"/>
            <a:ext cx="391296" cy="291533"/>
          </a:xfrm>
          <a:prstGeom prst="rect">
            <a:avLst/>
          </a:prstGeom>
          <a:solidFill>
            <a:srgbClr val="66479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79" name="Google Shape;179;p24"/>
          <p:cNvSpPr txBox="1">
            <a:spLocks noGrp="1"/>
          </p:cNvSpPr>
          <p:nvPr>
            <p:ph type="ftr" idx="11"/>
          </p:nvPr>
        </p:nvSpPr>
        <p:spPr>
          <a:xfrm>
            <a:off x="1008071" y="6566069"/>
            <a:ext cx="4114800" cy="291510"/>
          </a:xfrm>
          <a:prstGeom prst="rect">
            <a:avLst/>
          </a:prstGeom>
          <a:noFill/>
          <a:ln>
            <a:noFill/>
          </a:ln>
        </p:spPr>
        <p:txBody>
          <a:bodyPr spcFirstLastPara="1" wrap="square" lIns="108000" tIns="36000" rIns="36000" bIns="36000" anchor="ctr" anchorCtr="0"/>
          <a:lstStyle>
            <a:lvl1pPr lvl="0" algn="l">
              <a:spcBef>
                <a:spcPts val="0"/>
              </a:spcBef>
              <a:spcAft>
                <a:spcPts val="0"/>
              </a:spcAft>
              <a:buSzPts val="1400"/>
              <a:buNone/>
              <a:defRPr sz="800">
                <a:solidFill>
                  <a:srgbClr val="66479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0" name="Google Shape;180;p24"/>
          <p:cNvSpPr txBox="1">
            <a:spLocks noGrp="1"/>
          </p:cNvSpPr>
          <p:nvPr>
            <p:ph type="sldNum" idx="12"/>
          </p:nvPr>
        </p:nvSpPr>
        <p:spPr>
          <a:xfrm>
            <a:off x="616775" y="6566070"/>
            <a:ext cx="391296" cy="291513"/>
          </a:xfrm>
          <a:prstGeom prst="rect">
            <a:avLst/>
          </a:prstGeom>
          <a:noFill/>
          <a:ln>
            <a:noFill/>
          </a:ln>
        </p:spPr>
        <p:txBody>
          <a:bodyPr spcFirstLastPara="1" wrap="square" lIns="36000" tIns="36000" rIns="36000" bIns="36000" anchor="ctr" anchorCtr="0">
            <a:noAutofit/>
          </a:bodyPr>
          <a:lstStyle>
            <a:lvl1pPr marL="0" marR="0" lvl="0" indent="0" algn="ctr" rtl="0">
              <a:spcBef>
                <a:spcPts val="0"/>
              </a:spcBef>
              <a:buNone/>
              <a:defRPr sz="800">
                <a:solidFill>
                  <a:schemeClr val="lt1"/>
                </a:solidFill>
                <a:latin typeface="Verdana"/>
                <a:ea typeface="Verdana"/>
                <a:cs typeface="Verdana"/>
                <a:sym typeface="Verdana"/>
              </a:defRPr>
            </a:lvl1pPr>
            <a:lvl2pPr marL="0" marR="0" lvl="1" indent="0" algn="ctr" rtl="0">
              <a:spcBef>
                <a:spcPts val="0"/>
              </a:spcBef>
              <a:buNone/>
              <a:defRPr sz="800">
                <a:solidFill>
                  <a:schemeClr val="lt1"/>
                </a:solidFill>
                <a:latin typeface="Verdana"/>
                <a:ea typeface="Verdana"/>
                <a:cs typeface="Verdana"/>
                <a:sym typeface="Verdana"/>
              </a:defRPr>
            </a:lvl2pPr>
            <a:lvl3pPr marL="0" marR="0" lvl="2" indent="0" algn="ctr" rtl="0">
              <a:spcBef>
                <a:spcPts val="0"/>
              </a:spcBef>
              <a:buNone/>
              <a:defRPr sz="800">
                <a:solidFill>
                  <a:schemeClr val="lt1"/>
                </a:solidFill>
                <a:latin typeface="Verdana"/>
                <a:ea typeface="Verdana"/>
                <a:cs typeface="Verdana"/>
                <a:sym typeface="Verdana"/>
              </a:defRPr>
            </a:lvl3pPr>
            <a:lvl4pPr marL="0" marR="0" lvl="3" indent="0" algn="ctr" rtl="0">
              <a:spcBef>
                <a:spcPts val="0"/>
              </a:spcBef>
              <a:buNone/>
              <a:defRPr sz="800">
                <a:solidFill>
                  <a:schemeClr val="lt1"/>
                </a:solidFill>
                <a:latin typeface="Verdana"/>
                <a:ea typeface="Verdana"/>
                <a:cs typeface="Verdana"/>
                <a:sym typeface="Verdana"/>
              </a:defRPr>
            </a:lvl4pPr>
            <a:lvl5pPr marL="0" marR="0" lvl="4" indent="0" algn="ctr" rtl="0">
              <a:spcBef>
                <a:spcPts val="0"/>
              </a:spcBef>
              <a:buNone/>
              <a:defRPr sz="800">
                <a:solidFill>
                  <a:schemeClr val="lt1"/>
                </a:solidFill>
                <a:latin typeface="Verdana"/>
                <a:ea typeface="Verdana"/>
                <a:cs typeface="Verdana"/>
                <a:sym typeface="Verdana"/>
              </a:defRPr>
            </a:lvl5pPr>
            <a:lvl6pPr marL="0" marR="0" lvl="5" indent="0" algn="ctr" rtl="0">
              <a:spcBef>
                <a:spcPts val="0"/>
              </a:spcBef>
              <a:buNone/>
              <a:defRPr sz="800">
                <a:solidFill>
                  <a:schemeClr val="lt1"/>
                </a:solidFill>
                <a:latin typeface="Verdana"/>
                <a:ea typeface="Verdana"/>
                <a:cs typeface="Verdana"/>
                <a:sym typeface="Verdana"/>
              </a:defRPr>
            </a:lvl6pPr>
            <a:lvl7pPr marL="0" marR="0" lvl="6" indent="0" algn="ctr" rtl="0">
              <a:spcBef>
                <a:spcPts val="0"/>
              </a:spcBef>
              <a:buNone/>
              <a:defRPr sz="800">
                <a:solidFill>
                  <a:schemeClr val="lt1"/>
                </a:solidFill>
                <a:latin typeface="Verdana"/>
                <a:ea typeface="Verdana"/>
                <a:cs typeface="Verdana"/>
                <a:sym typeface="Verdana"/>
              </a:defRPr>
            </a:lvl7pPr>
            <a:lvl8pPr marL="0" marR="0" lvl="7" indent="0" algn="ctr" rtl="0">
              <a:spcBef>
                <a:spcPts val="0"/>
              </a:spcBef>
              <a:buNone/>
              <a:defRPr sz="800">
                <a:solidFill>
                  <a:schemeClr val="lt1"/>
                </a:solidFill>
                <a:latin typeface="Verdana"/>
                <a:ea typeface="Verdana"/>
                <a:cs typeface="Verdana"/>
                <a:sym typeface="Verdana"/>
              </a:defRPr>
            </a:lvl8pPr>
            <a:lvl9pPr marL="0" marR="0" lvl="8" indent="0" algn="ctr" rtl="0">
              <a:spcBef>
                <a:spcPts val="0"/>
              </a:spcBef>
              <a:buNone/>
              <a:defRPr sz="800">
                <a:solidFill>
                  <a:schemeClr val="lt1"/>
                </a:solidFill>
                <a:latin typeface="Verdana"/>
                <a:ea typeface="Verdana"/>
                <a:cs typeface="Verdana"/>
                <a:sym typeface="Verdana"/>
              </a:defRPr>
            </a:lvl9pPr>
          </a:lstStyle>
          <a:p>
            <a:fld id="{00000000-1234-1234-1234-123412341234}" type="slidenum">
              <a:rPr lang="lv-LV" smtClean="0"/>
              <a:pPr/>
              <a:t>‹#›</a:t>
            </a:fld>
            <a:endParaRPr lang="lv-LV"/>
          </a:p>
        </p:txBody>
      </p:sp>
      <p:sp>
        <p:nvSpPr>
          <p:cNvPr id="181" name="Google Shape;181;p24"/>
          <p:cNvSpPr/>
          <p:nvPr/>
        </p:nvSpPr>
        <p:spPr>
          <a:xfrm>
            <a:off x="0" y="1"/>
            <a:ext cx="12192000" cy="1658471"/>
          </a:xfrm>
          <a:prstGeom prst="rect">
            <a:avLst/>
          </a:prstGeom>
          <a:solidFill>
            <a:srgbClr val="CBC7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82" name="Google Shape;182;p24"/>
          <p:cNvSpPr txBox="1">
            <a:spLocks noGrp="1"/>
          </p:cNvSpPr>
          <p:nvPr>
            <p:ph type="title"/>
          </p:nvPr>
        </p:nvSpPr>
        <p:spPr>
          <a:xfrm>
            <a:off x="616775" y="257547"/>
            <a:ext cx="5723068" cy="1142815"/>
          </a:xfrm>
          <a:prstGeom prst="rect">
            <a:avLst/>
          </a:prstGeom>
          <a:noFill/>
          <a:ln>
            <a:noFill/>
          </a:ln>
        </p:spPr>
        <p:txBody>
          <a:bodyPr spcFirstLastPara="1" wrap="square" lIns="0" tIns="45700" rIns="91425" bIns="45700" anchor="ctr" anchorCtr="0"/>
          <a:lstStyle>
            <a:lvl1pPr lvl="0" algn="l">
              <a:lnSpc>
                <a:spcPct val="100000"/>
              </a:lnSpc>
              <a:spcBef>
                <a:spcPts val="0"/>
              </a:spcBef>
              <a:spcAft>
                <a:spcPts val="0"/>
              </a:spcAft>
              <a:buClr>
                <a:srgbClr val="664790"/>
              </a:buClr>
              <a:buSzPts val="2200"/>
              <a:buFont typeface="Verdana"/>
              <a:buNone/>
              <a:defRPr sz="22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ext 3">
  <p:cSld name="text 3">
    <p:spTree>
      <p:nvGrpSpPr>
        <p:cNvPr id="1" name="Shape 183"/>
        <p:cNvGrpSpPr/>
        <p:nvPr/>
      </p:nvGrpSpPr>
      <p:grpSpPr>
        <a:xfrm>
          <a:off x="0" y="0"/>
          <a:ext cx="0" cy="0"/>
          <a:chOff x="0" y="0"/>
          <a:chExt cx="0" cy="0"/>
        </a:xfrm>
      </p:grpSpPr>
      <p:sp>
        <p:nvSpPr>
          <p:cNvPr id="184" name="Google Shape;184;p25"/>
          <p:cNvSpPr txBox="1">
            <a:spLocks noGrp="1"/>
          </p:cNvSpPr>
          <p:nvPr>
            <p:ph type="title"/>
          </p:nvPr>
        </p:nvSpPr>
        <p:spPr>
          <a:xfrm>
            <a:off x="616774" y="681038"/>
            <a:ext cx="5938219" cy="755482"/>
          </a:xfrm>
          <a:prstGeom prst="rect">
            <a:avLst/>
          </a:prstGeom>
          <a:noFill/>
          <a:ln>
            <a:noFill/>
          </a:ln>
        </p:spPr>
        <p:txBody>
          <a:bodyPr spcFirstLastPara="1" wrap="square" lIns="0" tIns="0" rIns="0" bIns="0" anchor="t" anchorCtr="0"/>
          <a:lstStyle>
            <a:lvl1pPr lvl="0" algn="l">
              <a:lnSpc>
                <a:spcPct val="100000"/>
              </a:lnSpc>
              <a:spcBef>
                <a:spcPts val="0"/>
              </a:spcBef>
              <a:spcAft>
                <a:spcPts val="0"/>
              </a:spcAft>
              <a:buClr>
                <a:srgbClr val="664790"/>
              </a:buClr>
              <a:buSzPts val="2400"/>
              <a:buFont typeface="Verdana"/>
              <a:buNone/>
              <a:defRPr sz="24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5" name="Google Shape;185;p25"/>
          <p:cNvSpPr/>
          <p:nvPr/>
        </p:nvSpPr>
        <p:spPr>
          <a:xfrm>
            <a:off x="631117" y="6566070"/>
            <a:ext cx="391296" cy="291533"/>
          </a:xfrm>
          <a:prstGeom prst="rect">
            <a:avLst/>
          </a:prstGeom>
          <a:solidFill>
            <a:srgbClr val="66479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86" name="Google Shape;186;p25"/>
          <p:cNvSpPr txBox="1">
            <a:spLocks noGrp="1"/>
          </p:cNvSpPr>
          <p:nvPr>
            <p:ph type="ftr" idx="11"/>
          </p:nvPr>
        </p:nvSpPr>
        <p:spPr>
          <a:xfrm>
            <a:off x="1022413" y="6566069"/>
            <a:ext cx="4114800" cy="291510"/>
          </a:xfrm>
          <a:prstGeom prst="rect">
            <a:avLst/>
          </a:prstGeom>
          <a:noFill/>
          <a:ln>
            <a:noFill/>
          </a:ln>
        </p:spPr>
        <p:txBody>
          <a:bodyPr spcFirstLastPara="1" wrap="square" lIns="108000" tIns="36000" rIns="36000" bIns="36000" anchor="ctr" anchorCtr="0"/>
          <a:lstStyle>
            <a:lvl1pPr lvl="0" algn="l">
              <a:spcBef>
                <a:spcPts val="0"/>
              </a:spcBef>
              <a:spcAft>
                <a:spcPts val="0"/>
              </a:spcAft>
              <a:buSzPts val="1400"/>
              <a:buNone/>
              <a:defRPr sz="800">
                <a:solidFill>
                  <a:srgbClr val="66479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7" name="Google Shape;187;p25"/>
          <p:cNvSpPr txBox="1">
            <a:spLocks noGrp="1"/>
          </p:cNvSpPr>
          <p:nvPr>
            <p:ph type="sldNum" idx="12"/>
          </p:nvPr>
        </p:nvSpPr>
        <p:spPr>
          <a:xfrm>
            <a:off x="631117" y="6566070"/>
            <a:ext cx="391296" cy="291513"/>
          </a:xfrm>
          <a:prstGeom prst="rect">
            <a:avLst/>
          </a:prstGeom>
          <a:noFill/>
          <a:ln>
            <a:noFill/>
          </a:ln>
        </p:spPr>
        <p:txBody>
          <a:bodyPr spcFirstLastPara="1" wrap="square" lIns="36000" tIns="36000" rIns="36000" bIns="36000" anchor="ctr" anchorCtr="0">
            <a:noAutofit/>
          </a:bodyPr>
          <a:lstStyle>
            <a:lvl1pPr marL="0" marR="0" lvl="0" indent="0" algn="ctr" rtl="0">
              <a:spcBef>
                <a:spcPts val="0"/>
              </a:spcBef>
              <a:buNone/>
              <a:defRPr sz="800">
                <a:solidFill>
                  <a:schemeClr val="lt1"/>
                </a:solidFill>
                <a:latin typeface="Verdana"/>
                <a:ea typeface="Verdana"/>
                <a:cs typeface="Verdana"/>
                <a:sym typeface="Verdana"/>
              </a:defRPr>
            </a:lvl1pPr>
            <a:lvl2pPr marL="0" marR="0" lvl="1" indent="0" algn="ctr" rtl="0">
              <a:spcBef>
                <a:spcPts val="0"/>
              </a:spcBef>
              <a:buNone/>
              <a:defRPr sz="800">
                <a:solidFill>
                  <a:schemeClr val="lt1"/>
                </a:solidFill>
                <a:latin typeface="Verdana"/>
                <a:ea typeface="Verdana"/>
                <a:cs typeface="Verdana"/>
                <a:sym typeface="Verdana"/>
              </a:defRPr>
            </a:lvl2pPr>
            <a:lvl3pPr marL="0" marR="0" lvl="2" indent="0" algn="ctr" rtl="0">
              <a:spcBef>
                <a:spcPts val="0"/>
              </a:spcBef>
              <a:buNone/>
              <a:defRPr sz="800">
                <a:solidFill>
                  <a:schemeClr val="lt1"/>
                </a:solidFill>
                <a:latin typeface="Verdana"/>
                <a:ea typeface="Verdana"/>
                <a:cs typeface="Verdana"/>
                <a:sym typeface="Verdana"/>
              </a:defRPr>
            </a:lvl3pPr>
            <a:lvl4pPr marL="0" marR="0" lvl="3" indent="0" algn="ctr" rtl="0">
              <a:spcBef>
                <a:spcPts val="0"/>
              </a:spcBef>
              <a:buNone/>
              <a:defRPr sz="800">
                <a:solidFill>
                  <a:schemeClr val="lt1"/>
                </a:solidFill>
                <a:latin typeface="Verdana"/>
                <a:ea typeface="Verdana"/>
                <a:cs typeface="Verdana"/>
                <a:sym typeface="Verdana"/>
              </a:defRPr>
            </a:lvl4pPr>
            <a:lvl5pPr marL="0" marR="0" lvl="4" indent="0" algn="ctr" rtl="0">
              <a:spcBef>
                <a:spcPts val="0"/>
              </a:spcBef>
              <a:buNone/>
              <a:defRPr sz="800">
                <a:solidFill>
                  <a:schemeClr val="lt1"/>
                </a:solidFill>
                <a:latin typeface="Verdana"/>
                <a:ea typeface="Verdana"/>
                <a:cs typeface="Verdana"/>
                <a:sym typeface="Verdana"/>
              </a:defRPr>
            </a:lvl5pPr>
            <a:lvl6pPr marL="0" marR="0" lvl="5" indent="0" algn="ctr" rtl="0">
              <a:spcBef>
                <a:spcPts val="0"/>
              </a:spcBef>
              <a:buNone/>
              <a:defRPr sz="800">
                <a:solidFill>
                  <a:schemeClr val="lt1"/>
                </a:solidFill>
                <a:latin typeface="Verdana"/>
                <a:ea typeface="Verdana"/>
                <a:cs typeface="Verdana"/>
                <a:sym typeface="Verdana"/>
              </a:defRPr>
            </a:lvl6pPr>
            <a:lvl7pPr marL="0" marR="0" lvl="6" indent="0" algn="ctr" rtl="0">
              <a:spcBef>
                <a:spcPts val="0"/>
              </a:spcBef>
              <a:buNone/>
              <a:defRPr sz="800">
                <a:solidFill>
                  <a:schemeClr val="lt1"/>
                </a:solidFill>
                <a:latin typeface="Verdana"/>
                <a:ea typeface="Verdana"/>
                <a:cs typeface="Verdana"/>
                <a:sym typeface="Verdana"/>
              </a:defRPr>
            </a:lvl7pPr>
            <a:lvl8pPr marL="0" marR="0" lvl="7" indent="0" algn="ctr" rtl="0">
              <a:spcBef>
                <a:spcPts val="0"/>
              </a:spcBef>
              <a:buNone/>
              <a:defRPr sz="800">
                <a:solidFill>
                  <a:schemeClr val="lt1"/>
                </a:solidFill>
                <a:latin typeface="Verdana"/>
                <a:ea typeface="Verdana"/>
                <a:cs typeface="Verdana"/>
                <a:sym typeface="Verdana"/>
              </a:defRPr>
            </a:lvl8pPr>
            <a:lvl9pPr marL="0" marR="0" lvl="8" indent="0" algn="ctr" rtl="0">
              <a:spcBef>
                <a:spcPts val="0"/>
              </a:spcBef>
              <a:buNone/>
              <a:defRPr sz="800">
                <a:solidFill>
                  <a:schemeClr val="lt1"/>
                </a:solidFill>
                <a:latin typeface="Verdana"/>
                <a:ea typeface="Verdana"/>
                <a:cs typeface="Verdana"/>
                <a:sym typeface="Verdana"/>
              </a:defRPr>
            </a:lvl9pPr>
          </a:lstStyle>
          <a:p>
            <a:fld id="{00000000-1234-1234-1234-123412341234}" type="slidenum">
              <a:rPr lang="lv-LV" smtClean="0"/>
              <a:pPr/>
              <a:t>‹#›</a:t>
            </a:fld>
            <a:endParaRPr lang="lv-LV"/>
          </a:p>
        </p:txBody>
      </p:sp>
      <p:sp>
        <p:nvSpPr>
          <p:cNvPr id="188" name="Google Shape;188;p25"/>
          <p:cNvSpPr txBox="1">
            <a:spLocks noGrp="1"/>
          </p:cNvSpPr>
          <p:nvPr>
            <p:ph type="body" idx="1"/>
          </p:nvPr>
        </p:nvSpPr>
        <p:spPr>
          <a:xfrm>
            <a:off x="616775" y="1845946"/>
            <a:ext cx="10929767" cy="4199852"/>
          </a:xfrm>
          <a:prstGeom prst="rect">
            <a:avLst/>
          </a:prstGeom>
          <a:noFill/>
          <a:ln>
            <a:noFill/>
          </a:ln>
        </p:spPr>
        <p:txBody>
          <a:bodyPr spcFirstLastPara="1" wrap="square" lIns="0" tIns="45700" rIns="91425" bIns="45700" anchor="t" anchorCtr="0"/>
          <a:lstStyle>
            <a:lvl1pPr marL="457200" lvl="0" indent="-228600" algn="l">
              <a:lnSpc>
                <a:spcPct val="100000"/>
              </a:lnSpc>
              <a:spcBef>
                <a:spcPts val="1000"/>
              </a:spcBef>
              <a:spcAft>
                <a:spcPts val="0"/>
              </a:spcAft>
              <a:buClr>
                <a:srgbClr val="664790"/>
              </a:buClr>
              <a:buSzPts val="2400"/>
              <a:buNone/>
              <a:defRPr>
                <a:solidFill>
                  <a:srgbClr val="664790"/>
                </a:solidFill>
              </a:defRPr>
            </a:lvl1pPr>
            <a:lvl2pPr marL="914400" lvl="1" indent="-228600" algn="l">
              <a:lnSpc>
                <a:spcPct val="100000"/>
              </a:lnSpc>
              <a:spcBef>
                <a:spcPts val="500"/>
              </a:spcBef>
              <a:spcAft>
                <a:spcPts val="0"/>
              </a:spcAft>
              <a:buClr>
                <a:srgbClr val="664790"/>
              </a:buClr>
              <a:buSzPts val="2000"/>
              <a:buNone/>
              <a:defRPr>
                <a:solidFill>
                  <a:srgbClr val="664790"/>
                </a:solidFill>
              </a:defRPr>
            </a:lvl2pPr>
            <a:lvl3pPr marL="1371600" lvl="2" indent="-228600" algn="l">
              <a:lnSpc>
                <a:spcPct val="100000"/>
              </a:lnSpc>
              <a:spcBef>
                <a:spcPts val="500"/>
              </a:spcBef>
              <a:spcAft>
                <a:spcPts val="0"/>
              </a:spcAft>
              <a:buClr>
                <a:srgbClr val="664790"/>
              </a:buClr>
              <a:buSzPts val="1800"/>
              <a:buNone/>
              <a:defRPr>
                <a:solidFill>
                  <a:srgbClr val="664790"/>
                </a:solidFill>
              </a:defRPr>
            </a:lvl3pPr>
            <a:lvl4pPr marL="1828800" lvl="3" indent="-228600" algn="l">
              <a:lnSpc>
                <a:spcPct val="100000"/>
              </a:lnSpc>
              <a:spcBef>
                <a:spcPts val="500"/>
              </a:spcBef>
              <a:spcAft>
                <a:spcPts val="0"/>
              </a:spcAft>
              <a:buClr>
                <a:srgbClr val="664790"/>
              </a:buClr>
              <a:buSzPts val="1400"/>
              <a:buNone/>
              <a:defRPr>
                <a:solidFill>
                  <a:srgbClr val="664790"/>
                </a:solidFill>
              </a:defRPr>
            </a:lvl4pPr>
            <a:lvl5pPr marL="2286000" lvl="4" indent="-228600" algn="l">
              <a:lnSpc>
                <a:spcPct val="100000"/>
              </a:lnSpc>
              <a:spcBef>
                <a:spcPts val="500"/>
              </a:spcBef>
              <a:spcAft>
                <a:spcPts val="0"/>
              </a:spcAft>
              <a:buClr>
                <a:srgbClr val="664790"/>
              </a:buClr>
              <a:buSzPts val="1200"/>
              <a:buNone/>
              <a:defRPr>
                <a:solidFill>
                  <a:srgbClr val="664790"/>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189"/>
        <p:cNvGrpSpPr/>
        <p:nvPr/>
      </p:nvGrpSpPr>
      <p:grpSpPr>
        <a:xfrm>
          <a:off x="0" y="0"/>
          <a:ext cx="0" cy="0"/>
          <a:chOff x="0" y="0"/>
          <a:chExt cx="0" cy="0"/>
        </a:xfrm>
      </p:grpSpPr>
      <p:sp>
        <p:nvSpPr>
          <p:cNvPr id="190" name="Google Shape;190;p26"/>
          <p:cNvSpPr/>
          <p:nvPr/>
        </p:nvSpPr>
        <p:spPr>
          <a:xfrm>
            <a:off x="631117" y="6566070"/>
            <a:ext cx="391296" cy="291533"/>
          </a:xfrm>
          <a:prstGeom prst="rect">
            <a:avLst/>
          </a:prstGeom>
          <a:solidFill>
            <a:srgbClr val="66479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91" name="Google Shape;191;p26"/>
          <p:cNvSpPr txBox="1">
            <a:spLocks noGrp="1"/>
          </p:cNvSpPr>
          <p:nvPr>
            <p:ph type="ftr" idx="11"/>
          </p:nvPr>
        </p:nvSpPr>
        <p:spPr>
          <a:xfrm>
            <a:off x="1022413" y="6566069"/>
            <a:ext cx="4114800" cy="291510"/>
          </a:xfrm>
          <a:prstGeom prst="rect">
            <a:avLst/>
          </a:prstGeom>
          <a:noFill/>
          <a:ln>
            <a:noFill/>
          </a:ln>
        </p:spPr>
        <p:txBody>
          <a:bodyPr spcFirstLastPara="1" wrap="square" lIns="108000" tIns="36000" rIns="36000" bIns="36000" anchor="ctr" anchorCtr="0"/>
          <a:lstStyle>
            <a:lvl1pPr lvl="0" algn="l">
              <a:spcBef>
                <a:spcPts val="0"/>
              </a:spcBef>
              <a:spcAft>
                <a:spcPts val="0"/>
              </a:spcAft>
              <a:buSzPts val="1400"/>
              <a:buNone/>
              <a:defRPr sz="800">
                <a:solidFill>
                  <a:srgbClr val="66479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2" name="Google Shape;192;p26"/>
          <p:cNvSpPr txBox="1">
            <a:spLocks noGrp="1"/>
          </p:cNvSpPr>
          <p:nvPr>
            <p:ph type="sldNum" idx="12"/>
          </p:nvPr>
        </p:nvSpPr>
        <p:spPr>
          <a:xfrm>
            <a:off x="631117" y="6566070"/>
            <a:ext cx="391296" cy="291513"/>
          </a:xfrm>
          <a:prstGeom prst="rect">
            <a:avLst/>
          </a:prstGeom>
          <a:noFill/>
          <a:ln>
            <a:noFill/>
          </a:ln>
        </p:spPr>
        <p:txBody>
          <a:bodyPr spcFirstLastPara="1" wrap="square" lIns="36000" tIns="36000" rIns="36000" bIns="36000" anchor="ctr" anchorCtr="0">
            <a:noAutofit/>
          </a:bodyPr>
          <a:lstStyle>
            <a:lvl1pPr marL="0" marR="0" lvl="0" indent="0" algn="ctr" rtl="0">
              <a:spcBef>
                <a:spcPts val="0"/>
              </a:spcBef>
              <a:buNone/>
              <a:defRPr sz="800">
                <a:solidFill>
                  <a:schemeClr val="lt1"/>
                </a:solidFill>
                <a:latin typeface="Trebuchet MS"/>
                <a:ea typeface="Trebuchet MS"/>
                <a:cs typeface="Trebuchet MS"/>
                <a:sym typeface="Trebuchet MS"/>
              </a:defRPr>
            </a:lvl1pPr>
            <a:lvl2pPr marL="0" marR="0" lvl="1" indent="0" algn="ctr" rtl="0">
              <a:spcBef>
                <a:spcPts val="0"/>
              </a:spcBef>
              <a:buNone/>
              <a:defRPr sz="800">
                <a:solidFill>
                  <a:schemeClr val="lt1"/>
                </a:solidFill>
                <a:latin typeface="Trebuchet MS"/>
                <a:ea typeface="Trebuchet MS"/>
                <a:cs typeface="Trebuchet MS"/>
                <a:sym typeface="Trebuchet MS"/>
              </a:defRPr>
            </a:lvl2pPr>
            <a:lvl3pPr marL="0" marR="0" lvl="2" indent="0" algn="ctr" rtl="0">
              <a:spcBef>
                <a:spcPts val="0"/>
              </a:spcBef>
              <a:buNone/>
              <a:defRPr sz="800">
                <a:solidFill>
                  <a:schemeClr val="lt1"/>
                </a:solidFill>
                <a:latin typeface="Trebuchet MS"/>
                <a:ea typeface="Trebuchet MS"/>
                <a:cs typeface="Trebuchet MS"/>
                <a:sym typeface="Trebuchet MS"/>
              </a:defRPr>
            </a:lvl3pPr>
            <a:lvl4pPr marL="0" marR="0" lvl="3" indent="0" algn="ctr" rtl="0">
              <a:spcBef>
                <a:spcPts val="0"/>
              </a:spcBef>
              <a:buNone/>
              <a:defRPr sz="800">
                <a:solidFill>
                  <a:schemeClr val="lt1"/>
                </a:solidFill>
                <a:latin typeface="Trebuchet MS"/>
                <a:ea typeface="Trebuchet MS"/>
                <a:cs typeface="Trebuchet MS"/>
                <a:sym typeface="Trebuchet MS"/>
              </a:defRPr>
            </a:lvl4pPr>
            <a:lvl5pPr marL="0" marR="0" lvl="4" indent="0" algn="ctr" rtl="0">
              <a:spcBef>
                <a:spcPts val="0"/>
              </a:spcBef>
              <a:buNone/>
              <a:defRPr sz="800">
                <a:solidFill>
                  <a:schemeClr val="lt1"/>
                </a:solidFill>
                <a:latin typeface="Trebuchet MS"/>
                <a:ea typeface="Trebuchet MS"/>
                <a:cs typeface="Trebuchet MS"/>
                <a:sym typeface="Trebuchet MS"/>
              </a:defRPr>
            </a:lvl5pPr>
            <a:lvl6pPr marL="0" marR="0" lvl="5" indent="0" algn="ctr" rtl="0">
              <a:spcBef>
                <a:spcPts val="0"/>
              </a:spcBef>
              <a:buNone/>
              <a:defRPr sz="800">
                <a:solidFill>
                  <a:schemeClr val="lt1"/>
                </a:solidFill>
                <a:latin typeface="Trebuchet MS"/>
                <a:ea typeface="Trebuchet MS"/>
                <a:cs typeface="Trebuchet MS"/>
                <a:sym typeface="Trebuchet MS"/>
              </a:defRPr>
            </a:lvl6pPr>
            <a:lvl7pPr marL="0" marR="0" lvl="6" indent="0" algn="ctr" rtl="0">
              <a:spcBef>
                <a:spcPts val="0"/>
              </a:spcBef>
              <a:buNone/>
              <a:defRPr sz="800">
                <a:solidFill>
                  <a:schemeClr val="lt1"/>
                </a:solidFill>
                <a:latin typeface="Trebuchet MS"/>
                <a:ea typeface="Trebuchet MS"/>
                <a:cs typeface="Trebuchet MS"/>
                <a:sym typeface="Trebuchet MS"/>
              </a:defRPr>
            </a:lvl7pPr>
            <a:lvl8pPr marL="0" marR="0" lvl="7" indent="0" algn="ctr" rtl="0">
              <a:spcBef>
                <a:spcPts val="0"/>
              </a:spcBef>
              <a:buNone/>
              <a:defRPr sz="800">
                <a:solidFill>
                  <a:schemeClr val="lt1"/>
                </a:solidFill>
                <a:latin typeface="Trebuchet MS"/>
                <a:ea typeface="Trebuchet MS"/>
                <a:cs typeface="Trebuchet MS"/>
                <a:sym typeface="Trebuchet MS"/>
              </a:defRPr>
            </a:lvl8pPr>
            <a:lvl9pPr marL="0" marR="0" lvl="8" indent="0" algn="ctr" rtl="0">
              <a:spcBef>
                <a:spcPts val="0"/>
              </a:spcBef>
              <a:buNone/>
              <a:defRPr sz="800">
                <a:solidFill>
                  <a:schemeClr val="lt1"/>
                </a:solidFill>
                <a:latin typeface="Trebuchet MS"/>
                <a:ea typeface="Trebuchet MS"/>
                <a:cs typeface="Trebuchet MS"/>
                <a:sym typeface="Trebuchet MS"/>
              </a:defRPr>
            </a:lvl9pPr>
          </a:lstStyle>
          <a:p>
            <a:fld id="{00000000-1234-1234-1234-123412341234}" type="slidenum">
              <a:rPr lang="lv-LV" smtClean="0"/>
              <a:pPr/>
              <a:t>‹#›</a:t>
            </a:fld>
            <a:endParaRPr lang="lv-LV"/>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random 1">
  <p:cSld name="random 1">
    <p:bg>
      <p:bgPr>
        <a:solidFill>
          <a:schemeClr val="lt1"/>
        </a:solidFill>
        <a:effectLst/>
      </p:bgPr>
    </p:bg>
    <p:spTree>
      <p:nvGrpSpPr>
        <p:cNvPr id="1" name="Shape 193"/>
        <p:cNvGrpSpPr/>
        <p:nvPr/>
      </p:nvGrpSpPr>
      <p:grpSpPr>
        <a:xfrm>
          <a:off x="0" y="0"/>
          <a:ext cx="0" cy="0"/>
          <a:chOff x="0" y="0"/>
          <a:chExt cx="0" cy="0"/>
        </a:xfrm>
      </p:grpSpPr>
      <p:sp>
        <p:nvSpPr>
          <p:cNvPr id="194" name="Google Shape;194;p27"/>
          <p:cNvSpPr txBox="1">
            <a:spLocks noGrp="1"/>
          </p:cNvSpPr>
          <p:nvPr>
            <p:ph type="ctrTitle"/>
          </p:nvPr>
        </p:nvSpPr>
        <p:spPr>
          <a:xfrm>
            <a:off x="914400" y="2235200"/>
            <a:ext cx="8337176" cy="2387600"/>
          </a:xfrm>
          <a:prstGeom prst="rect">
            <a:avLst/>
          </a:prstGeom>
          <a:noFill/>
          <a:ln>
            <a:noFill/>
          </a:ln>
        </p:spPr>
        <p:txBody>
          <a:bodyPr spcFirstLastPara="1" wrap="square" lIns="0" tIns="0" rIns="0" bIns="0" anchor="t" anchorCtr="0"/>
          <a:lstStyle>
            <a:lvl1pPr lvl="0" algn="l">
              <a:lnSpc>
                <a:spcPct val="90000"/>
              </a:lnSpc>
              <a:spcBef>
                <a:spcPts val="0"/>
              </a:spcBef>
              <a:spcAft>
                <a:spcPts val="0"/>
              </a:spcAft>
              <a:buClr>
                <a:srgbClr val="664790"/>
              </a:buClr>
              <a:buSzPts val="5400"/>
              <a:buFont typeface="Verdana"/>
              <a:buNone/>
              <a:defRPr sz="5400" b="1">
                <a:solidFill>
                  <a:srgbClr val="66479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5" name="Google Shape;195;p27"/>
          <p:cNvSpPr txBox="1">
            <a:spLocks noGrp="1"/>
          </p:cNvSpPr>
          <p:nvPr>
            <p:ph type="subTitle" idx="1"/>
          </p:nvPr>
        </p:nvSpPr>
        <p:spPr>
          <a:xfrm>
            <a:off x="838200" y="4861249"/>
            <a:ext cx="7296539" cy="1170992"/>
          </a:xfrm>
          <a:prstGeom prst="rect">
            <a:avLst/>
          </a:prstGeom>
          <a:noFill/>
          <a:ln>
            <a:noFill/>
          </a:ln>
        </p:spPr>
        <p:txBody>
          <a:bodyPr spcFirstLastPara="1" wrap="square" lIns="0" tIns="45700" rIns="91425" bIns="45700" anchor="t" anchorCtr="0"/>
          <a:lstStyle>
            <a:lvl1pPr lvl="0" algn="l">
              <a:lnSpc>
                <a:spcPct val="100000"/>
              </a:lnSpc>
              <a:spcBef>
                <a:spcPts val="1000"/>
              </a:spcBef>
              <a:spcAft>
                <a:spcPts val="0"/>
              </a:spcAft>
              <a:buClr>
                <a:srgbClr val="664790"/>
              </a:buClr>
              <a:buSzPts val="2400"/>
              <a:buNone/>
              <a:defRPr sz="2400">
                <a:solidFill>
                  <a:srgbClr val="664790"/>
                </a:solidFill>
              </a:defRPr>
            </a:lvl1pPr>
            <a:lvl2pPr lvl="1" algn="ctr">
              <a:lnSpc>
                <a:spcPct val="100000"/>
              </a:lnSpc>
              <a:spcBef>
                <a:spcPts val="500"/>
              </a:spcBef>
              <a:spcAft>
                <a:spcPts val="0"/>
              </a:spcAft>
              <a:buClr>
                <a:srgbClr val="664790"/>
              </a:buClr>
              <a:buSzPts val="2000"/>
              <a:buNone/>
              <a:defRPr sz="2000"/>
            </a:lvl2pPr>
            <a:lvl3pPr lvl="2" algn="ctr">
              <a:lnSpc>
                <a:spcPct val="100000"/>
              </a:lnSpc>
              <a:spcBef>
                <a:spcPts val="500"/>
              </a:spcBef>
              <a:spcAft>
                <a:spcPts val="0"/>
              </a:spcAft>
              <a:buClr>
                <a:srgbClr val="664790"/>
              </a:buClr>
              <a:buSzPts val="1800"/>
              <a:buNone/>
              <a:defRPr sz="1800"/>
            </a:lvl3pPr>
            <a:lvl4pPr lvl="3" algn="ctr">
              <a:lnSpc>
                <a:spcPct val="100000"/>
              </a:lnSpc>
              <a:spcBef>
                <a:spcPts val="500"/>
              </a:spcBef>
              <a:spcAft>
                <a:spcPts val="0"/>
              </a:spcAft>
              <a:buClr>
                <a:srgbClr val="664790"/>
              </a:buClr>
              <a:buSzPts val="1600"/>
              <a:buNone/>
              <a:defRPr sz="1600"/>
            </a:lvl4pPr>
            <a:lvl5pPr lvl="4" algn="ctr">
              <a:lnSpc>
                <a:spcPct val="100000"/>
              </a:lnSpc>
              <a:spcBef>
                <a:spcPts val="500"/>
              </a:spcBef>
              <a:spcAft>
                <a:spcPts val="0"/>
              </a:spcAft>
              <a:buClr>
                <a:srgbClr val="664790"/>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96" name="Google Shape;196;p27"/>
          <p:cNvSpPr/>
          <p:nvPr/>
        </p:nvSpPr>
        <p:spPr>
          <a:xfrm>
            <a:off x="0" y="2235200"/>
            <a:ext cx="645459" cy="2142864"/>
          </a:xfrm>
          <a:prstGeom prst="rect">
            <a:avLst/>
          </a:prstGeom>
          <a:solidFill>
            <a:srgbClr val="CBC7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random 2">
  <p:cSld name="random 2">
    <p:bg>
      <p:bgPr>
        <a:solidFill>
          <a:srgbClr val="CBC7D8"/>
        </a:solidFill>
        <a:effectLst/>
      </p:bgPr>
    </p:bg>
    <p:spTree>
      <p:nvGrpSpPr>
        <p:cNvPr id="1" name="Shape 197"/>
        <p:cNvGrpSpPr/>
        <p:nvPr/>
      </p:nvGrpSpPr>
      <p:grpSpPr>
        <a:xfrm>
          <a:off x="0" y="0"/>
          <a:ext cx="0" cy="0"/>
          <a:chOff x="0" y="0"/>
          <a:chExt cx="0" cy="0"/>
        </a:xfrm>
      </p:grpSpPr>
      <p:sp>
        <p:nvSpPr>
          <p:cNvPr id="198" name="Google Shape;198;p28"/>
          <p:cNvSpPr txBox="1">
            <a:spLocks noGrp="1"/>
          </p:cNvSpPr>
          <p:nvPr>
            <p:ph type="ctrTitle"/>
          </p:nvPr>
        </p:nvSpPr>
        <p:spPr>
          <a:xfrm>
            <a:off x="914400" y="2235200"/>
            <a:ext cx="10363200" cy="2387600"/>
          </a:xfrm>
          <a:prstGeom prst="rect">
            <a:avLst/>
          </a:prstGeom>
          <a:noFill/>
          <a:ln>
            <a:noFill/>
          </a:ln>
        </p:spPr>
        <p:txBody>
          <a:bodyPr spcFirstLastPara="1" wrap="square" lIns="0" tIns="0" rIns="0" bIns="0" anchor="t" anchorCtr="0"/>
          <a:lstStyle>
            <a:lvl1pPr lvl="0" algn="l">
              <a:lnSpc>
                <a:spcPct val="90000"/>
              </a:lnSpc>
              <a:spcBef>
                <a:spcPts val="0"/>
              </a:spcBef>
              <a:spcAft>
                <a:spcPts val="0"/>
              </a:spcAft>
              <a:buClr>
                <a:srgbClr val="664790"/>
              </a:buClr>
              <a:buSzPts val="5400"/>
              <a:buFont typeface="Verdana"/>
              <a:buNone/>
              <a:defRPr sz="5400" b="1">
                <a:solidFill>
                  <a:srgbClr val="66479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9" name="Google Shape;199;p28"/>
          <p:cNvSpPr txBox="1">
            <a:spLocks noGrp="1"/>
          </p:cNvSpPr>
          <p:nvPr>
            <p:ph type="subTitle" idx="1"/>
          </p:nvPr>
        </p:nvSpPr>
        <p:spPr>
          <a:xfrm>
            <a:off x="838200" y="4861249"/>
            <a:ext cx="7296539" cy="1170992"/>
          </a:xfrm>
          <a:prstGeom prst="rect">
            <a:avLst/>
          </a:prstGeom>
          <a:noFill/>
          <a:ln>
            <a:noFill/>
          </a:ln>
        </p:spPr>
        <p:txBody>
          <a:bodyPr spcFirstLastPara="1" wrap="square" lIns="0" tIns="45700" rIns="91425" bIns="45700" anchor="t" anchorCtr="0"/>
          <a:lstStyle>
            <a:lvl1pPr lvl="0" algn="l">
              <a:lnSpc>
                <a:spcPct val="100000"/>
              </a:lnSpc>
              <a:spcBef>
                <a:spcPts val="1000"/>
              </a:spcBef>
              <a:spcAft>
                <a:spcPts val="0"/>
              </a:spcAft>
              <a:buClr>
                <a:srgbClr val="664790"/>
              </a:buClr>
              <a:buSzPts val="2400"/>
              <a:buNone/>
              <a:defRPr sz="2400">
                <a:solidFill>
                  <a:srgbClr val="664790"/>
                </a:solidFill>
              </a:defRPr>
            </a:lvl1pPr>
            <a:lvl2pPr lvl="1" algn="ctr">
              <a:lnSpc>
                <a:spcPct val="100000"/>
              </a:lnSpc>
              <a:spcBef>
                <a:spcPts val="500"/>
              </a:spcBef>
              <a:spcAft>
                <a:spcPts val="0"/>
              </a:spcAft>
              <a:buClr>
                <a:srgbClr val="664790"/>
              </a:buClr>
              <a:buSzPts val="2000"/>
              <a:buNone/>
              <a:defRPr sz="2000"/>
            </a:lvl2pPr>
            <a:lvl3pPr lvl="2" algn="ctr">
              <a:lnSpc>
                <a:spcPct val="100000"/>
              </a:lnSpc>
              <a:spcBef>
                <a:spcPts val="500"/>
              </a:spcBef>
              <a:spcAft>
                <a:spcPts val="0"/>
              </a:spcAft>
              <a:buClr>
                <a:srgbClr val="664790"/>
              </a:buClr>
              <a:buSzPts val="1800"/>
              <a:buNone/>
              <a:defRPr sz="1800"/>
            </a:lvl3pPr>
            <a:lvl4pPr lvl="3" algn="ctr">
              <a:lnSpc>
                <a:spcPct val="100000"/>
              </a:lnSpc>
              <a:spcBef>
                <a:spcPts val="500"/>
              </a:spcBef>
              <a:spcAft>
                <a:spcPts val="0"/>
              </a:spcAft>
              <a:buClr>
                <a:srgbClr val="664790"/>
              </a:buClr>
              <a:buSzPts val="1600"/>
              <a:buNone/>
              <a:defRPr sz="1600"/>
            </a:lvl4pPr>
            <a:lvl5pPr lvl="4" algn="ctr">
              <a:lnSpc>
                <a:spcPct val="100000"/>
              </a:lnSpc>
              <a:spcBef>
                <a:spcPts val="500"/>
              </a:spcBef>
              <a:spcAft>
                <a:spcPts val="0"/>
              </a:spcAft>
              <a:buClr>
                <a:srgbClr val="664790"/>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0" name="Google Shape;200;p28"/>
          <p:cNvSpPr/>
          <p:nvPr/>
        </p:nvSpPr>
        <p:spPr>
          <a:xfrm>
            <a:off x="0" y="2235200"/>
            <a:ext cx="645459" cy="214286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ank 2">
  <p:cSld name="blank 2">
    <p:bg>
      <p:bgPr>
        <a:solidFill>
          <a:srgbClr val="CBC7D8"/>
        </a:solidFill>
        <a:effectLst/>
      </p:bgPr>
    </p:bg>
    <p:spTree>
      <p:nvGrpSpPr>
        <p:cNvPr id="1" name="Shape 201"/>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1D8BD707-D9CF-40AE-B4C6-C98DA3205C09}" type="datetimeFigureOut">
              <a:rPr lang="en-US" smtClean="0"/>
              <a:pPr/>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645461" y="320302"/>
            <a:ext cx="6554992" cy="1325563"/>
          </a:xfrm>
          <a:prstGeom prst="rect">
            <a:avLst/>
          </a:prstGeom>
          <a:noFill/>
          <a:ln>
            <a:noFill/>
          </a:ln>
        </p:spPr>
        <p:txBody>
          <a:bodyPr spcFirstLastPara="1" wrap="square" lIns="0" tIns="45700" rIns="91425" bIns="45700" anchor="ctr" anchorCtr="0"/>
          <a:lstStyle>
            <a:lvl1pPr marR="0" lvl="0" algn="l" rtl="0">
              <a:lnSpc>
                <a:spcPct val="90000"/>
              </a:lnSpc>
              <a:spcBef>
                <a:spcPts val="0"/>
              </a:spcBef>
              <a:spcAft>
                <a:spcPts val="0"/>
              </a:spcAft>
              <a:buClr>
                <a:srgbClr val="664790"/>
              </a:buClr>
              <a:buSzPts val="2400"/>
              <a:buFont typeface="Verdana"/>
              <a:buNone/>
              <a:defRPr sz="2400" b="1" i="0" u="none" strike="noStrike" cap="none">
                <a:solidFill>
                  <a:srgbClr val="664790"/>
                </a:solidFill>
                <a:latin typeface="Verdana"/>
                <a:ea typeface="Verdana"/>
                <a:cs typeface="Verdana"/>
                <a:sym typeface="Verdan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645462" y="1825625"/>
            <a:ext cx="10843705" cy="4351338"/>
          </a:xfrm>
          <a:prstGeom prst="rect">
            <a:avLst/>
          </a:prstGeom>
          <a:noFill/>
          <a:ln>
            <a:noFill/>
          </a:ln>
        </p:spPr>
        <p:txBody>
          <a:bodyPr spcFirstLastPara="1" wrap="square" lIns="0" tIns="45700" rIns="91425" bIns="45700" anchor="t" anchorCtr="0"/>
          <a:lstStyle>
            <a:lvl1pPr marL="457200" marR="0" lvl="0" indent="-381000" algn="l" rtl="0">
              <a:lnSpc>
                <a:spcPct val="100000"/>
              </a:lnSpc>
              <a:spcBef>
                <a:spcPts val="1000"/>
              </a:spcBef>
              <a:spcAft>
                <a:spcPts val="0"/>
              </a:spcAft>
              <a:buClr>
                <a:srgbClr val="664790"/>
              </a:buClr>
              <a:buSzPts val="2400"/>
              <a:buFont typeface="Arial"/>
              <a:buChar char="•"/>
              <a:defRPr sz="2400" b="0" i="0" u="none" strike="noStrike" cap="none">
                <a:solidFill>
                  <a:srgbClr val="664790"/>
                </a:solidFill>
                <a:latin typeface="Verdana"/>
                <a:ea typeface="Verdana"/>
                <a:cs typeface="Verdana"/>
                <a:sym typeface="Verdana"/>
              </a:defRPr>
            </a:lvl1pPr>
            <a:lvl2pPr marL="914400" marR="0" lvl="1" indent="-355600" algn="l" rtl="0">
              <a:lnSpc>
                <a:spcPct val="100000"/>
              </a:lnSpc>
              <a:spcBef>
                <a:spcPts val="500"/>
              </a:spcBef>
              <a:spcAft>
                <a:spcPts val="0"/>
              </a:spcAft>
              <a:buClr>
                <a:srgbClr val="664790"/>
              </a:buClr>
              <a:buSzPts val="2000"/>
              <a:buFont typeface="Arial"/>
              <a:buChar char="•"/>
              <a:defRPr sz="2000" b="0" i="0" u="none" strike="noStrike" cap="none">
                <a:solidFill>
                  <a:srgbClr val="664790"/>
                </a:solidFill>
                <a:latin typeface="Verdana"/>
                <a:ea typeface="Verdana"/>
                <a:cs typeface="Verdana"/>
                <a:sym typeface="Verdana"/>
              </a:defRPr>
            </a:lvl2pPr>
            <a:lvl3pPr marL="1371600" marR="0" lvl="2" indent="-342900" algn="l" rtl="0">
              <a:lnSpc>
                <a:spcPct val="100000"/>
              </a:lnSpc>
              <a:spcBef>
                <a:spcPts val="500"/>
              </a:spcBef>
              <a:spcAft>
                <a:spcPts val="0"/>
              </a:spcAft>
              <a:buClr>
                <a:srgbClr val="664790"/>
              </a:buClr>
              <a:buSzPts val="1800"/>
              <a:buFont typeface="Arial"/>
              <a:buChar char="•"/>
              <a:defRPr sz="1800" b="0" i="0" u="none" strike="noStrike" cap="none">
                <a:solidFill>
                  <a:srgbClr val="664790"/>
                </a:solidFill>
                <a:latin typeface="Verdana"/>
                <a:ea typeface="Verdana"/>
                <a:cs typeface="Verdana"/>
                <a:sym typeface="Verdana"/>
              </a:defRPr>
            </a:lvl3pPr>
            <a:lvl4pPr marL="1828800" marR="0" lvl="3" indent="-317500" algn="l" rtl="0">
              <a:lnSpc>
                <a:spcPct val="100000"/>
              </a:lnSpc>
              <a:spcBef>
                <a:spcPts val="500"/>
              </a:spcBef>
              <a:spcAft>
                <a:spcPts val="0"/>
              </a:spcAft>
              <a:buClr>
                <a:srgbClr val="664790"/>
              </a:buClr>
              <a:buSzPts val="1400"/>
              <a:buFont typeface="Arial"/>
              <a:buChar char="•"/>
              <a:defRPr sz="1400" b="0" i="0" u="none" strike="noStrike" cap="none">
                <a:solidFill>
                  <a:srgbClr val="664790"/>
                </a:solidFill>
                <a:latin typeface="Verdana"/>
                <a:ea typeface="Verdana"/>
                <a:cs typeface="Verdana"/>
                <a:sym typeface="Verdana"/>
              </a:defRPr>
            </a:lvl4pPr>
            <a:lvl5pPr marL="2286000" marR="0" lvl="4" indent="-304800" algn="l" rtl="0">
              <a:lnSpc>
                <a:spcPct val="100000"/>
              </a:lnSpc>
              <a:spcBef>
                <a:spcPts val="500"/>
              </a:spcBef>
              <a:spcAft>
                <a:spcPts val="0"/>
              </a:spcAft>
              <a:buClr>
                <a:srgbClr val="664790"/>
              </a:buClr>
              <a:buSzPts val="1200"/>
              <a:buFont typeface="Arial"/>
              <a:buChar char="•"/>
              <a:defRPr sz="1200" b="0" i="0" u="none" strike="noStrike" cap="none">
                <a:solidFill>
                  <a:srgbClr val="664790"/>
                </a:solidFill>
                <a:latin typeface="Verdana"/>
                <a:ea typeface="Verdana"/>
                <a:cs typeface="Verdana"/>
                <a:sym typeface="Verdan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
        <p:nvSpPr>
          <p:cNvPr id="12" name="Google Shape;12;p1"/>
          <p:cNvSpPr txBox="1">
            <a:spLocks noGrp="1"/>
          </p:cNvSpPr>
          <p:nvPr>
            <p:ph type="ftr" idx="11"/>
          </p:nvPr>
        </p:nvSpPr>
        <p:spPr>
          <a:xfrm>
            <a:off x="1008071" y="6566069"/>
            <a:ext cx="4114800" cy="291510"/>
          </a:xfrm>
          <a:prstGeom prst="rect">
            <a:avLst/>
          </a:prstGeom>
          <a:noFill/>
          <a:ln>
            <a:noFill/>
          </a:ln>
        </p:spPr>
        <p:txBody>
          <a:bodyPr spcFirstLastPara="1" wrap="square" lIns="108000" tIns="0" rIns="36000" bIns="0" anchor="ctr" anchorCtr="0"/>
          <a:lstStyle>
            <a:lvl1pPr marR="0" lvl="0" algn="l" rtl="0">
              <a:spcBef>
                <a:spcPts val="0"/>
              </a:spcBef>
              <a:spcAft>
                <a:spcPts val="0"/>
              </a:spcAft>
              <a:buSzPts val="1400"/>
              <a:buNone/>
              <a:defRPr sz="800" b="0" i="0" u="none" strike="noStrike" cap="none">
                <a:solidFill>
                  <a:srgbClr val="664790"/>
                </a:solidFill>
                <a:latin typeface="Verdana"/>
                <a:ea typeface="Verdana"/>
                <a:cs typeface="Verdana"/>
                <a:sym typeface="Verdana"/>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3" r:id="rId5"/>
    <p:sldLayoutId id="2147483656" r:id="rId6"/>
    <p:sldLayoutId id="2147483657" r:id="rId7"/>
    <p:sldLayoutId id="2147483658" r:id="rId8"/>
    <p:sldLayoutId id="2147483660" r:id="rId9"/>
    <p:sldLayoutId id="2147483663" r:id="rId10"/>
    <p:sldLayoutId id="2147483668" r:id="rId11"/>
    <p:sldLayoutId id="2147483670" r:id="rId12"/>
    <p:sldLayoutId id="2147483671" r:id="rId13"/>
    <p:sldLayoutId id="2147483672" r:id="rId14"/>
    <p:sldLayoutId id="2147483673" r:id="rId15"/>
    <p:sldLayoutId id="2147483674" r:id="rId16"/>
    <p:sldLayoutId id="2147483675" r:id="rId17"/>
    <p:sldLayoutId id="2147483677" r:id="rId1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18.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18.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Layout" Target="../slideLayouts/slideLayout18.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18.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2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image" Target="../media/image48.png"/><Relationship Id="rId1" Type="http://schemas.openxmlformats.org/officeDocument/2006/relationships/slideLayout" Target="../slideLayouts/slideLayout18.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2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image" Target="../media/image55.png"/><Relationship Id="rId1" Type="http://schemas.openxmlformats.org/officeDocument/2006/relationships/slideLayout" Target="../slideLayouts/slideLayout18.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2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18.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2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2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3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31.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hyperlink" Target="https://www.viaa.gov.lv/lv/media/48422/download?attachment" TargetMode="External"/><Relationship Id="rId2" Type="http://schemas.openxmlformats.org/officeDocument/2006/relationships/image" Target="../media/image81.png"/><Relationship Id="rId1" Type="http://schemas.openxmlformats.org/officeDocument/2006/relationships/slideLayout" Target="../slideLayouts/slideLayout12.xml"/><Relationship Id="rId5" Type="http://schemas.openxmlformats.org/officeDocument/2006/relationships/image" Target="../media/image83.png"/><Relationship Id="rId4" Type="http://schemas.openxmlformats.org/officeDocument/2006/relationships/image" Target="../media/image82.png"/></Relationships>
</file>

<file path=ppt/slides/_rels/slide3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12.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750.png"/><Relationship Id="rId2" Type="http://schemas.openxmlformats.org/officeDocument/2006/relationships/customXml" Target="../ink/ink1.xml"/><Relationship Id="rId1" Type="http://schemas.openxmlformats.org/officeDocument/2006/relationships/slideLayout" Target="../slideLayouts/slideLayout12.xml"/><Relationship Id="rId4" Type="http://schemas.openxmlformats.org/officeDocument/2006/relationships/image" Target="../media/image89.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5"/>
        <p:cNvGrpSpPr/>
        <p:nvPr/>
      </p:nvGrpSpPr>
      <p:grpSpPr>
        <a:xfrm>
          <a:off x="0" y="0"/>
          <a:ext cx="0" cy="0"/>
          <a:chOff x="0" y="0"/>
          <a:chExt cx="0" cy="0"/>
        </a:xfrm>
      </p:grpSpPr>
      <p:sp>
        <p:nvSpPr>
          <p:cNvPr id="206" name="Google Shape;206;p30"/>
          <p:cNvSpPr txBox="1">
            <a:spLocks noGrp="1"/>
          </p:cNvSpPr>
          <p:nvPr>
            <p:ph type="ctrTitle"/>
          </p:nvPr>
        </p:nvSpPr>
        <p:spPr>
          <a:xfrm>
            <a:off x="1202554" y="2880220"/>
            <a:ext cx="8939086" cy="2387600"/>
          </a:xfrm>
          <a:noFill/>
          <a:ln>
            <a:noFill/>
          </a:ln>
        </p:spPr>
        <p:txBody>
          <a:bodyPr spcFirstLastPara="1" wrap="square" lIns="0" tIns="0" rIns="0" bIns="0" anchor="t" anchorCtr="0">
            <a:noAutofit/>
          </a:bodyPr>
          <a:lstStyle/>
          <a:p>
            <a:r>
              <a:rPr lang="lv-LV" dirty="0">
                <a:solidFill>
                  <a:schemeClr val="bg1"/>
                </a:solidFill>
              </a:rPr>
              <a:t>Aktualitātes valsts pārbaudes darbu norisēs</a:t>
            </a:r>
            <a:br>
              <a:rPr lang="lv-LV" dirty="0">
                <a:solidFill>
                  <a:schemeClr val="bg1"/>
                </a:solidFill>
              </a:rPr>
            </a:br>
            <a:br>
              <a:rPr lang="lv-LV" dirty="0">
                <a:solidFill>
                  <a:schemeClr val="bg1"/>
                </a:solidFill>
              </a:rPr>
            </a:br>
            <a:r>
              <a:rPr lang="lv-LV" sz="3600" dirty="0">
                <a:solidFill>
                  <a:schemeClr val="bg1"/>
                </a:solidFill>
              </a:rPr>
              <a:t>Bioloģija</a:t>
            </a:r>
            <a:endParaRPr lang="lv-LV" b="0" dirty="0">
              <a:solidFill>
                <a:schemeClr val="bg1"/>
              </a:solidFill>
            </a:endParaRPr>
          </a:p>
        </p:txBody>
      </p:sp>
      <p:pic>
        <p:nvPicPr>
          <p:cNvPr id="4" name="Picture 3"/>
          <p:cNvPicPr>
            <a:picLocks noGrp="1" noRot="1" noChangeAspect="1" noMove="1" noResize="1" noEditPoints="1" noAdjustHandles="1" noChangeArrowheads="1" noChangeShapeType="1" noCrop="1"/>
          </p:cNvPicPr>
          <p:nvPr/>
        </p:nvPicPr>
        <p:blipFill>
          <a:blip r:embed="rId3"/>
          <a:srcRect t="13488"/>
          <a:stretch/>
        </p:blipFill>
        <p:spPr>
          <a:xfrm>
            <a:off x="836343" y="0"/>
            <a:ext cx="2211072" cy="1912844"/>
          </a:xfrm>
          <a:prstGeom prst="rect">
            <a:avLst/>
          </a:prstGeom>
        </p:spPr>
      </p:pic>
      <p:sp>
        <p:nvSpPr>
          <p:cNvPr id="3" name="Subtitle 2">
            <a:extLst>
              <a:ext uri="{FF2B5EF4-FFF2-40B4-BE49-F238E27FC236}">
                <a16:creationId xmlns:a16="http://schemas.microsoft.com/office/drawing/2014/main" id="{9920286C-BEE3-B7B6-146D-07E8A0606D94}"/>
              </a:ext>
            </a:extLst>
          </p:cNvPr>
          <p:cNvSpPr>
            <a:spLocks noGrp="1"/>
          </p:cNvSpPr>
          <p:nvPr>
            <p:ph type="subTitle" idx="1"/>
          </p:nvPr>
        </p:nvSpPr>
        <p:spPr>
          <a:xfrm>
            <a:off x="1202554" y="5410343"/>
            <a:ext cx="6879772" cy="478558"/>
          </a:xfrm>
        </p:spPr>
        <p:txBody>
          <a:bodyPr/>
          <a:lstStyle/>
          <a:p>
            <a:r>
              <a:rPr lang="lv-LV" dirty="0"/>
              <a:t>15</a:t>
            </a:r>
            <a:r>
              <a:rPr lang="en-US" dirty="0"/>
              <a:t>.</a:t>
            </a:r>
            <a:r>
              <a:rPr lang="lv-LV" dirty="0"/>
              <a:t>10</a:t>
            </a:r>
            <a:r>
              <a:rPr lang="en-US" dirty="0"/>
              <a:t>.202</a:t>
            </a:r>
            <a:r>
              <a:rPr lang="lv-LV" dirty="0"/>
              <a:t>6</a:t>
            </a:r>
            <a:r>
              <a:rPr lang="en-US" dirty="0"/>
              <a: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7D287-BE9F-3CD4-1821-66D987BD2112}"/>
              </a:ext>
            </a:extLst>
          </p:cNvPr>
          <p:cNvSpPr>
            <a:spLocks noGrp="1"/>
          </p:cNvSpPr>
          <p:nvPr>
            <p:ph type="title"/>
          </p:nvPr>
        </p:nvSpPr>
        <p:spPr/>
        <p:txBody>
          <a:bodyPr/>
          <a:lstStyle/>
          <a:p>
            <a:r>
              <a:rPr lang="lv-LV" sz="3600" dirty="0"/>
              <a:t>Saturs</a:t>
            </a:r>
            <a:endParaRPr lang="lv-LV" dirty="0"/>
          </a:p>
        </p:txBody>
      </p:sp>
      <p:sp>
        <p:nvSpPr>
          <p:cNvPr id="3" name="Text Placeholder 2">
            <a:extLst>
              <a:ext uri="{FF2B5EF4-FFF2-40B4-BE49-F238E27FC236}">
                <a16:creationId xmlns:a16="http://schemas.microsoft.com/office/drawing/2014/main" id="{FDE8D7C1-CBF0-ABC3-6C3D-717C6B87975D}"/>
              </a:ext>
            </a:extLst>
          </p:cNvPr>
          <p:cNvSpPr>
            <a:spLocks noGrp="1"/>
          </p:cNvSpPr>
          <p:nvPr>
            <p:ph type="body" idx="1"/>
          </p:nvPr>
        </p:nvSpPr>
        <p:spPr>
          <a:xfrm>
            <a:off x="1120876" y="2243979"/>
            <a:ext cx="10726993" cy="3932984"/>
          </a:xfrm>
        </p:spPr>
        <p:txBody>
          <a:bodyPr/>
          <a:lstStyle/>
          <a:p>
            <a:pPr marL="571500" indent="-342900">
              <a:buFont typeface="Arial" panose="020B0604020202020204" pitchFamily="34" charset="0"/>
              <a:buChar char="•"/>
            </a:pPr>
            <a:r>
              <a:rPr lang="lv-LV" dirty="0"/>
              <a:t>2025./2026. mācību gada centralizēto eksāmenu rezultāti;</a:t>
            </a:r>
          </a:p>
          <a:p>
            <a:pPr marL="571500" indent="-342900">
              <a:buFont typeface="Arial" panose="020B0604020202020204" pitchFamily="34" charset="0"/>
              <a:buChar char="•"/>
            </a:pPr>
            <a:endParaRPr lang="lv-LV" dirty="0"/>
          </a:p>
          <a:p>
            <a:pPr marL="571500" indent="-342900">
              <a:buFont typeface="Arial" panose="020B0604020202020204" pitchFamily="34" charset="0"/>
              <a:buChar char="•"/>
            </a:pPr>
            <a:r>
              <a:rPr lang="lv-LV" dirty="0"/>
              <a:t>pedagogiem un skolēniem pieejamais atbalsts;</a:t>
            </a:r>
          </a:p>
          <a:p>
            <a:pPr marL="571500" indent="-342900">
              <a:buFont typeface="Arial" panose="020B0604020202020204" pitchFamily="34" charset="0"/>
              <a:buChar char="•"/>
            </a:pPr>
            <a:endParaRPr lang="lv-LV" dirty="0"/>
          </a:p>
          <a:p>
            <a:pPr marL="571500" indent="-342900">
              <a:buFont typeface="Arial" panose="020B0604020202020204" pitchFamily="34" charset="0"/>
              <a:buChar char="•"/>
            </a:pPr>
            <a:r>
              <a:rPr lang="lv-LV" dirty="0"/>
              <a:t>aktualitātes centralizēto eksāmenu norisē.</a:t>
            </a:r>
          </a:p>
          <a:p>
            <a:pPr marL="571500" indent="-342900">
              <a:buFont typeface="Arial" panose="020B0604020202020204" pitchFamily="34" charset="0"/>
              <a:buChar char="•"/>
            </a:pPr>
            <a:endParaRPr lang="lv-LV" dirty="0"/>
          </a:p>
          <a:p>
            <a:endParaRPr lang="lv-LV" dirty="0"/>
          </a:p>
        </p:txBody>
      </p:sp>
      <p:sp>
        <p:nvSpPr>
          <p:cNvPr id="4" name="Slide Number Placeholder 3">
            <a:extLst>
              <a:ext uri="{FF2B5EF4-FFF2-40B4-BE49-F238E27FC236}">
                <a16:creationId xmlns:a16="http://schemas.microsoft.com/office/drawing/2014/main" id="{30BE047A-8B66-DDED-C0CE-7491F14E583F}"/>
              </a:ext>
            </a:extLst>
          </p:cNvPr>
          <p:cNvSpPr>
            <a:spLocks noGrp="1"/>
          </p:cNvSpPr>
          <p:nvPr>
            <p:ph type="sldNum" idx="12"/>
          </p:nvPr>
        </p:nvSpPr>
        <p:spPr/>
        <p:txBody>
          <a:bodyPr/>
          <a:lstStyle/>
          <a:p>
            <a:fld id="{00000000-1234-1234-1234-123412341234}" type="slidenum">
              <a:rPr lang="lv-LV" smtClean="0"/>
              <a:pPr/>
              <a:t>2</a:t>
            </a:fld>
            <a:endParaRPr lang="lv-LV"/>
          </a:p>
        </p:txBody>
      </p:sp>
    </p:spTree>
    <p:extLst>
      <p:ext uri="{BB962C8B-B14F-4D97-AF65-F5344CB8AC3E}">
        <p14:creationId xmlns:p14="http://schemas.microsoft.com/office/powerpoint/2010/main" val="21662551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09">
          <a:extLst>
            <a:ext uri="{FF2B5EF4-FFF2-40B4-BE49-F238E27FC236}">
              <a16:creationId xmlns:a16="http://schemas.microsoft.com/office/drawing/2014/main" id="{3E1C420F-8580-440E-8884-136DA370E827}"/>
            </a:ext>
          </a:extLst>
        </p:cNvPr>
        <p:cNvGrpSpPr/>
        <p:nvPr/>
      </p:nvGrpSpPr>
      <p:grpSpPr>
        <a:xfrm>
          <a:off x="0" y="0"/>
          <a:ext cx="0" cy="0"/>
          <a:chOff x="0" y="0"/>
          <a:chExt cx="0" cy="0"/>
        </a:xfrm>
      </p:grpSpPr>
      <p:sp>
        <p:nvSpPr>
          <p:cNvPr id="410" name="Google Shape;410;p37">
            <a:extLst>
              <a:ext uri="{FF2B5EF4-FFF2-40B4-BE49-F238E27FC236}">
                <a16:creationId xmlns:a16="http://schemas.microsoft.com/office/drawing/2014/main" id="{D0DE2BBB-6737-9A01-DC47-7881C1B36150}"/>
              </a:ext>
            </a:extLst>
          </p:cNvPr>
          <p:cNvSpPr txBox="1">
            <a:spLocks noGrp="1"/>
          </p:cNvSpPr>
          <p:nvPr>
            <p:ph type="ctrTitle"/>
          </p:nvPr>
        </p:nvSpPr>
        <p:spPr>
          <a:xfrm>
            <a:off x="1705825" y="2235199"/>
            <a:ext cx="9228234" cy="3055525"/>
          </a:xfrm>
          <a:prstGeom prst="rect">
            <a:avLst/>
          </a:prstGeom>
          <a:noFill/>
          <a:ln>
            <a:noFill/>
          </a:ln>
        </p:spPr>
        <p:txBody>
          <a:bodyPr spcFirstLastPara="1" wrap="square" lIns="0" tIns="0" rIns="0" bIns="0" anchor="t" anchorCtr="0">
            <a:noAutofit/>
          </a:bodyPr>
          <a:lstStyle/>
          <a:p>
            <a:r>
              <a:rPr lang="lv-LV" sz="4800" noProof="0" dirty="0">
                <a:solidFill>
                  <a:schemeClr val="tx1"/>
                </a:solidFill>
              </a:rPr>
              <a:t>Bioloģijas</a:t>
            </a:r>
            <a:r>
              <a:rPr lang="en-US" sz="4800" noProof="0" dirty="0">
                <a:solidFill>
                  <a:schemeClr val="tx1"/>
                </a:solidFill>
              </a:rPr>
              <a:t> </a:t>
            </a:r>
            <a:br>
              <a:rPr lang="lv-LV" sz="4800" noProof="0" dirty="0">
                <a:solidFill>
                  <a:schemeClr val="tx1"/>
                </a:solidFill>
              </a:rPr>
            </a:br>
            <a:r>
              <a:rPr lang="lv-LV" sz="4800" noProof="0" dirty="0">
                <a:solidFill>
                  <a:schemeClr val="tx1"/>
                </a:solidFill>
              </a:rPr>
              <a:t>centralizēto eksāmenu </a:t>
            </a:r>
            <a:r>
              <a:rPr lang="lv-LV" sz="4800" noProof="0">
                <a:solidFill>
                  <a:schemeClr val="tx1"/>
                </a:solidFill>
              </a:rPr>
              <a:t>rezultāti</a:t>
            </a:r>
            <a:br>
              <a:rPr lang="lv-LV" sz="4800" dirty="0">
                <a:solidFill>
                  <a:schemeClr val="tx1"/>
                </a:solidFill>
              </a:rPr>
            </a:br>
            <a:r>
              <a:rPr lang="lv-LV" sz="4000">
                <a:solidFill>
                  <a:schemeClr val="tx1"/>
                </a:solidFill>
              </a:rPr>
              <a:t>2025./2026.</a:t>
            </a:r>
            <a:endParaRPr lang="lv-LV" sz="4000" noProof="0" dirty="0">
              <a:solidFill>
                <a:schemeClr val="tx1"/>
              </a:solidFill>
            </a:endParaRPr>
          </a:p>
        </p:txBody>
      </p:sp>
    </p:spTree>
    <p:extLst>
      <p:ext uri="{BB962C8B-B14F-4D97-AF65-F5344CB8AC3E}">
        <p14:creationId xmlns:p14="http://schemas.microsoft.com/office/powerpoint/2010/main" val="21377723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62">
          <a:extLst>
            <a:ext uri="{FF2B5EF4-FFF2-40B4-BE49-F238E27FC236}">
              <a16:creationId xmlns:a16="http://schemas.microsoft.com/office/drawing/2014/main" id="{CB082C0A-CB8C-DD7C-42D4-98BDBE8D2CFE}"/>
            </a:ext>
          </a:extLst>
        </p:cNvPr>
        <p:cNvGrpSpPr/>
        <p:nvPr/>
      </p:nvGrpSpPr>
      <p:grpSpPr>
        <a:xfrm>
          <a:off x="0" y="0"/>
          <a:ext cx="0" cy="0"/>
          <a:chOff x="0" y="0"/>
          <a:chExt cx="0" cy="0"/>
        </a:xfrm>
      </p:grpSpPr>
      <p:sp>
        <p:nvSpPr>
          <p:cNvPr id="463" name="Google Shape;463;p41">
            <a:extLst>
              <a:ext uri="{FF2B5EF4-FFF2-40B4-BE49-F238E27FC236}">
                <a16:creationId xmlns:a16="http://schemas.microsoft.com/office/drawing/2014/main" id="{E34539F3-A3B6-5CCF-C4D6-5412B05A708E}"/>
              </a:ext>
            </a:extLst>
          </p:cNvPr>
          <p:cNvSpPr txBox="1">
            <a:spLocks noGrp="1"/>
          </p:cNvSpPr>
          <p:nvPr>
            <p:ph type="title"/>
          </p:nvPr>
        </p:nvSpPr>
        <p:spPr>
          <a:xfrm>
            <a:off x="743755" y="207395"/>
            <a:ext cx="6716961" cy="962002"/>
          </a:xfrm>
          <a:prstGeom prst="rect">
            <a:avLst/>
          </a:prstGeom>
          <a:noFill/>
          <a:ln>
            <a:noFill/>
          </a:ln>
        </p:spPr>
        <p:txBody>
          <a:bodyPr spcFirstLastPara="1" wrap="square" lIns="0" tIns="45700" rIns="91425" bIns="45700" anchor="ctr" anchorCtr="0">
            <a:noAutofit/>
          </a:bodyPr>
          <a:lstStyle/>
          <a:p>
            <a:r>
              <a:rPr lang="lv-LV" sz="2400" dirty="0">
                <a:solidFill>
                  <a:srgbClr val="664690"/>
                </a:solidFill>
              </a:rPr>
              <a:t>2025./2026. mācību gada </a:t>
            </a:r>
            <a:br>
              <a:rPr lang="lv-LV" sz="2400" dirty="0"/>
            </a:br>
            <a:r>
              <a:rPr lang="lv-LV" sz="2400" dirty="0">
                <a:solidFill>
                  <a:srgbClr val="664690"/>
                </a:solidFill>
              </a:rPr>
              <a:t>valsts pārbaudes darbu rezultāti</a:t>
            </a:r>
            <a:endParaRPr lang="lv-LV" sz="2400" dirty="0"/>
          </a:p>
        </p:txBody>
      </p:sp>
      <p:sp>
        <p:nvSpPr>
          <p:cNvPr id="466" name="Google Shape;466;p41">
            <a:extLst>
              <a:ext uri="{FF2B5EF4-FFF2-40B4-BE49-F238E27FC236}">
                <a16:creationId xmlns:a16="http://schemas.microsoft.com/office/drawing/2014/main" id="{BF7C0CBC-66B7-647D-E0AA-3B9AEB70461F}"/>
              </a:ext>
            </a:extLst>
          </p:cNvPr>
          <p:cNvSpPr txBox="1">
            <a:spLocks noGrp="1"/>
          </p:cNvSpPr>
          <p:nvPr>
            <p:ph type="sldNum" idx="12"/>
          </p:nvPr>
        </p:nvSpPr>
        <p:spPr>
          <a:xfrm>
            <a:off x="1986581" y="6566070"/>
            <a:ext cx="293472" cy="291513"/>
          </a:xfrm>
          <a:prstGeom prst="rect">
            <a:avLst/>
          </a:prstGeom>
          <a:noFill/>
          <a:ln>
            <a:noFill/>
          </a:ln>
        </p:spPr>
        <p:txBody>
          <a:bodyPr spcFirstLastPara="1" wrap="square" lIns="36000" tIns="36000" rIns="36000" bIns="36000" anchor="ctr" anchorCtr="0">
            <a:noAutofit/>
          </a:bodyPr>
          <a:lstStyle/>
          <a:p>
            <a:fld id="{00000000-1234-1234-1234-123412341234}" type="slidenum">
              <a:rPr lang="lv-LV"/>
              <a:pPr/>
              <a:t>4</a:t>
            </a:fld>
            <a:endParaRPr/>
          </a:p>
        </p:txBody>
      </p:sp>
      <p:sp>
        <p:nvSpPr>
          <p:cNvPr id="10" name="Slide Number Placeholder 1">
            <a:extLst>
              <a:ext uri="{FF2B5EF4-FFF2-40B4-BE49-F238E27FC236}">
                <a16:creationId xmlns:a16="http://schemas.microsoft.com/office/drawing/2014/main" id="{9EAF6F5A-8CF6-5687-F56C-20A5E3BF8CFB}"/>
              </a:ext>
            </a:extLst>
          </p:cNvPr>
          <p:cNvSpPr txBox="1">
            <a:spLocks/>
          </p:cNvSpPr>
          <p:nvPr/>
        </p:nvSpPr>
        <p:spPr>
          <a:xfrm>
            <a:off x="616775" y="6566070"/>
            <a:ext cx="391296" cy="291513"/>
          </a:xfrm>
          <a:prstGeom prst="rect">
            <a:avLst/>
          </a:prstGeom>
          <a:noFill/>
          <a:ln>
            <a:noFill/>
          </a:ln>
        </p:spPr>
        <p:txBody>
          <a:bodyPr spcFirstLastPara="1" wrap="square" lIns="36000" tIns="36000" rIns="36000" bIns="36000" anchor="ctr"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rgbClr val="000000"/>
              </a:buClr>
              <a:buFont typeface="Arial"/>
              <a:buNone/>
              <a:defRPr sz="800" b="0" i="0" u="none" strike="noStrike" cap="none">
                <a:solidFill>
                  <a:schemeClr val="lt1"/>
                </a:solidFill>
                <a:latin typeface="Verdana"/>
                <a:ea typeface="Verdana"/>
                <a:cs typeface="Verdana"/>
                <a:sym typeface="Verdana"/>
              </a:defRPr>
            </a:lvl1pPr>
            <a:lvl2pPr marL="0" marR="0" lvl="1" indent="0" algn="ctr" rtl="0">
              <a:lnSpc>
                <a:spcPct val="100000"/>
              </a:lnSpc>
              <a:spcBef>
                <a:spcPts val="0"/>
              </a:spcBef>
              <a:spcAft>
                <a:spcPts val="0"/>
              </a:spcAft>
              <a:buClr>
                <a:srgbClr val="000000"/>
              </a:buClr>
              <a:buFont typeface="Arial"/>
              <a:buNone/>
              <a:defRPr sz="800" b="0" i="0" u="none" strike="noStrike" cap="none">
                <a:solidFill>
                  <a:schemeClr val="lt1"/>
                </a:solidFill>
                <a:latin typeface="Verdana"/>
                <a:ea typeface="Verdana"/>
                <a:cs typeface="Verdana"/>
                <a:sym typeface="Verdana"/>
              </a:defRPr>
            </a:lvl2pPr>
            <a:lvl3pPr marL="0" marR="0" lvl="2" indent="0" algn="ctr" rtl="0">
              <a:lnSpc>
                <a:spcPct val="100000"/>
              </a:lnSpc>
              <a:spcBef>
                <a:spcPts val="0"/>
              </a:spcBef>
              <a:spcAft>
                <a:spcPts val="0"/>
              </a:spcAft>
              <a:buClr>
                <a:srgbClr val="000000"/>
              </a:buClr>
              <a:buFont typeface="Arial"/>
              <a:buNone/>
              <a:defRPr sz="800" b="0" i="0" u="none" strike="noStrike" cap="none">
                <a:solidFill>
                  <a:schemeClr val="lt1"/>
                </a:solidFill>
                <a:latin typeface="Verdana"/>
                <a:ea typeface="Verdana"/>
                <a:cs typeface="Verdana"/>
                <a:sym typeface="Verdana"/>
              </a:defRPr>
            </a:lvl3pPr>
            <a:lvl4pPr marL="0" marR="0" lvl="3" indent="0" algn="ctr" rtl="0">
              <a:lnSpc>
                <a:spcPct val="100000"/>
              </a:lnSpc>
              <a:spcBef>
                <a:spcPts val="0"/>
              </a:spcBef>
              <a:spcAft>
                <a:spcPts val="0"/>
              </a:spcAft>
              <a:buClr>
                <a:srgbClr val="000000"/>
              </a:buClr>
              <a:buFont typeface="Arial"/>
              <a:buNone/>
              <a:defRPr sz="800" b="0" i="0" u="none" strike="noStrike" cap="none">
                <a:solidFill>
                  <a:schemeClr val="lt1"/>
                </a:solidFill>
                <a:latin typeface="Verdana"/>
                <a:ea typeface="Verdana"/>
                <a:cs typeface="Verdana"/>
                <a:sym typeface="Verdana"/>
              </a:defRPr>
            </a:lvl4pPr>
            <a:lvl5pPr marL="0" marR="0" lvl="4" indent="0" algn="ctr" rtl="0">
              <a:lnSpc>
                <a:spcPct val="100000"/>
              </a:lnSpc>
              <a:spcBef>
                <a:spcPts val="0"/>
              </a:spcBef>
              <a:spcAft>
                <a:spcPts val="0"/>
              </a:spcAft>
              <a:buClr>
                <a:srgbClr val="000000"/>
              </a:buClr>
              <a:buFont typeface="Arial"/>
              <a:buNone/>
              <a:defRPr sz="800" b="0" i="0" u="none" strike="noStrike" cap="none">
                <a:solidFill>
                  <a:schemeClr val="lt1"/>
                </a:solidFill>
                <a:latin typeface="Verdana"/>
                <a:ea typeface="Verdana"/>
                <a:cs typeface="Verdana"/>
                <a:sym typeface="Verdana"/>
              </a:defRPr>
            </a:lvl5pPr>
            <a:lvl6pPr marL="0" marR="0" lvl="5" indent="0" algn="ctr" rtl="0">
              <a:lnSpc>
                <a:spcPct val="100000"/>
              </a:lnSpc>
              <a:spcBef>
                <a:spcPts val="0"/>
              </a:spcBef>
              <a:spcAft>
                <a:spcPts val="0"/>
              </a:spcAft>
              <a:buClr>
                <a:srgbClr val="000000"/>
              </a:buClr>
              <a:buFont typeface="Arial"/>
              <a:buNone/>
              <a:defRPr sz="800" b="0" i="0" u="none" strike="noStrike" cap="none">
                <a:solidFill>
                  <a:schemeClr val="lt1"/>
                </a:solidFill>
                <a:latin typeface="Verdana"/>
                <a:ea typeface="Verdana"/>
                <a:cs typeface="Verdana"/>
                <a:sym typeface="Verdana"/>
              </a:defRPr>
            </a:lvl6pPr>
            <a:lvl7pPr marL="0" marR="0" lvl="6" indent="0" algn="ctr" rtl="0">
              <a:lnSpc>
                <a:spcPct val="100000"/>
              </a:lnSpc>
              <a:spcBef>
                <a:spcPts val="0"/>
              </a:spcBef>
              <a:spcAft>
                <a:spcPts val="0"/>
              </a:spcAft>
              <a:buClr>
                <a:srgbClr val="000000"/>
              </a:buClr>
              <a:buFont typeface="Arial"/>
              <a:buNone/>
              <a:defRPr sz="800" b="0" i="0" u="none" strike="noStrike" cap="none">
                <a:solidFill>
                  <a:schemeClr val="lt1"/>
                </a:solidFill>
                <a:latin typeface="Verdana"/>
                <a:ea typeface="Verdana"/>
                <a:cs typeface="Verdana"/>
                <a:sym typeface="Verdana"/>
              </a:defRPr>
            </a:lvl7pPr>
            <a:lvl8pPr marL="0" marR="0" lvl="7" indent="0" algn="ctr" rtl="0">
              <a:lnSpc>
                <a:spcPct val="100000"/>
              </a:lnSpc>
              <a:spcBef>
                <a:spcPts val="0"/>
              </a:spcBef>
              <a:spcAft>
                <a:spcPts val="0"/>
              </a:spcAft>
              <a:buClr>
                <a:srgbClr val="000000"/>
              </a:buClr>
              <a:buFont typeface="Arial"/>
              <a:buNone/>
              <a:defRPr sz="800" b="0" i="0" u="none" strike="noStrike" cap="none">
                <a:solidFill>
                  <a:schemeClr val="lt1"/>
                </a:solidFill>
                <a:latin typeface="Verdana"/>
                <a:ea typeface="Verdana"/>
                <a:cs typeface="Verdana"/>
                <a:sym typeface="Verdana"/>
              </a:defRPr>
            </a:lvl8pPr>
            <a:lvl9pPr marL="0" marR="0" lvl="8" indent="0" algn="ctr" rtl="0">
              <a:lnSpc>
                <a:spcPct val="100000"/>
              </a:lnSpc>
              <a:spcBef>
                <a:spcPts val="0"/>
              </a:spcBef>
              <a:spcAft>
                <a:spcPts val="0"/>
              </a:spcAft>
              <a:buClr>
                <a:srgbClr val="000000"/>
              </a:buClr>
              <a:buFont typeface="Arial"/>
              <a:buNone/>
              <a:defRPr sz="800" b="0" i="0" u="none" strike="noStrike" cap="none">
                <a:solidFill>
                  <a:schemeClr val="lt1"/>
                </a:solidFill>
                <a:latin typeface="Verdana"/>
                <a:ea typeface="Verdana"/>
                <a:cs typeface="Verdana"/>
                <a:sym typeface="Verdana"/>
              </a:defRPr>
            </a:lvl9pPr>
          </a:lstStyle>
          <a:p>
            <a:r>
              <a:rPr lang="lv-LV" dirty="0"/>
              <a:t>4</a:t>
            </a:r>
          </a:p>
        </p:txBody>
      </p:sp>
      <p:sp>
        <p:nvSpPr>
          <p:cNvPr id="22" name="TextBox 21">
            <a:extLst>
              <a:ext uri="{FF2B5EF4-FFF2-40B4-BE49-F238E27FC236}">
                <a16:creationId xmlns:a16="http://schemas.microsoft.com/office/drawing/2014/main" id="{38F87FDD-4BA5-8A60-C020-2CDE3755DA4F}"/>
              </a:ext>
            </a:extLst>
          </p:cNvPr>
          <p:cNvSpPr txBox="1"/>
          <p:nvPr/>
        </p:nvSpPr>
        <p:spPr>
          <a:xfrm>
            <a:off x="4878138" y="2118161"/>
            <a:ext cx="6791161" cy="3970318"/>
          </a:xfrm>
          <a:prstGeom prst="rect">
            <a:avLst/>
          </a:prstGeom>
          <a:noFill/>
        </p:spPr>
        <p:txBody>
          <a:bodyPr wrap="square" lIns="91440" tIns="45720" rIns="91440" bIns="45720" anchor="t">
            <a:spAutoFit/>
          </a:bodyPr>
          <a:lstStyle/>
          <a:p>
            <a:pPr marL="285750" indent="-285750" algn="just">
              <a:buFont typeface="Arial" panose="020B0604020202020204" pitchFamily="34" charset="0"/>
              <a:buChar char="•"/>
            </a:pPr>
            <a:r>
              <a:rPr lang="lv-LV" sz="1800" dirty="0">
                <a:solidFill>
                  <a:srgbClr val="664690"/>
                </a:solidFill>
                <a:latin typeface="Verdana"/>
                <a:cs typeface="Segoe UI"/>
              </a:rPr>
              <a:t>Pārskats ir paredzēts skolas /pašvaldības iekšējam darbam un netiek izmantots publiskai komunikācijai vai skolu savstarpējai salīdzināšanai, jo bez padziļinātas analīzes un konkrētā skolas konteksta šādi salīdzinājumi ir nekorekti un maldinoši. </a:t>
            </a:r>
          </a:p>
          <a:p>
            <a:pPr marL="285750" indent="-285750" algn="just">
              <a:buFont typeface="Arial" panose="020B0604020202020204" pitchFamily="34" charset="0"/>
              <a:buChar char="•"/>
            </a:pPr>
            <a:r>
              <a:rPr lang="lv-LV" sz="1800" dirty="0">
                <a:solidFill>
                  <a:srgbClr val="664690"/>
                </a:solidFill>
                <a:latin typeface="Verdana"/>
                <a:cs typeface="Segoe UI"/>
              </a:rPr>
              <a:t>Datu analīze tiek veikta, lai identificētu skolas attīstības vajadzības un pieņemtu izaugsmi veicinošus lēmumus. </a:t>
            </a:r>
          </a:p>
          <a:p>
            <a:pPr marL="285750" indent="-285750" algn="just">
              <a:buFont typeface="Arial" panose="020B0604020202020204" pitchFamily="34" charset="0"/>
              <a:buChar char="•"/>
            </a:pPr>
            <a:r>
              <a:rPr lang="lv-LV" sz="1800" dirty="0">
                <a:solidFill>
                  <a:srgbClr val="664690"/>
                </a:solidFill>
                <a:latin typeface="Verdana"/>
                <a:cs typeface="Segoe UI"/>
              </a:rPr>
              <a:t>Datu analīzes mērķis ne vienmēr ir sniegt tūlītējas atbildes – bieži tā palīdz pamanīt jaunus jautājumus un virzienus tālākai izpētei un profesionālai refleksijai. </a:t>
            </a:r>
          </a:p>
          <a:p>
            <a:pPr marL="285750" indent="-285750" algn="just">
              <a:buFont typeface="Arial" panose="020B0604020202020204" pitchFamily="34" charset="0"/>
              <a:buChar char="•"/>
            </a:pPr>
            <a:r>
              <a:rPr lang="lv-LV" sz="1800" dirty="0">
                <a:solidFill>
                  <a:srgbClr val="664690"/>
                </a:solidFill>
                <a:latin typeface="Verdana"/>
                <a:cs typeface="Segoe UI"/>
              </a:rPr>
              <a:t>Aicinām izmantot datus izglītības procesa vadības pilnveidei, pedagogu profesionālajai pilnveidei un skolas attīstībai.</a:t>
            </a:r>
          </a:p>
        </p:txBody>
      </p:sp>
      <p:sp>
        <p:nvSpPr>
          <p:cNvPr id="2" name="TextBox 1">
            <a:extLst>
              <a:ext uri="{FF2B5EF4-FFF2-40B4-BE49-F238E27FC236}">
                <a16:creationId xmlns:a16="http://schemas.microsoft.com/office/drawing/2014/main" id="{D0D53EB7-5631-EFA6-B68F-05EA9B4B01ED}"/>
              </a:ext>
            </a:extLst>
          </p:cNvPr>
          <p:cNvSpPr txBox="1"/>
          <p:nvPr/>
        </p:nvSpPr>
        <p:spPr>
          <a:xfrm>
            <a:off x="684508" y="1162373"/>
            <a:ext cx="8787965"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v-LV" sz="1600" b="1" i="0" u="none" strike="noStrike" baseline="0" dirty="0">
                <a:solidFill>
                  <a:schemeClr val="bg2"/>
                </a:solidFill>
                <a:latin typeface="Verdana"/>
              </a:rPr>
              <a:t>Izglītības iestādēm datu pārskati nosūtīti 2026.</a:t>
            </a:r>
            <a:r>
              <a:rPr lang="lv-LV" sz="1600" b="1" dirty="0">
                <a:solidFill>
                  <a:schemeClr val="bg2"/>
                </a:solidFill>
                <a:latin typeface="Verdana"/>
              </a:rPr>
              <a:t> </a:t>
            </a:r>
            <a:r>
              <a:rPr lang="lv-LV" sz="1600" b="1" i="0" u="none" strike="noStrike" baseline="0" dirty="0">
                <a:solidFill>
                  <a:schemeClr val="bg2"/>
                </a:solidFill>
                <a:latin typeface="Verdana"/>
              </a:rPr>
              <a:t>gada 1</a:t>
            </a:r>
            <a:r>
              <a:rPr lang="lv-LV" sz="1600" b="1" dirty="0">
                <a:solidFill>
                  <a:schemeClr val="bg2"/>
                </a:solidFill>
                <a:latin typeface="Verdana"/>
              </a:rPr>
              <a:t>9.-20</a:t>
            </a:r>
            <a:r>
              <a:rPr lang="lv-LV" sz="1600" b="1" i="0" u="none" strike="noStrike" baseline="0" dirty="0">
                <a:solidFill>
                  <a:schemeClr val="bg2"/>
                </a:solidFill>
                <a:latin typeface="Verdana"/>
              </a:rPr>
              <a:t>.</a:t>
            </a:r>
            <a:r>
              <a:rPr lang="lv-LV" sz="1600" b="1" dirty="0">
                <a:solidFill>
                  <a:schemeClr val="bg2"/>
                </a:solidFill>
                <a:latin typeface="Verdana"/>
              </a:rPr>
              <a:t> </a:t>
            </a:r>
            <a:r>
              <a:rPr lang="lv-LV" sz="1600" b="1" i="0" u="none" strike="noStrike" baseline="0" dirty="0">
                <a:solidFill>
                  <a:schemeClr val="bg2"/>
                </a:solidFill>
                <a:latin typeface="Verdana"/>
              </a:rPr>
              <a:t>augustā</a:t>
            </a:r>
            <a:r>
              <a:rPr lang="lv-LV" sz="1600" b="1" i="0" dirty="0">
                <a:solidFill>
                  <a:schemeClr val="bg2"/>
                </a:solidFill>
                <a:latin typeface="Verdana"/>
                <a:ea typeface="Verdana"/>
                <a:cs typeface="Verdana"/>
              </a:rPr>
              <a:t>​</a:t>
            </a:r>
            <a:endParaRPr lang="lv-LV" sz="1600" b="1" dirty="0">
              <a:solidFill>
                <a:schemeClr val="bg2"/>
              </a:solidFill>
            </a:endParaRPr>
          </a:p>
          <a:p>
            <a:pPr algn="ctr"/>
            <a:endParaRPr lang="en-US" dirty="0"/>
          </a:p>
        </p:txBody>
      </p:sp>
      <p:pic>
        <p:nvPicPr>
          <p:cNvPr id="1026" name="Picture 2"/>
          <p:cNvPicPr>
            <a:picLocks noChangeAspect="1" noChangeArrowheads="1"/>
          </p:cNvPicPr>
          <p:nvPr/>
        </p:nvPicPr>
        <p:blipFill>
          <a:blip r:embed="rId3"/>
          <a:srcRect/>
          <a:stretch>
            <a:fillRect/>
          </a:stretch>
        </p:blipFill>
        <p:spPr bwMode="auto">
          <a:xfrm>
            <a:off x="241794" y="2139524"/>
            <a:ext cx="4814808" cy="3799638"/>
          </a:xfrm>
          <a:prstGeom prst="rect">
            <a:avLst/>
          </a:prstGeom>
          <a:noFill/>
          <a:ln w="9525">
            <a:noFill/>
            <a:miter lim="800000"/>
            <a:headEnd/>
            <a:tailEnd/>
          </a:ln>
        </p:spPr>
      </p:pic>
    </p:spTree>
    <p:extLst>
      <p:ext uri="{BB962C8B-B14F-4D97-AF65-F5344CB8AC3E}">
        <p14:creationId xmlns:p14="http://schemas.microsoft.com/office/powerpoint/2010/main" val="20789285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z="2000" dirty="0">
                <a:solidFill>
                  <a:srgbClr val="664690"/>
                </a:solidFill>
              </a:rPr>
              <a:t>2025./2026. mācību gada </a:t>
            </a:r>
            <a:br>
              <a:rPr lang="lv-LV" sz="2000" dirty="0"/>
            </a:br>
            <a:r>
              <a:rPr lang="lv-LV" sz="2000" dirty="0">
                <a:solidFill>
                  <a:srgbClr val="664690"/>
                </a:solidFill>
              </a:rPr>
              <a:t>valsts pārbaudes darbu rezultāti</a:t>
            </a:r>
            <a:r>
              <a:rPr lang="lv-LV" dirty="0"/>
              <a:t> </a:t>
            </a:r>
            <a:endParaRPr lang="en-US" dirty="0"/>
          </a:p>
        </p:txBody>
      </p:sp>
      <p:sp>
        <p:nvSpPr>
          <p:cNvPr id="4" name="Slide Number Placeholder 3"/>
          <p:cNvSpPr>
            <a:spLocks noGrp="1"/>
          </p:cNvSpPr>
          <p:nvPr>
            <p:ph type="sldNum" idx="12"/>
          </p:nvPr>
        </p:nvSpPr>
        <p:spPr/>
        <p:txBody>
          <a:bodyPr/>
          <a:lstStyle/>
          <a:p>
            <a:fld id="{00000000-1234-1234-1234-123412341234}" type="slidenum">
              <a:rPr lang="lv-LV" smtClean="0"/>
              <a:pPr/>
              <a:t>5</a:t>
            </a:fld>
            <a:endParaRPr lang="lv-LV"/>
          </a:p>
        </p:txBody>
      </p:sp>
      <p:sp>
        <p:nvSpPr>
          <p:cNvPr id="5" name="Rectangle 4"/>
          <p:cNvSpPr/>
          <p:nvPr/>
        </p:nvSpPr>
        <p:spPr>
          <a:xfrm>
            <a:off x="461639" y="1296140"/>
            <a:ext cx="11132598" cy="523220"/>
          </a:xfrm>
          <a:prstGeom prst="rect">
            <a:avLst/>
          </a:prstGeom>
        </p:spPr>
        <p:txBody>
          <a:bodyPr wrap="square">
            <a:spAutoFit/>
          </a:bodyPr>
          <a:lstStyle/>
          <a:p>
            <a:r>
              <a:rPr lang="lv-LV" b="1" dirty="0">
                <a:solidFill>
                  <a:schemeClr val="bg2"/>
                </a:solidFill>
                <a:latin typeface="Verdana"/>
              </a:rPr>
              <a:t>	       Kopsavilkums (Latvija)					     Kopsavilkums (Skola)</a:t>
            </a:r>
            <a:endParaRPr lang="en-US" dirty="0"/>
          </a:p>
          <a:p>
            <a:endParaRPr lang="en-US" dirty="0"/>
          </a:p>
        </p:txBody>
      </p:sp>
      <p:pic>
        <p:nvPicPr>
          <p:cNvPr id="2050" name="Picture 2"/>
          <p:cNvPicPr>
            <a:picLocks noChangeAspect="1" noChangeArrowheads="1"/>
          </p:cNvPicPr>
          <p:nvPr/>
        </p:nvPicPr>
        <p:blipFill>
          <a:blip r:embed="rId2"/>
          <a:srcRect/>
          <a:stretch>
            <a:fillRect/>
          </a:stretch>
        </p:blipFill>
        <p:spPr bwMode="auto">
          <a:xfrm>
            <a:off x="392884" y="1674579"/>
            <a:ext cx="5617300" cy="749291"/>
          </a:xfrm>
          <a:prstGeom prst="rect">
            <a:avLst/>
          </a:prstGeom>
          <a:noFill/>
          <a:ln w="9525">
            <a:noFill/>
            <a:miter lim="800000"/>
            <a:headEnd/>
            <a:tailEnd/>
          </a:ln>
        </p:spPr>
      </p:pic>
      <p:pic>
        <p:nvPicPr>
          <p:cNvPr id="2051" name="Picture 3"/>
          <p:cNvPicPr>
            <a:picLocks noChangeAspect="1" noChangeArrowheads="1"/>
          </p:cNvPicPr>
          <p:nvPr/>
        </p:nvPicPr>
        <p:blipFill>
          <a:blip r:embed="rId3"/>
          <a:srcRect/>
          <a:stretch>
            <a:fillRect/>
          </a:stretch>
        </p:blipFill>
        <p:spPr bwMode="auto">
          <a:xfrm>
            <a:off x="6977848" y="1700441"/>
            <a:ext cx="4560163" cy="728359"/>
          </a:xfrm>
          <a:prstGeom prst="rect">
            <a:avLst/>
          </a:prstGeom>
          <a:noFill/>
          <a:ln w="9525">
            <a:noFill/>
            <a:miter lim="800000"/>
            <a:headEnd/>
            <a:tailEnd/>
          </a:ln>
        </p:spPr>
      </p:pic>
      <p:pic>
        <p:nvPicPr>
          <p:cNvPr id="2053" name="Picture 5"/>
          <p:cNvPicPr>
            <a:picLocks noChangeAspect="1" noChangeArrowheads="1"/>
          </p:cNvPicPr>
          <p:nvPr/>
        </p:nvPicPr>
        <p:blipFill>
          <a:blip r:embed="rId4"/>
          <a:srcRect/>
          <a:stretch>
            <a:fillRect/>
          </a:stretch>
        </p:blipFill>
        <p:spPr bwMode="auto">
          <a:xfrm>
            <a:off x="639788" y="2525792"/>
            <a:ext cx="5068554" cy="2313375"/>
          </a:xfrm>
          <a:prstGeom prst="rect">
            <a:avLst/>
          </a:prstGeom>
          <a:noFill/>
          <a:ln w="9525">
            <a:noFill/>
            <a:miter lim="800000"/>
            <a:headEnd/>
            <a:tailEnd/>
          </a:ln>
        </p:spPr>
      </p:pic>
      <p:pic>
        <p:nvPicPr>
          <p:cNvPr id="2054" name="Picture 6"/>
          <p:cNvPicPr>
            <a:picLocks noChangeAspect="1" noChangeArrowheads="1"/>
          </p:cNvPicPr>
          <p:nvPr/>
        </p:nvPicPr>
        <p:blipFill>
          <a:blip r:embed="rId5"/>
          <a:srcRect/>
          <a:stretch>
            <a:fillRect/>
          </a:stretch>
        </p:blipFill>
        <p:spPr bwMode="auto">
          <a:xfrm>
            <a:off x="7208669" y="2585184"/>
            <a:ext cx="4675006" cy="2156778"/>
          </a:xfrm>
          <a:prstGeom prst="rect">
            <a:avLst/>
          </a:prstGeom>
          <a:noFill/>
          <a:ln w="9525">
            <a:noFill/>
            <a:miter lim="800000"/>
            <a:headEnd/>
            <a:tailEnd/>
          </a:ln>
        </p:spPr>
      </p:pic>
      <p:pic>
        <p:nvPicPr>
          <p:cNvPr id="2055" name="Picture 7"/>
          <p:cNvPicPr>
            <a:picLocks noChangeAspect="1" noChangeArrowheads="1"/>
          </p:cNvPicPr>
          <p:nvPr/>
        </p:nvPicPr>
        <p:blipFill>
          <a:blip r:embed="rId6"/>
          <a:srcRect/>
          <a:stretch>
            <a:fillRect/>
          </a:stretch>
        </p:blipFill>
        <p:spPr bwMode="auto">
          <a:xfrm>
            <a:off x="7280292" y="4744576"/>
            <a:ext cx="4242924" cy="2001685"/>
          </a:xfrm>
          <a:prstGeom prst="rect">
            <a:avLst/>
          </a:prstGeom>
          <a:noFill/>
          <a:ln w="9525">
            <a:noFill/>
            <a:miter lim="800000"/>
            <a:headEnd/>
            <a:tailEnd/>
          </a:ln>
        </p:spPr>
      </p:pic>
      <p:pic>
        <p:nvPicPr>
          <p:cNvPr id="2056" name="Picture 8"/>
          <p:cNvPicPr>
            <a:picLocks noChangeAspect="1" noChangeArrowheads="1"/>
          </p:cNvPicPr>
          <p:nvPr/>
        </p:nvPicPr>
        <p:blipFill>
          <a:blip r:embed="rId7"/>
          <a:srcRect/>
          <a:stretch>
            <a:fillRect/>
          </a:stretch>
        </p:blipFill>
        <p:spPr bwMode="auto">
          <a:xfrm>
            <a:off x="1713390" y="4823542"/>
            <a:ext cx="4067082" cy="1907127"/>
          </a:xfrm>
          <a:prstGeom prst="rect">
            <a:avLst/>
          </a:prstGeom>
          <a:noFill/>
          <a:ln w="9525">
            <a:noFill/>
            <a:miter lim="800000"/>
            <a:headEnd/>
            <a:tailEnd/>
          </a:ln>
        </p:spPr>
      </p:pic>
      <p:sp>
        <p:nvSpPr>
          <p:cNvPr id="13" name="Rectangle 12"/>
          <p:cNvSpPr/>
          <p:nvPr/>
        </p:nvSpPr>
        <p:spPr>
          <a:xfrm>
            <a:off x="3639845" y="5007006"/>
            <a:ext cx="1003176" cy="127838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9331911" y="4928587"/>
            <a:ext cx="1003176" cy="127838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09">
          <a:extLst>
            <a:ext uri="{FF2B5EF4-FFF2-40B4-BE49-F238E27FC236}">
              <a16:creationId xmlns:a16="http://schemas.microsoft.com/office/drawing/2014/main" id="{3E1C420F-8580-440E-8884-136DA370E827}"/>
            </a:ext>
          </a:extLst>
        </p:cNvPr>
        <p:cNvGrpSpPr/>
        <p:nvPr/>
      </p:nvGrpSpPr>
      <p:grpSpPr>
        <a:xfrm>
          <a:off x="0" y="0"/>
          <a:ext cx="0" cy="0"/>
          <a:chOff x="0" y="0"/>
          <a:chExt cx="0" cy="0"/>
        </a:xfrm>
      </p:grpSpPr>
      <p:sp>
        <p:nvSpPr>
          <p:cNvPr id="410" name="Google Shape;410;p37">
            <a:extLst>
              <a:ext uri="{FF2B5EF4-FFF2-40B4-BE49-F238E27FC236}">
                <a16:creationId xmlns:a16="http://schemas.microsoft.com/office/drawing/2014/main" id="{D0DE2BBB-6737-9A01-DC47-7881C1B36150}"/>
              </a:ext>
            </a:extLst>
          </p:cNvPr>
          <p:cNvSpPr txBox="1">
            <a:spLocks noGrp="1"/>
          </p:cNvSpPr>
          <p:nvPr>
            <p:ph type="ctrTitle"/>
          </p:nvPr>
        </p:nvSpPr>
        <p:spPr>
          <a:xfrm>
            <a:off x="1705825" y="2235199"/>
            <a:ext cx="9228234" cy="3055525"/>
          </a:xfrm>
          <a:prstGeom prst="rect">
            <a:avLst/>
          </a:prstGeom>
          <a:noFill/>
          <a:ln>
            <a:noFill/>
          </a:ln>
        </p:spPr>
        <p:txBody>
          <a:bodyPr spcFirstLastPara="1" wrap="square" lIns="0" tIns="0" rIns="0" bIns="0" anchor="t" anchorCtr="0">
            <a:noAutofit/>
          </a:bodyPr>
          <a:lstStyle/>
          <a:p>
            <a:r>
              <a:rPr lang="lv-LV" sz="4800" dirty="0">
                <a:solidFill>
                  <a:schemeClr val="tx1"/>
                </a:solidFill>
              </a:rPr>
              <a:t>Centralizētais eksāmens</a:t>
            </a:r>
            <a:br>
              <a:rPr lang="lv-LV" sz="4800" dirty="0">
                <a:solidFill>
                  <a:schemeClr val="tx1"/>
                </a:solidFill>
              </a:rPr>
            </a:br>
            <a:r>
              <a:rPr lang="lv-LV" sz="4800" dirty="0">
                <a:solidFill>
                  <a:schemeClr val="tx1"/>
                </a:solidFill>
              </a:rPr>
              <a:t>Bioloģija AL</a:t>
            </a:r>
            <a:endParaRPr lang="lv-LV" sz="4800" noProof="0" dirty="0">
              <a:solidFill>
                <a:schemeClr val="bg2"/>
              </a:solidFill>
            </a:endParaRPr>
          </a:p>
        </p:txBody>
      </p:sp>
    </p:spTree>
    <p:extLst>
      <p:ext uri="{BB962C8B-B14F-4D97-AF65-F5344CB8AC3E}">
        <p14:creationId xmlns:p14="http://schemas.microsoft.com/office/powerpoint/2010/main" val="21377723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a:t>Vidēji rezultāti CE Bioloģija AL</a:t>
            </a:r>
            <a:br>
              <a:rPr lang="lv-LV" dirty="0"/>
            </a:br>
            <a:r>
              <a:rPr lang="lv-LV" dirty="0"/>
              <a:t>2023.-2026.</a:t>
            </a:r>
            <a:endParaRPr lang="en-US" dirty="0"/>
          </a:p>
        </p:txBody>
      </p:sp>
      <p:sp>
        <p:nvSpPr>
          <p:cNvPr id="4" name="Slide Number Placeholder 3"/>
          <p:cNvSpPr>
            <a:spLocks noGrp="1"/>
          </p:cNvSpPr>
          <p:nvPr>
            <p:ph type="sldNum" idx="12"/>
          </p:nvPr>
        </p:nvSpPr>
        <p:spPr/>
        <p:txBody>
          <a:bodyPr/>
          <a:lstStyle/>
          <a:p>
            <a:fld id="{00000000-1234-1234-1234-123412341234}" type="slidenum">
              <a:rPr lang="lv-LV" smtClean="0"/>
              <a:pPr/>
              <a:t>7</a:t>
            </a:fld>
            <a:endParaRPr lang="lv-LV"/>
          </a:p>
        </p:txBody>
      </p:sp>
      <p:graphicFrame>
        <p:nvGraphicFramePr>
          <p:cNvPr id="5" name="Chart 4"/>
          <p:cNvGraphicFramePr/>
          <p:nvPr/>
        </p:nvGraphicFramePr>
        <p:xfrm>
          <a:off x="2238652" y="1706732"/>
          <a:ext cx="7467600" cy="48006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fld id="{00000000-1234-1234-1234-123412341234}" type="slidenum">
              <a:rPr lang="lv-LV" smtClean="0"/>
              <a:pPr/>
              <a:t>8</a:t>
            </a:fld>
            <a:endParaRPr lang="lv-LV"/>
          </a:p>
        </p:txBody>
      </p:sp>
      <p:pic>
        <p:nvPicPr>
          <p:cNvPr id="5" name="Picture 3"/>
          <p:cNvPicPr>
            <a:picLocks noChangeAspect="1" noChangeArrowheads="1"/>
          </p:cNvPicPr>
          <p:nvPr/>
        </p:nvPicPr>
        <p:blipFill>
          <a:blip r:embed="rId3" cstate="print"/>
          <a:srcRect/>
          <a:stretch>
            <a:fillRect/>
          </a:stretch>
        </p:blipFill>
        <p:spPr bwMode="auto">
          <a:xfrm>
            <a:off x="240989" y="2438400"/>
            <a:ext cx="5987266" cy="3003607"/>
          </a:xfrm>
          <a:prstGeom prst="rect">
            <a:avLst/>
          </a:prstGeom>
          <a:noFill/>
          <a:ln w="9525">
            <a:noFill/>
            <a:miter lim="800000"/>
            <a:headEnd/>
            <a:tailEnd/>
          </a:ln>
        </p:spPr>
      </p:pic>
      <p:pic>
        <p:nvPicPr>
          <p:cNvPr id="6" name="Picture 2"/>
          <p:cNvPicPr>
            <a:picLocks noChangeAspect="1" noChangeArrowheads="1"/>
          </p:cNvPicPr>
          <p:nvPr/>
        </p:nvPicPr>
        <p:blipFill>
          <a:blip r:embed="rId4" cstate="print"/>
          <a:srcRect/>
          <a:stretch>
            <a:fillRect/>
          </a:stretch>
        </p:blipFill>
        <p:spPr bwMode="auto">
          <a:xfrm>
            <a:off x="6390554" y="1838581"/>
            <a:ext cx="5584683" cy="1943306"/>
          </a:xfrm>
          <a:prstGeom prst="rect">
            <a:avLst/>
          </a:prstGeom>
          <a:noFill/>
          <a:ln w="9525">
            <a:noFill/>
            <a:miter lim="800000"/>
            <a:headEnd/>
            <a:tailEnd/>
          </a:ln>
        </p:spPr>
      </p:pic>
      <p:pic>
        <p:nvPicPr>
          <p:cNvPr id="7" name="Picture 3"/>
          <p:cNvPicPr>
            <a:picLocks noChangeAspect="1" noChangeArrowheads="1"/>
          </p:cNvPicPr>
          <p:nvPr/>
        </p:nvPicPr>
        <p:blipFill>
          <a:blip r:embed="rId5" cstate="print"/>
          <a:srcRect/>
          <a:stretch>
            <a:fillRect/>
          </a:stretch>
        </p:blipFill>
        <p:spPr bwMode="auto">
          <a:xfrm>
            <a:off x="6468862" y="4048217"/>
            <a:ext cx="5533747" cy="2683590"/>
          </a:xfrm>
          <a:prstGeom prst="rect">
            <a:avLst/>
          </a:prstGeom>
          <a:noFill/>
          <a:ln w="9525">
            <a:noFill/>
            <a:miter lim="800000"/>
            <a:headEnd/>
            <a:tailEnd/>
          </a:ln>
        </p:spPr>
      </p:pic>
      <p:sp>
        <p:nvSpPr>
          <p:cNvPr id="9" name="Title 1"/>
          <p:cNvSpPr>
            <a:spLocks noGrp="1"/>
          </p:cNvSpPr>
          <p:nvPr>
            <p:ph type="title"/>
          </p:nvPr>
        </p:nvSpPr>
        <p:spPr>
          <a:xfrm>
            <a:off x="616775" y="257547"/>
            <a:ext cx="5723068" cy="1142815"/>
          </a:xfrm>
        </p:spPr>
        <p:txBody>
          <a:bodyPr/>
          <a:lstStyle/>
          <a:p>
            <a:r>
              <a:rPr lang="lv-LV" dirty="0"/>
              <a:t>CE Bioloģija AL 2026</a:t>
            </a:r>
            <a:endParaRPr lang="en-US" dirty="0"/>
          </a:p>
        </p:txBody>
      </p:sp>
      <p:sp>
        <p:nvSpPr>
          <p:cNvPr id="3" name="TextBox 2">
            <a:extLst>
              <a:ext uri="{FF2B5EF4-FFF2-40B4-BE49-F238E27FC236}">
                <a16:creationId xmlns:a16="http://schemas.microsoft.com/office/drawing/2014/main" id="{01D7B643-DBA3-0271-AE93-4B5FBDD9CD5B}"/>
              </a:ext>
            </a:extLst>
          </p:cNvPr>
          <p:cNvSpPr txBox="1"/>
          <p:nvPr/>
        </p:nvSpPr>
        <p:spPr>
          <a:xfrm>
            <a:off x="372862" y="5544960"/>
            <a:ext cx="6096000" cy="738664"/>
          </a:xfrm>
          <a:prstGeom prst="rect">
            <a:avLst/>
          </a:prstGeom>
          <a:noFill/>
        </p:spPr>
        <p:txBody>
          <a:bodyPr wrap="square">
            <a:spAutoFit/>
          </a:bodyPr>
          <a:lstStyle/>
          <a:p>
            <a:r>
              <a:rPr lang="lv-LV" dirty="0"/>
              <a:t>Skolēniem kopumā ir labas teorētiskās zināšanas, </a:t>
            </a:r>
          </a:p>
          <a:p>
            <a:r>
              <a:rPr lang="lv-LV" dirty="0"/>
              <a:t>grūtības sagādā šo zināšanu lietojums praktiskās un kompleksās (pētnieciskās) situācijās.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ECCD0A0D-A4D0-FFD0-7C98-30F12BCFDAC8}"/>
              </a:ext>
            </a:extLst>
          </p:cNvPr>
          <p:cNvGraphicFramePr>
            <a:graphicFrameLocks noGrp="1"/>
          </p:cNvGraphicFramePr>
          <p:nvPr/>
        </p:nvGraphicFramePr>
        <p:xfrm>
          <a:off x="310445" y="280459"/>
          <a:ext cx="11571111" cy="6297083"/>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304801" y="5410200"/>
            <a:ext cx="1358064" cy="307777"/>
          </a:xfrm>
          <a:prstGeom prst="rect">
            <a:avLst/>
          </a:prstGeom>
          <a:noFill/>
          <a:ln>
            <a:noFill/>
          </a:ln>
        </p:spPr>
        <p:txBody>
          <a:bodyPr wrap="none" rtlCol="0">
            <a:spAutoFit/>
          </a:bodyPr>
          <a:lstStyle/>
          <a:p>
            <a:r>
              <a:rPr lang="lv-LV" dirty="0">
                <a:solidFill>
                  <a:srgbClr val="FF0000"/>
                </a:solidFill>
              </a:rPr>
              <a:t>Zem 20 % - 39</a:t>
            </a:r>
            <a:endParaRPr lang="en-US" dirty="0">
              <a:solidFill>
                <a:srgbClr val="FF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3074" name="Picture 2"/>
          <p:cNvPicPr>
            <a:picLocks noChangeAspect="1" noChangeArrowheads="1"/>
          </p:cNvPicPr>
          <p:nvPr/>
        </p:nvPicPr>
        <p:blipFill>
          <a:blip r:embed="rId2" cstate="print"/>
          <a:srcRect/>
          <a:stretch>
            <a:fillRect/>
          </a:stretch>
        </p:blipFill>
        <p:spPr bwMode="auto">
          <a:xfrm>
            <a:off x="621438" y="53107"/>
            <a:ext cx="10928412" cy="6421475"/>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srcRect/>
          <a:stretch>
            <a:fillRect/>
          </a:stretch>
        </p:blipFill>
        <p:spPr bwMode="auto">
          <a:xfrm>
            <a:off x="417247" y="434888"/>
            <a:ext cx="6036819" cy="2103383"/>
          </a:xfrm>
          <a:prstGeom prst="rect">
            <a:avLst/>
          </a:prstGeom>
          <a:noFill/>
          <a:ln w="9525">
            <a:solidFill>
              <a:srgbClr val="7030A0"/>
            </a:solidFill>
            <a:miter lim="800000"/>
            <a:headEnd/>
            <a:tailEnd/>
          </a:ln>
        </p:spPr>
      </p:pic>
      <p:pic>
        <p:nvPicPr>
          <p:cNvPr id="4098" name="Picture 2"/>
          <p:cNvPicPr>
            <a:picLocks noChangeAspect="1" noChangeArrowheads="1"/>
          </p:cNvPicPr>
          <p:nvPr/>
        </p:nvPicPr>
        <p:blipFill>
          <a:blip r:embed="rId3" cstate="print"/>
          <a:srcRect/>
          <a:stretch>
            <a:fillRect/>
          </a:stretch>
        </p:blipFill>
        <p:spPr bwMode="auto">
          <a:xfrm>
            <a:off x="417249" y="2585024"/>
            <a:ext cx="6036817" cy="1537700"/>
          </a:xfrm>
          <a:prstGeom prst="rect">
            <a:avLst/>
          </a:prstGeom>
          <a:noFill/>
          <a:ln w="9525">
            <a:solidFill>
              <a:srgbClr val="7030A0"/>
            </a:solidFill>
            <a:miter lim="800000"/>
            <a:headEnd/>
            <a:tailEnd/>
          </a:ln>
        </p:spPr>
      </p:pic>
      <p:pic>
        <p:nvPicPr>
          <p:cNvPr id="4099" name="Picture 3"/>
          <p:cNvPicPr>
            <a:picLocks noChangeAspect="1" noChangeArrowheads="1"/>
          </p:cNvPicPr>
          <p:nvPr/>
        </p:nvPicPr>
        <p:blipFill>
          <a:blip r:embed="rId4" cstate="print"/>
          <a:srcRect/>
          <a:stretch>
            <a:fillRect/>
          </a:stretch>
        </p:blipFill>
        <p:spPr bwMode="auto">
          <a:xfrm>
            <a:off x="417249" y="4162553"/>
            <a:ext cx="6036820" cy="2496351"/>
          </a:xfrm>
          <a:prstGeom prst="rect">
            <a:avLst/>
          </a:prstGeom>
          <a:noFill/>
          <a:ln w="9525">
            <a:solidFill>
              <a:srgbClr val="7030A0"/>
            </a:solidFill>
            <a:miter lim="800000"/>
            <a:headEnd/>
            <a:tailEnd/>
          </a:ln>
        </p:spPr>
      </p:pic>
      <p:pic>
        <p:nvPicPr>
          <p:cNvPr id="4100" name="Picture 4"/>
          <p:cNvPicPr>
            <a:picLocks noChangeAspect="1" noChangeArrowheads="1"/>
          </p:cNvPicPr>
          <p:nvPr/>
        </p:nvPicPr>
        <p:blipFill>
          <a:blip r:embed="rId5" cstate="print"/>
          <a:srcRect/>
          <a:stretch>
            <a:fillRect/>
          </a:stretch>
        </p:blipFill>
        <p:spPr bwMode="auto">
          <a:xfrm>
            <a:off x="6800296" y="430470"/>
            <a:ext cx="4785063" cy="2655740"/>
          </a:xfrm>
          <a:prstGeom prst="rect">
            <a:avLst/>
          </a:prstGeom>
          <a:noFill/>
          <a:ln w="9525">
            <a:solidFill>
              <a:srgbClr val="7030A0"/>
            </a:solidFill>
            <a:miter lim="800000"/>
            <a:headEnd/>
            <a:tailEnd/>
          </a:ln>
        </p:spPr>
      </p:pic>
      <p:pic>
        <p:nvPicPr>
          <p:cNvPr id="4101" name="Picture 5"/>
          <p:cNvPicPr>
            <a:picLocks noChangeAspect="1" noChangeArrowheads="1"/>
          </p:cNvPicPr>
          <p:nvPr/>
        </p:nvPicPr>
        <p:blipFill>
          <a:blip r:embed="rId6" cstate="print"/>
          <a:srcRect/>
          <a:stretch>
            <a:fillRect/>
          </a:stretch>
        </p:blipFill>
        <p:spPr bwMode="auto">
          <a:xfrm>
            <a:off x="6806096" y="3185017"/>
            <a:ext cx="4787949" cy="1170112"/>
          </a:xfrm>
          <a:prstGeom prst="rect">
            <a:avLst/>
          </a:prstGeom>
          <a:noFill/>
          <a:ln w="9525">
            <a:solidFill>
              <a:srgbClr val="7030A0"/>
            </a:solidFill>
            <a:miter lim="800000"/>
            <a:headEnd/>
            <a:tailEnd/>
          </a:ln>
        </p:spPr>
      </p:pic>
      <p:pic>
        <p:nvPicPr>
          <p:cNvPr id="4102" name="Picture 6"/>
          <p:cNvPicPr>
            <a:picLocks noChangeAspect="1" noChangeArrowheads="1"/>
          </p:cNvPicPr>
          <p:nvPr/>
        </p:nvPicPr>
        <p:blipFill>
          <a:blip r:embed="rId7" cstate="print"/>
          <a:srcRect/>
          <a:stretch>
            <a:fillRect/>
          </a:stretch>
        </p:blipFill>
        <p:spPr bwMode="auto">
          <a:xfrm>
            <a:off x="6815762" y="4466826"/>
            <a:ext cx="4795538" cy="2155921"/>
          </a:xfrm>
          <a:prstGeom prst="rect">
            <a:avLst/>
          </a:prstGeom>
          <a:noFill/>
          <a:ln w="9525">
            <a:solidFill>
              <a:srgbClr val="7030A0"/>
            </a:solidFill>
            <a:miter lim="800000"/>
            <a:headEnd/>
            <a:tailEnd/>
          </a:ln>
        </p:spPr>
      </p:pic>
      <p:sp>
        <p:nvSpPr>
          <p:cNvPr id="8" name="TextBox 7"/>
          <p:cNvSpPr txBox="1"/>
          <p:nvPr/>
        </p:nvSpPr>
        <p:spPr>
          <a:xfrm>
            <a:off x="2439388" y="71024"/>
            <a:ext cx="1598515" cy="307777"/>
          </a:xfrm>
          <a:prstGeom prst="rect">
            <a:avLst/>
          </a:prstGeom>
          <a:noFill/>
          <a:ln>
            <a:noFill/>
          </a:ln>
        </p:spPr>
        <p:txBody>
          <a:bodyPr wrap="none" rtlCol="0">
            <a:spAutoFit/>
          </a:bodyPr>
          <a:lstStyle/>
          <a:p>
            <a:r>
              <a:rPr lang="lv-LV" b="1" dirty="0">
                <a:solidFill>
                  <a:srgbClr val="7030A0"/>
                </a:solidFill>
              </a:rPr>
              <a:t>Izpilde zem 40 %</a:t>
            </a:r>
            <a:endParaRPr lang="en-US" b="1" dirty="0">
              <a:solidFill>
                <a:srgbClr val="7030A0"/>
              </a:solidFill>
            </a:endParaRPr>
          </a:p>
        </p:txBody>
      </p:sp>
      <p:sp>
        <p:nvSpPr>
          <p:cNvPr id="10" name="TextBox 9"/>
          <p:cNvSpPr txBox="1"/>
          <p:nvPr/>
        </p:nvSpPr>
        <p:spPr>
          <a:xfrm>
            <a:off x="8566682" y="72498"/>
            <a:ext cx="1568058" cy="307777"/>
          </a:xfrm>
          <a:prstGeom prst="rect">
            <a:avLst/>
          </a:prstGeom>
          <a:noFill/>
          <a:ln>
            <a:noFill/>
          </a:ln>
        </p:spPr>
        <p:txBody>
          <a:bodyPr wrap="none" rtlCol="0">
            <a:spAutoFit/>
          </a:bodyPr>
          <a:lstStyle/>
          <a:p>
            <a:r>
              <a:rPr lang="lv-LV" b="1" dirty="0">
                <a:solidFill>
                  <a:srgbClr val="7030A0"/>
                </a:solidFill>
              </a:rPr>
              <a:t>Izpilde virs 90 %</a:t>
            </a:r>
            <a:endParaRPr lang="en-US" b="1" dirty="0">
              <a:solidFill>
                <a:srgbClr val="7030A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892980" y="71024"/>
            <a:ext cx="10639114" cy="6458247"/>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2" cstate="print"/>
          <a:srcRect/>
          <a:stretch>
            <a:fillRect/>
          </a:stretch>
        </p:blipFill>
        <p:spPr bwMode="auto">
          <a:xfrm>
            <a:off x="1011068" y="375081"/>
            <a:ext cx="4129104" cy="2133600"/>
          </a:xfrm>
          <a:prstGeom prst="rect">
            <a:avLst/>
          </a:prstGeom>
          <a:noFill/>
          <a:ln w="9525">
            <a:solidFill>
              <a:srgbClr val="7030A0"/>
            </a:solidFill>
            <a:miter lim="800000"/>
            <a:headEnd/>
            <a:tailEnd/>
          </a:ln>
        </p:spPr>
      </p:pic>
      <p:pic>
        <p:nvPicPr>
          <p:cNvPr id="5124" name="Picture 4"/>
          <p:cNvPicPr>
            <a:picLocks noChangeAspect="1" noChangeArrowheads="1"/>
          </p:cNvPicPr>
          <p:nvPr/>
        </p:nvPicPr>
        <p:blipFill>
          <a:blip r:embed="rId3" cstate="print"/>
          <a:srcRect/>
          <a:stretch>
            <a:fillRect/>
          </a:stretch>
        </p:blipFill>
        <p:spPr bwMode="auto">
          <a:xfrm>
            <a:off x="7439485" y="365558"/>
            <a:ext cx="3821476" cy="2143125"/>
          </a:xfrm>
          <a:prstGeom prst="rect">
            <a:avLst/>
          </a:prstGeom>
          <a:noFill/>
          <a:ln w="9525">
            <a:solidFill>
              <a:srgbClr val="7030A0"/>
            </a:solidFill>
            <a:miter lim="800000"/>
            <a:headEnd/>
            <a:tailEnd/>
          </a:ln>
        </p:spPr>
      </p:pic>
      <p:sp>
        <p:nvSpPr>
          <p:cNvPr id="5" name="TextBox 4"/>
          <p:cNvSpPr txBox="1"/>
          <p:nvPr/>
        </p:nvSpPr>
        <p:spPr>
          <a:xfrm>
            <a:off x="2439388" y="71024"/>
            <a:ext cx="1199367" cy="307777"/>
          </a:xfrm>
          <a:prstGeom prst="rect">
            <a:avLst/>
          </a:prstGeom>
          <a:noFill/>
          <a:ln>
            <a:noFill/>
          </a:ln>
        </p:spPr>
        <p:txBody>
          <a:bodyPr wrap="none" rtlCol="0">
            <a:spAutoFit/>
          </a:bodyPr>
          <a:lstStyle/>
          <a:p>
            <a:r>
              <a:rPr lang="lv-LV" b="1" dirty="0">
                <a:solidFill>
                  <a:srgbClr val="7030A0"/>
                </a:solidFill>
              </a:rPr>
              <a:t>Izpilde 20 %</a:t>
            </a:r>
            <a:endParaRPr lang="en-US" b="1" dirty="0">
              <a:solidFill>
                <a:srgbClr val="7030A0"/>
              </a:solidFill>
            </a:endParaRPr>
          </a:p>
        </p:txBody>
      </p:sp>
      <p:sp>
        <p:nvSpPr>
          <p:cNvPr id="6" name="TextBox 5"/>
          <p:cNvSpPr txBox="1"/>
          <p:nvPr/>
        </p:nvSpPr>
        <p:spPr>
          <a:xfrm>
            <a:off x="8566682" y="72498"/>
            <a:ext cx="1199367" cy="307777"/>
          </a:xfrm>
          <a:prstGeom prst="rect">
            <a:avLst/>
          </a:prstGeom>
          <a:noFill/>
          <a:ln>
            <a:noFill/>
          </a:ln>
        </p:spPr>
        <p:txBody>
          <a:bodyPr wrap="none" rtlCol="0">
            <a:spAutoFit/>
          </a:bodyPr>
          <a:lstStyle/>
          <a:p>
            <a:r>
              <a:rPr lang="lv-LV" b="1" dirty="0">
                <a:solidFill>
                  <a:srgbClr val="7030A0"/>
                </a:solidFill>
              </a:rPr>
              <a:t>Izpilde 90 %</a:t>
            </a:r>
            <a:endParaRPr lang="en-US" b="1" dirty="0">
              <a:solidFill>
                <a:srgbClr val="7030A0"/>
              </a:solidFill>
            </a:endParaRPr>
          </a:p>
        </p:txBody>
      </p:sp>
      <p:pic>
        <p:nvPicPr>
          <p:cNvPr id="7" name="Attēls 1"/>
          <p:cNvPicPr/>
          <p:nvPr/>
        </p:nvPicPr>
        <p:blipFill>
          <a:blip r:embed="rId4" cstate="print"/>
          <a:stretch>
            <a:fillRect/>
          </a:stretch>
        </p:blipFill>
        <p:spPr>
          <a:xfrm>
            <a:off x="6445188" y="4089700"/>
            <a:ext cx="5118338" cy="473468"/>
          </a:xfrm>
          <a:prstGeom prst="rect">
            <a:avLst/>
          </a:prstGeom>
        </p:spPr>
      </p:pic>
      <p:sp>
        <p:nvSpPr>
          <p:cNvPr id="1028" name="Rectangle 4"/>
          <p:cNvSpPr>
            <a:spLocks noChangeArrowheads="1"/>
          </p:cNvSpPr>
          <p:nvPr/>
        </p:nvSpPr>
        <p:spPr bwMode="auto">
          <a:xfrm>
            <a:off x="7514375" y="4530872"/>
            <a:ext cx="4550963"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100" b="0" i="0" u="none" strike="noStrike" cap="none" normalizeH="0" baseline="0" dirty="0">
                <a:ln>
                  <a:noFill/>
                </a:ln>
                <a:solidFill>
                  <a:schemeClr val="tx1"/>
                </a:solidFill>
                <a:effectLst/>
                <a:latin typeface="Arial" pitchFamily="34" charset="0"/>
                <a:ea typeface="Arial" pitchFamily="34" charset="0"/>
                <a:cs typeface="Aptos" charset="0"/>
              </a:rPr>
              <a:t>Pareizi nosaukta suga, nav pamatots ar grafikā redzamo informāciju</a:t>
            </a:r>
            <a:endParaRPr kumimoji="0" lang="lv-LV" sz="1800" b="0" i="0" u="none" strike="noStrike" cap="none" normalizeH="0" baseline="0" dirty="0">
              <a:ln>
                <a:noFill/>
              </a:ln>
              <a:solidFill>
                <a:schemeClr val="tx1"/>
              </a:solidFill>
              <a:effectLst/>
              <a:latin typeface="Arial" pitchFamily="34" charset="0"/>
              <a:cs typeface="Arial" pitchFamily="34" charset="0"/>
            </a:endParaRPr>
          </a:p>
        </p:txBody>
      </p:sp>
      <p:pic>
        <p:nvPicPr>
          <p:cNvPr id="12" name="Attēls 1"/>
          <p:cNvPicPr/>
          <p:nvPr/>
        </p:nvPicPr>
        <p:blipFill>
          <a:blip r:embed="rId5" cstate="print"/>
          <a:stretch>
            <a:fillRect/>
          </a:stretch>
        </p:blipFill>
        <p:spPr>
          <a:xfrm>
            <a:off x="6455690" y="2629398"/>
            <a:ext cx="5493653" cy="974935"/>
          </a:xfrm>
          <a:prstGeom prst="rect">
            <a:avLst/>
          </a:prstGeom>
        </p:spPr>
      </p:pic>
      <p:sp>
        <p:nvSpPr>
          <p:cNvPr id="13" name="Rectangle 4"/>
          <p:cNvSpPr>
            <a:spLocks noChangeArrowheads="1"/>
          </p:cNvSpPr>
          <p:nvPr/>
        </p:nvSpPr>
        <p:spPr bwMode="auto">
          <a:xfrm>
            <a:off x="7641037" y="3555808"/>
            <a:ext cx="4550963"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lv-LV" sz="1100" dirty="0">
                <a:solidFill>
                  <a:srgbClr val="7030A0"/>
                </a:solidFill>
              </a:rPr>
              <a:t>Pareizi nosaukta suga, pamatota ar grafikā redzamo informāciju</a:t>
            </a:r>
            <a:endParaRPr lang="en-US" sz="1100" dirty="0">
              <a:solidFill>
                <a:srgbClr val="7030A0"/>
              </a:solidFill>
            </a:endParaRPr>
          </a:p>
        </p:txBody>
      </p:sp>
      <p:pic>
        <p:nvPicPr>
          <p:cNvPr id="14" name="Attēls 1"/>
          <p:cNvPicPr/>
          <p:nvPr/>
        </p:nvPicPr>
        <p:blipFill>
          <a:blip r:embed="rId6" cstate="print"/>
          <a:stretch>
            <a:fillRect/>
          </a:stretch>
        </p:blipFill>
        <p:spPr>
          <a:xfrm>
            <a:off x="6542844" y="4909885"/>
            <a:ext cx="5275318" cy="1002643"/>
          </a:xfrm>
          <a:prstGeom prst="rect">
            <a:avLst/>
          </a:prstGeom>
        </p:spPr>
      </p:pic>
      <p:sp>
        <p:nvSpPr>
          <p:cNvPr id="15" name="Rectangle 4"/>
          <p:cNvSpPr>
            <a:spLocks noChangeArrowheads="1"/>
          </p:cNvSpPr>
          <p:nvPr/>
        </p:nvSpPr>
        <p:spPr bwMode="auto">
          <a:xfrm>
            <a:off x="7641037" y="6023801"/>
            <a:ext cx="4550963"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buClrTx/>
            </a:pPr>
            <a:r>
              <a:rPr lang="lv-LV" sz="1100" dirty="0">
                <a:solidFill>
                  <a:schemeClr val="tx1"/>
                </a:solidFill>
                <a:latin typeface="Arial" pitchFamily="34" charset="0"/>
                <a:ea typeface="Arial" pitchFamily="34" charset="0"/>
                <a:cs typeface="Aptos" charset="0"/>
              </a:rPr>
              <a:t>Nepareizi nosaukta suga un nav izmantoti dati no grafika</a:t>
            </a:r>
            <a:endParaRPr kumimoji="0" lang="lv-LV" sz="1800" b="0" i="0" u="none" strike="noStrike" cap="none" normalizeH="0" baseline="0" dirty="0">
              <a:ln>
                <a:noFill/>
              </a:ln>
              <a:solidFill>
                <a:schemeClr val="tx1"/>
              </a:solidFill>
              <a:effectLst/>
              <a:latin typeface="Arial" pitchFamily="34" charset="0"/>
              <a:cs typeface="Arial" pitchFamily="34" charset="0"/>
            </a:endParaRPr>
          </a:p>
        </p:txBody>
      </p:sp>
      <p:sp>
        <p:nvSpPr>
          <p:cNvPr id="16" name="Rectangle 15"/>
          <p:cNvSpPr/>
          <p:nvPr/>
        </p:nvSpPr>
        <p:spPr>
          <a:xfrm>
            <a:off x="970626" y="2572587"/>
            <a:ext cx="4169545" cy="430887"/>
          </a:xfrm>
          <a:prstGeom prst="rect">
            <a:avLst/>
          </a:prstGeom>
        </p:spPr>
        <p:txBody>
          <a:bodyPr wrap="square" lIns="91440" tIns="45720" rIns="91440" bIns="45720" anchor="t">
            <a:spAutoFit/>
          </a:bodyPr>
          <a:lstStyle/>
          <a:p>
            <a:r>
              <a:rPr lang="lv-LV" sz="1100" dirty="0">
                <a:solidFill>
                  <a:srgbClr val="7030A0"/>
                </a:solidFill>
              </a:rPr>
              <a:t>Tieši ar </a:t>
            </a:r>
            <a:r>
              <a:rPr lang="lv-LV" sz="1100">
                <a:solidFill>
                  <a:srgbClr val="7030A0"/>
                </a:solidFill>
              </a:rPr>
              <a:t>imūnvielu</a:t>
            </a:r>
            <a:r>
              <a:rPr lang="lv-LV" sz="1100" dirty="0">
                <a:solidFill>
                  <a:srgbClr val="7030A0"/>
                </a:solidFill>
              </a:rPr>
              <a:t> jeb </a:t>
            </a:r>
            <a:r>
              <a:rPr lang="lv-LV" sz="1100" b="1" dirty="0">
                <a:solidFill>
                  <a:srgbClr val="7030A0"/>
                </a:solidFill>
              </a:rPr>
              <a:t>antivielu sintēzi </a:t>
            </a:r>
            <a:r>
              <a:rPr lang="lv-LV" sz="1100" dirty="0">
                <a:solidFill>
                  <a:srgbClr val="7030A0"/>
                </a:solidFill>
              </a:rPr>
              <a:t>saistāmi </a:t>
            </a:r>
          </a:p>
          <a:p>
            <a:r>
              <a:rPr lang="lv-LV" sz="1100">
                <a:solidFill>
                  <a:srgbClr val="7030A0"/>
                </a:solidFill>
              </a:rPr>
              <a:t>B — limfmezgli, D — liesa un E — sarkanās kaulu smadzenes</a:t>
            </a:r>
            <a:endParaRPr lang="en-US" sz="1100">
              <a:solidFill>
                <a:srgbClr val="7030A0"/>
              </a:solidFill>
            </a:endParaRPr>
          </a:p>
        </p:txBody>
      </p:sp>
      <p:pic>
        <p:nvPicPr>
          <p:cNvPr id="17" name="Attēls 25"/>
          <p:cNvPicPr/>
          <p:nvPr/>
        </p:nvPicPr>
        <p:blipFill>
          <a:blip r:embed="rId7" cstate="print">
            <a:extLst>
              <a:ext uri="{28A0092B-C50C-407E-A947-70E740481C1C}">
                <a14:useLocalDpi xmlns:a14="http://schemas.microsoft.com/office/drawing/2010/main" val="0"/>
              </a:ext>
            </a:extLst>
          </a:blip>
          <a:stretch>
            <a:fillRect/>
          </a:stretch>
        </p:blipFill>
        <p:spPr>
          <a:xfrm>
            <a:off x="301841" y="3266983"/>
            <a:ext cx="5513033" cy="1429303"/>
          </a:xfrm>
          <a:prstGeom prst="rect">
            <a:avLst/>
          </a:prstGeom>
        </p:spPr>
      </p:pic>
      <p:pic>
        <p:nvPicPr>
          <p:cNvPr id="18" name="Attēls 1"/>
          <p:cNvPicPr/>
          <p:nvPr/>
        </p:nvPicPr>
        <p:blipFill>
          <a:blip r:embed="rId8" cstate="print"/>
          <a:stretch>
            <a:fillRect/>
          </a:stretch>
        </p:blipFill>
        <p:spPr>
          <a:xfrm>
            <a:off x="355106" y="4785064"/>
            <a:ext cx="5530789" cy="1606858"/>
          </a:xfrm>
          <a:prstGeom prst="rect">
            <a:avLst/>
          </a:prstGeom>
        </p:spPr>
      </p:pic>
      <p:sp>
        <p:nvSpPr>
          <p:cNvPr id="19" name="Rectangle 4"/>
          <p:cNvSpPr>
            <a:spLocks noChangeArrowheads="1"/>
          </p:cNvSpPr>
          <p:nvPr/>
        </p:nvSpPr>
        <p:spPr bwMode="auto">
          <a:xfrm>
            <a:off x="1828801" y="6467684"/>
            <a:ext cx="4050282"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100" b="0" i="0" u="none" strike="noStrike" cap="none" normalizeH="0" baseline="0">
                <a:ln>
                  <a:noFill/>
                </a:ln>
                <a:solidFill>
                  <a:schemeClr val="tx1"/>
                </a:solidFill>
                <a:effectLst/>
                <a:ea typeface="Arial" pitchFamily="34" charset="0"/>
                <a:cs typeface="Aptos" charset="0"/>
              </a:rPr>
              <a:t>Nepareizi nosaukti orgāni</a:t>
            </a:r>
            <a:r>
              <a:rPr kumimoji="0" lang="lv-LV" sz="1100" b="0" i="0" u="none" strike="noStrike" cap="none" normalizeH="0">
                <a:ln>
                  <a:noFill/>
                </a:ln>
                <a:solidFill>
                  <a:schemeClr val="tx1"/>
                </a:solidFill>
                <a:effectLst/>
                <a:ea typeface="Arial" pitchFamily="34" charset="0"/>
                <a:cs typeface="Aptos" charset="0"/>
              </a:rPr>
              <a:t> vai skaidrojums ļoti vispārējs</a:t>
            </a:r>
            <a:endParaRPr kumimoji="0" lang="lv-LV" sz="1800" b="0" i="0" u="none" strike="noStrike" cap="none" normalizeH="0" baseline="0">
              <a:ln>
                <a:noFill/>
              </a:ln>
              <a:solidFill>
                <a:schemeClr val="tx1"/>
              </a:solidFill>
              <a:effectLst/>
              <a:cs typeface="Arial"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a:stretch>
            <a:fillRect/>
          </a:stretch>
        </p:blipFill>
        <p:spPr bwMode="auto">
          <a:xfrm>
            <a:off x="1831724" y="125509"/>
            <a:ext cx="8404193" cy="6310788"/>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p:cNvPicPr>
            <a:picLocks noChangeAspect="1" noChangeArrowheads="1"/>
          </p:cNvPicPr>
          <p:nvPr/>
        </p:nvPicPr>
        <p:blipFill>
          <a:blip r:embed="rId2" cstate="print"/>
          <a:srcRect/>
          <a:stretch>
            <a:fillRect/>
          </a:stretch>
        </p:blipFill>
        <p:spPr bwMode="auto">
          <a:xfrm>
            <a:off x="548353" y="358066"/>
            <a:ext cx="5630505" cy="1371600"/>
          </a:xfrm>
          <a:prstGeom prst="rect">
            <a:avLst/>
          </a:prstGeom>
          <a:noFill/>
          <a:ln w="9525">
            <a:solidFill>
              <a:srgbClr val="7030A0"/>
            </a:solidFill>
            <a:miter lim="800000"/>
            <a:headEnd/>
            <a:tailEnd/>
          </a:ln>
        </p:spPr>
      </p:pic>
      <p:pic>
        <p:nvPicPr>
          <p:cNvPr id="6148" name="Picture 4"/>
          <p:cNvPicPr>
            <a:picLocks noChangeAspect="1" noChangeArrowheads="1"/>
          </p:cNvPicPr>
          <p:nvPr/>
        </p:nvPicPr>
        <p:blipFill>
          <a:blip r:embed="rId3" cstate="print"/>
          <a:srcRect/>
          <a:stretch>
            <a:fillRect/>
          </a:stretch>
        </p:blipFill>
        <p:spPr bwMode="auto">
          <a:xfrm>
            <a:off x="7315199" y="358067"/>
            <a:ext cx="4492101" cy="1369955"/>
          </a:xfrm>
          <a:prstGeom prst="rect">
            <a:avLst/>
          </a:prstGeom>
          <a:noFill/>
          <a:ln w="9525">
            <a:solidFill>
              <a:srgbClr val="7030A0"/>
            </a:solidFill>
            <a:miter lim="800000"/>
            <a:headEnd/>
            <a:tailEnd/>
          </a:ln>
        </p:spPr>
      </p:pic>
      <p:sp>
        <p:nvSpPr>
          <p:cNvPr id="5" name="TextBox 4"/>
          <p:cNvSpPr txBox="1"/>
          <p:nvPr/>
        </p:nvSpPr>
        <p:spPr>
          <a:xfrm>
            <a:off x="2439388" y="71024"/>
            <a:ext cx="1199367" cy="307777"/>
          </a:xfrm>
          <a:prstGeom prst="rect">
            <a:avLst/>
          </a:prstGeom>
          <a:noFill/>
          <a:ln>
            <a:noFill/>
          </a:ln>
        </p:spPr>
        <p:txBody>
          <a:bodyPr wrap="none" rtlCol="0">
            <a:spAutoFit/>
          </a:bodyPr>
          <a:lstStyle/>
          <a:p>
            <a:r>
              <a:rPr lang="lv-LV" b="1" dirty="0">
                <a:solidFill>
                  <a:srgbClr val="7030A0"/>
                </a:solidFill>
              </a:rPr>
              <a:t>Izpilde 45 %</a:t>
            </a:r>
            <a:endParaRPr lang="en-US" b="1" dirty="0">
              <a:solidFill>
                <a:srgbClr val="7030A0"/>
              </a:solidFill>
            </a:endParaRPr>
          </a:p>
        </p:txBody>
      </p:sp>
      <p:sp>
        <p:nvSpPr>
          <p:cNvPr id="6" name="TextBox 5"/>
          <p:cNvSpPr txBox="1"/>
          <p:nvPr/>
        </p:nvSpPr>
        <p:spPr>
          <a:xfrm>
            <a:off x="8566682" y="72498"/>
            <a:ext cx="1199367" cy="307777"/>
          </a:xfrm>
          <a:prstGeom prst="rect">
            <a:avLst/>
          </a:prstGeom>
          <a:noFill/>
          <a:ln>
            <a:noFill/>
          </a:ln>
        </p:spPr>
        <p:txBody>
          <a:bodyPr wrap="none" rtlCol="0">
            <a:spAutoFit/>
          </a:bodyPr>
          <a:lstStyle/>
          <a:p>
            <a:r>
              <a:rPr lang="lv-LV" b="1" dirty="0">
                <a:solidFill>
                  <a:srgbClr val="7030A0"/>
                </a:solidFill>
              </a:rPr>
              <a:t>Izpilde 69 %</a:t>
            </a:r>
            <a:endParaRPr lang="en-US" b="1" dirty="0">
              <a:solidFill>
                <a:srgbClr val="7030A0"/>
              </a:solidFill>
            </a:endParaRPr>
          </a:p>
        </p:txBody>
      </p:sp>
      <p:pic>
        <p:nvPicPr>
          <p:cNvPr id="7" name="Attēls 1"/>
          <p:cNvPicPr/>
          <p:nvPr/>
        </p:nvPicPr>
        <p:blipFill>
          <a:blip r:embed="rId4" cstate="print"/>
          <a:stretch>
            <a:fillRect/>
          </a:stretch>
        </p:blipFill>
        <p:spPr>
          <a:xfrm>
            <a:off x="7497344" y="3094562"/>
            <a:ext cx="3537600" cy="1610604"/>
          </a:xfrm>
          <a:prstGeom prst="rect">
            <a:avLst/>
          </a:prstGeom>
        </p:spPr>
      </p:pic>
      <p:pic>
        <p:nvPicPr>
          <p:cNvPr id="8" name="Attēls 1"/>
          <p:cNvPicPr/>
          <p:nvPr/>
        </p:nvPicPr>
        <p:blipFill>
          <a:blip r:embed="rId5" cstate="print"/>
          <a:stretch>
            <a:fillRect/>
          </a:stretch>
        </p:blipFill>
        <p:spPr>
          <a:xfrm>
            <a:off x="7563775" y="1847789"/>
            <a:ext cx="3338005" cy="1143986"/>
          </a:xfrm>
          <a:prstGeom prst="rect">
            <a:avLst/>
          </a:prstGeom>
        </p:spPr>
      </p:pic>
      <p:sp>
        <p:nvSpPr>
          <p:cNvPr id="9" name="Rectangle 4"/>
          <p:cNvSpPr>
            <a:spLocks noChangeArrowheads="1"/>
          </p:cNvSpPr>
          <p:nvPr/>
        </p:nvSpPr>
        <p:spPr bwMode="auto">
          <a:xfrm>
            <a:off x="10129421" y="4638884"/>
            <a:ext cx="2062579"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lv-LV" sz="1100" dirty="0">
                <a:solidFill>
                  <a:srgbClr val="7030A0"/>
                </a:solidFill>
              </a:rPr>
              <a:t>Lielumiem nav mērvienības</a:t>
            </a:r>
            <a:endParaRPr lang="en-US" sz="1100" dirty="0">
              <a:solidFill>
                <a:srgbClr val="7030A0"/>
              </a:solidFill>
            </a:endParaRPr>
          </a:p>
        </p:txBody>
      </p:sp>
      <p:pic>
        <p:nvPicPr>
          <p:cNvPr id="10" name="Attēls 1"/>
          <p:cNvPicPr/>
          <p:nvPr/>
        </p:nvPicPr>
        <p:blipFill>
          <a:blip r:embed="rId6" cstate="print"/>
          <a:stretch>
            <a:fillRect/>
          </a:stretch>
        </p:blipFill>
        <p:spPr>
          <a:xfrm>
            <a:off x="7238575" y="4922575"/>
            <a:ext cx="4728210" cy="1504950"/>
          </a:xfrm>
          <a:prstGeom prst="rect">
            <a:avLst/>
          </a:prstGeom>
        </p:spPr>
      </p:pic>
      <p:sp>
        <p:nvSpPr>
          <p:cNvPr id="11" name="Rectangle 4"/>
          <p:cNvSpPr>
            <a:spLocks noChangeArrowheads="1"/>
          </p:cNvSpPr>
          <p:nvPr/>
        </p:nvSpPr>
        <p:spPr bwMode="auto">
          <a:xfrm>
            <a:off x="9667783" y="6424775"/>
            <a:ext cx="2524217"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lv-LV" sz="1100" dirty="0">
                <a:solidFill>
                  <a:srgbClr val="7030A0"/>
                </a:solidFill>
              </a:rPr>
              <a:t>Eksperimentam neatbilstoši lielumi</a:t>
            </a:r>
            <a:endParaRPr lang="en-US" sz="1100" dirty="0">
              <a:solidFill>
                <a:srgbClr val="7030A0"/>
              </a:solidFill>
            </a:endParaRPr>
          </a:p>
        </p:txBody>
      </p:sp>
      <p:pic>
        <p:nvPicPr>
          <p:cNvPr id="12" name="Attēls 1"/>
          <p:cNvPicPr/>
          <p:nvPr/>
        </p:nvPicPr>
        <p:blipFill>
          <a:blip r:embed="rId7" cstate="print"/>
          <a:stretch>
            <a:fillRect/>
          </a:stretch>
        </p:blipFill>
        <p:spPr>
          <a:xfrm>
            <a:off x="503155" y="1823971"/>
            <a:ext cx="5373863" cy="4230599"/>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C87E5B-FC40-750E-BBDA-143EDC1A764C}"/>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00CD99A-632B-A326-7378-FC7FCF380E29}"/>
              </a:ext>
            </a:extLst>
          </p:cNvPr>
          <p:cNvSpPr>
            <a:spLocks noGrp="1"/>
          </p:cNvSpPr>
          <p:nvPr>
            <p:ph type="sldNum" idx="12"/>
          </p:nvPr>
        </p:nvSpPr>
        <p:spPr/>
        <p:txBody>
          <a:bodyPr/>
          <a:lstStyle/>
          <a:p>
            <a:fld id="{00000000-1234-1234-1234-123412341234}" type="slidenum">
              <a:rPr lang="lv-LV" smtClean="0"/>
              <a:pPr/>
              <a:t>16</a:t>
            </a:fld>
            <a:endParaRPr lang="lv-LV"/>
          </a:p>
        </p:txBody>
      </p:sp>
      <p:sp>
        <p:nvSpPr>
          <p:cNvPr id="9" name="Title 1">
            <a:extLst>
              <a:ext uri="{FF2B5EF4-FFF2-40B4-BE49-F238E27FC236}">
                <a16:creationId xmlns:a16="http://schemas.microsoft.com/office/drawing/2014/main" id="{EA906F5A-DB69-DA77-0E20-D952EF76209F}"/>
              </a:ext>
            </a:extLst>
          </p:cNvPr>
          <p:cNvSpPr>
            <a:spLocks noGrp="1"/>
          </p:cNvSpPr>
          <p:nvPr>
            <p:ph type="title"/>
          </p:nvPr>
        </p:nvSpPr>
        <p:spPr>
          <a:xfrm>
            <a:off x="616775" y="566764"/>
            <a:ext cx="5723068" cy="833598"/>
          </a:xfrm>
        </p:spPr>
        <p:txBody>
          <a:bodyPr/>
          <a:lstStyle/>
          <a:p>
            <a:r>
              <a:rPr lang="lv-LV"/>
              <a:t>CE Bioloģija AL 2026</a:t>
            </a:r>
            <a:br>
              <a:rPr lang="lv-LV" dirty="0"/>
            </a:br>
            <a:r>
              <a:rPr lang="lv-LV"/>
              <a:t>Raksturīgākās kļūdas</a:t>
            </a:r>
            <a:endParaRPr lang="lv-LV" b="0">
              <a:solidFill>
                <a:srgbClr val="000000"/>
              </a:solidFill>
            </a:endParaRPr>
          </a:p>
          <a:p>
            <a:endParaRPr lang="lv-LV" dirty="0"/>
          </a:p>
        </p:txBody>
      </p:sp>
      <p:sp>
        <p:nvSpPr>
          <p:cNvPr id="3" name="TextBox 2">
            <a:extLst>
              <a:ext uri="{FF2B5EF4-FFF2-40B4-BE49-F238E27FC236}">
                <a16:creationId xmlns:a16="http://schemas.microsoft.com/office/drawing/2014/main" id="{FBF080F1-F5FE-C536-955A-BD1D24C6518E}"/>
              </a:ext>
            </a:extLst>
          </p:cNvPr>
          <p:cNvSpPr txBox="1"/>
          <p:nvPr/>
        </p:nvSpPr>
        <p:spPr>
          <a:xfrm>
            <a:off x="1543470" y="1679742"/>
            <a:ext cx="10082695" cy="5107873"/>
          </a:xfrm>
          <a:prstGeom prst="rect">
            <a:avLst/>
          </a:prstGeom>
          <a:noFill/>
        </p:spPr>
        <p:txBody>
          <a:bodyPr wrap="square" lIns="91440" tIns="45720" rIns="91440" bIns="45720" anchor="t">
            <a:spAutoFit/>
          </a:bodyPr>
          <a:lstStyle/>
          <a:p>
            <a:pPr>
              <a:lnSpc>
                <a:spcPct val="150000"/>
              </a:lnSpc>
            </a:pPr>
            <a:r>
              <a:rPr lang="lv-LV" sz="2200" dirty="0">
                <a:solidFill>
                  <a:srgbClr val="7030A0"/>
                </a:solidFill>
              </a:rPr>
              <a:t>•    nepilnīga bioloģijas terminu lietošana;</a:t>
            </a:r>
            <a:endParaRPr lang="lv-LV" sz="2200" dirty="0"/>
          </a:p>
          <a:p>
            <a:pPr>
              <a:lnSpc>
                <a:spcPct val="150000"/>
              </a:lnSpc>
            </a:pPr>
            <a:r>
              <a:rPr lang="lv-LV" sz="2200" dirty="0">
                <a:solidFill>
                  <a:srgbClr val="7030A0"/>
                </a:solidFill>
              </a:rPr>
              <a:t>•    neprecīza procesu secības izpratne;</a:t>
            </a:r>
          </a:p>
          <a:p>
            <a:pPr>
              <a:lnSpc>
                <a:spcPct val="150000"/>
              </a:lnSpc>
            </a:pPr>
            <a:r>
              <a:rPr lang="lv-LV" sz="2200" dirty="0">
                <a:solidFill>
                  <a:srgbClr val="7030A0"/>
                </a:solidFill>
              </a:rPr>
              <a:t>•    nepareiza datu (grafiku, diagrammu) interpretācija;</a:t>
            </a:r>
          </a:p>
          <a:p>
            <a:pPr>
              <a:lnSpc>
                <a:spcPct val="150000"/>
              </a:lnSpc>
            </a:pPr>
            <a:r>
              <a:rPr lang="lv-LV" sz="2200" dirty="0">
                <a:solidFill>
                  <a:srgbClr val="7030A0"/>
                </a:solidFill>
              </a:rPr>
              <a:t>•    neatbilstoši secinājumi no tabulās piedāvātajiem datiem;</a:t>
            </a:r>
          </a:p>
          <a:p>
            <a:pPr>
              <a:lnSpc>
                <a:spcPct val="150000"/>
              </a:lnSpc>
            </a:pPr>
            <a:r>
              <a:rPr lang="lv-LV" sz="2200" dirty="0">
                <a:solidFill>
                  <a:srgbClr val="7030A0"/>
                </a:solidFill>
              </a:rPr>
              <a:t>•    cēloņsakarību skaidrošana;</a:t>
            </a:r>
          </a:p>
          <a:p>
            <a:pPr>
              <a:lnSpc>
                <a:spcPct val="150000"/>
              </a:lnSpc>
            </a:pPr>
            <a:r>
              <a:rPr lang="lv-LV" sz="2200" dirty="0">
                <a:solidFill>
                  <a:srgbClr val="7030A0"/>
                </a:solidFill>
              </a:rPr>
              <a:t>•    orgānu un orgānu sistēmu nosaukumi, funkcijas un to saistība;</a:t>
            </a:r>
          </a:p>
          <a:p>
            <a:pPr>
              <a:lnSpc>
                <a:spcPct val="150000"/>
              </a:lnSpc>
            </a:pPr>
            <a:r>
              <a:rPr lang="lv-LV" sz="2200" dirty="0">
                <a:solidFill>
                  <a:srgbClr val="7030A0"/>
                </a:solidFill>
              </a:rPr>
              <a:t>•    hipotēzes pamatojuma formulēšana;</a:t>
            </a:r>
          </a:p>
          <a:p>
            <a:pPr>
              <a:lnSpc>
                <a:spcPct val="150000"/>
              </a:lnSpc>
            </a:pPr>
            <a:r>
              <a:rPr lang="lv-LV" sz="2200" dirty="0">
                <a:solidFill>
                  <a:srgbClr val="7030A0"/>
                </a:solidFill>
              </a:rPr>
              <a:t>•    neatkarīgā un atkarīgā lieluma mērvienības noteikšana;</a:t>
            </a:r>
          </a:p>
          <a:p>
            <a:pPr>
              <a:lnSpc>
                <a:spcPct val="150000"/>
              </a:lnSpc>
            </a:pPr>
            <a:r>
              <a:rPr lang="lv-LV" sz="2200" dirty="0">
                <a:solidFill>
                  <a:srgbClr val="7030A0"/>
                </a:solidFill>
              </a:rPr>
              <a:t>•    datu statistiskās interpretācijas trūkums;</a:t>
            </a:r>
          </a:p>
          <a:p>
            <a:pPr>
              <a:lnSpc>
                <a:spcPct val="150000"/>
              </a:lnSpc>
            </a:pPr>
            <a:r>
              <a:rPr lang="lv-LV" sz="2200" dirty="0">
                <a:solidFill>
                  <a:srgbClr val="7030A0"/>
                </a:solidFill>
              </a:rPr>
              <a:t>•    secinājumu neatbilstība iegūtajiem datiem.</a:t>
            </a:r>
          </a:p>
        </p:txBody>
      </p:sp>
    </p:spTree>
    <p:extLst>
      <p:ext uri="{BB962C8B-B14F-4D97-AF65-F5344CB8AC3E}">
        <p14:creationId xmlns:p14="http://schemas.microsoft.com/office/powerpoint/2010/main" val="321193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
            <a:ext cx="10972800" cy="563562"/>
          </a:xfrm>
        </p:spPr>
        <p:txBody>
          <a:bodyPr>
            <a:noAutofit/>
          </a:bodyPr>
          <a:lstStyle/>
          <a:p>
            <a:pPr algn="l"/>
            <a:r>
              <a:rPr lang="lv-LV" sz="3200">
                <a:solidFill>
                  <a:srgbClr val="7030A0"/>
                </a:solidFill>
                <a:latin typeface="Arial"/>
                <a:cs typeface="Arial"/>
              </a:rPr>
              <a:t>CE BIOAL 2026    2 .daļa	</a:t>
            </a:r>
            <a:r>
              <a:rPr lang="lv-LV" sz="3200" dirty="0">
                <a:latin typeface="Arial"/>
                <a:cs typeface="Arial"/>
              </a:rPr>
              <a:t>		       </a:t>
            </a:r>
            <a:r>
              <a:rPr lang="lv-LV" sz="3200">
                <a:solidFill>
                  <a:srgbClr val="FF0000"/>
                </a:solidFill>
                <a:latin typeface="Arial"/>
                <a:cs typeface="Arial"/>
              </a:rPr>
              <a:t>3 %</a:t>
            </a:r>
            <a:endParaRPr lang="en-US" sz="3200">
              <a:solidFill>
                <a:srgbClr val="FF0000"/>
              </a:solidFill>
              <a:latin typeface="Arial"/>
              <a:cs typeface="Arial"/>
            </a:endParaRPr>
          </a:p>
        </p:txBody>
      </p:sp>
      <p:pic>
        <p:nvPicPr>
          <p:cNvPr id="3" name="Attēls 2" descr="Attēls, kurā ir teksts, ekrānuzņēmums, fonts, cipars&#10;&#10;Mākslīgā intelekta ģenerēts saturs var būt nepareizs.">
            <a:extLst>
              <a:ext uri="{FF2B5EF4-FFF2-40B4-BE49-F238E27FC236}">
                <a16:creationId xmlns:a16="http://schemas.microsoft.com/office/drawing/2014/main" id="{FE2FF500-1CC2-C977-0BEA-E4C9C37E860D}"/>
              </a:ext>
            </a:extLst>
          </p:cNvPr>
          <p:cNvPicPr>
            <a:picLocks noChangeAspect="1"/>
          </p:cNvPicPr>
          <p:nvPr/>
        </p:nvPicPr>
        <p:blipFill>
          <a:blip r:embed="rId2"/>
          <a:stretch>
            <a:fillRect/>
          </a:stretch>
        </p:blipFill>
        <p:spPr>
          <a:xfrm>
            <a:off x="2169700" y="638735"/>
            <a:ext cx="6888895" cy="621926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AF2E89-7DB7-E0A1-1621-8D3691615E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9BEB80-EEDE-DBC2-E8E7-C18B081552A9}"/>
              </a:ext>
            </a:extLst>
          </p:cNvPr>
          <p:cNvSpPr>
            <a:spLocks noGrp="1"/>
          </p:cNvSpPr>
          <p:nvPr>
            <p:ph type="title"/>
          </p:nvPr>
        </p:nvSpPr>
        <p:spPr>
          <a:xfrm>
            <a:off x="609600" y="76200"/>
            <a:ext cx="10972800" cy="563562"/>
          </a:xfrm>
        </p:spPr>
        <p:txBody>
          <a:bodyPr>
            <a:noAutofit/>
          </a:bodyPr>
          <a:lstStyle/>
          <a:p>
            <a:pPr algn="l"/>
            <a:r>
              <a:rPr lang="lv-LV" sz="3200" dirty="0">
                <a:solidFill>
                  <a:srgbClr val="7030A0"/>
                </a:solidFill>
                <a:latin typeface="Arial" pitchFamily="34" charset="0"/>
                <a:cs typeface="Arial" pitchFamily="34" charset="0"/>
              </a:rPr>
              <a:t>CE BIOAL 2026    3 .daļa	</a:t>
            </a:r>
            <a:r>
              <a:rPr lang="lv-LV" sz="3200" dirty="0">
                <a:latin typeface="Arial" pitchFamily="34" charset="0"/>
                <a:cs typeface="Arial" pitchFamily="34" charset="0"/>
              </a:rPr>
              <a:t>		       </a:t>
            </a:r>
            <a:r>
              <a:rPr lang="lv-LV" sz="3200" dirty="0">
                <a:solidFill>
                  <a:srgbClr val="FF0000"/>
                </a:solidFill>
                <a:latin typeface="Arial" pitchFamily="34" charset="0"/>
                <a:cs typeface="Arial" pitchFamily="34" charset="0"/>
              </a:rPr>
              <a:t>5 %</a:t>
            </a:r>
            <a:endParaRPr lang="en-US" sz="3200" dirty="0">
              <a:solidFill>
                <a:srgbClr val="FF0000"/>
              </a:solidFill>
              <a:latin typeface="Arial" pitchFamily="34" charset="0"/>
              <a:cs typeface="Arial" pitchFamily="34" charset="0"/>
            </a:endParaRPr>
          </a:p>
        </p:txBody>
      </p:sp>
      <p:pic>
        <p:nvPicPr>
          <p:cNvPr id="10242" name="Picture 2">
            <a:extLst>
              <a:ext uri="{FF2B5EF4-FFF2-40B4-BE49-F238E27FC236}">
                <a16:creationId xmlns:a16="http://schemas.microsoft.com/office/drawing/2014/main" id="{B6AAAD7A-2A48-A271-6EF3-C2B3FF461E43}"/>
              </a:ext>
            </a:extLst>
          </p:cNvPr>
          <p:cNvPicPr>
            <a:picLocks noChangeAspect="1" noChangeArrowheads="1"/>
          </p:cNvPicPr>
          <p:nvPr/>
        </p:nvPicPr>
        <p:blipFill>
          <a:blip r:embed="rId2" cstate="print"/>
          <a:srcRect/>
          <a:stretch>
            <a:fillRect/>
          </a:stretch>
        </p:blipFill>
        <p:spPr bwMode="auto">
          <a:xfrm>
            <a:off x="958787" y="609601"/>
            <a:ext cx="5069151" cy="1600200"/>
          </a:xfrm>
          <a:prstGeom prst="rect">
            <a:avLst/>
          </a:prstGeom>
          <a:noFill/>
          <a:ln w="9525">
            <a:noFill/>
            <a:miter lim="800000"/>
            <a:headEnd/>
            <a:tailEnd/>
          </a:ln>
        </p:spPr>
      </p:pic>
      <p:pic>
        <p:nvPicPr>
          <p:cNvPr id="10243" name="Picture 3">
            <a:extLst>
              <a:ext uri="{FF2B5EF4-FFF2-40B4-BE49-F238E27FC236}">
                <a16:creationId xmlns:a16="http://schemas.microsoft.com/office/drawing/2014/main" id="{74BC7B59-FCDF-D55A-2F4F-F128711209F8}"/>
              </a:ext>
            </a:extLst>
          </p:cNvPr>
          <p:cNvPicPr>
            <a:picLocks noChangeAspect="1" noChangeArrowheads="1"/>
          </p:cNvPicPr>
          <p:nvPr/>
        </p:nvPicPr>
        <p:blipFill>
          <a:blip r:embed="rId3" cstate="print"/>
          <a:srcRect/>
          <a:stretch>
            <a:fillRect/>
          </a:stretch>
        </p:blipFill>
        <p:spPr bwMode="auto">
          <a:xfrm>
            <a:off x="943981" y="2438400"/>
            <a:ext cx="4954385" cy="1014730"/>
          </a:xfrm>
          <a:prstGeom prst="rect">
            <a:avLst/>
          </a:prstGeom>
          <a:noFill/>
          <a:ln w="9525">
            <a:noFill/>
            <a:miter lim="800000"/>
            <a:headEnd/>
            <a:tailEnd/>
          </a:ln>
        </p:spPr>
      </p:pic>
      <p:pic>
        <p:nvPicPr>
          <p:cNvPr id="10244" name="Picture 4">
            <a:extLst>
              <a:ext uri="{FF2B5EF4-FFF2-40B4-BE49-F238E27FC236}">
                <a16:creationId xmlns:a16="http://schemas.microsoft.com/office/drawing/2014/main" id="{3A16DDA8-11ED-5CAE-7711-AB65F7B9C1F1}"/>
              </a:ext>
            </a:extLst>
          </p:cNvPr>
          <p:cNvPicPr>
            <a:picLocks noChangeAspect="1" noChangeArrowheads="1"/>
          </p:cNvPicPr>
          <p:nvPr/>
        </p:nvPicPr>
        <p:blipFill>
          <a:blip r:embed="rId4" cstate="print"/>
          <a:srcRect/>
          <a:stretch>
            <a:fillRect/>
          </a:stretch>
        </p:blipFill>
        <p:spPr bwMode="auto">
          <a:xfrm>
            <a:off x="6506565" y="787157"/>
            <a:ext cx="4412970" cy="2895600"/>
          </a:xfrm>
          <a:prstGeom prst="rect">
            <a:avLst/>
          </a:prstGeom>
          <a:noFill/>
          <a:ln w="9525">
            <a:noFill/>
            <a:miter lim="800000"/>
            <a:headEnd/>
            <a:tailEnd/>
          </a:ln>
        </p:spPr>
      </p:pic>
      <p:pic>
        <p:nvPicPr>
          <p:cNvPr id="10245" name="Picture 5">
            <a:extLst>
              <a:ext uri="{FF2B5EF4-FFF2-40B4-BE49-F238E27FC236}">
                <a16:creationId xmlns:a16="http://schemas.microsoft.com/office/drawing/2014/main" id="{2BD52117-93E0-D0E3-C5D1-BAC1F8D71692}"/>
              </a:ext>
            </a:extLst>
          </p:cNvPr>
          <p:cNvPicPr>
            <a:picLocks noChangeAspect="1" noChangeArrowheads="1"/>
          </p:cNvPicPr>
          <p:nvPr/>
        </p:nvPicPr>
        <p:blipFill>
          <a:blip r:embed="rId5" cstate="print"/>
          <a:srcRect/>
          <a:stretch>
            <a:fillRect/>
          </a:stretch>
        </p:blipFill>
        <p:spPr bwMode="auto">
          <a:xfrm>
            <a:off x="1002868" y="3733800"/>
            <a:ext cx="4623302" cy="2590800"/>
          </a:xfrm>
          <a:prstGeom prst="rect">
            <a:avLst/>
          </a:prstGeom>
          <a:noFill/>
          <a:ln w="9525">
            <a:noFill/>
            <a:miter lim="800000"/>
            <a:headEnd/>
            <a:tailEnd/>
          </a:ln>
        </p:spPr>
      </p:pic>
      <p:pic>
        <p:nvPicPr>
          <p:cNvPr id="10246" name="Picture 6">
            <a:extLst>
              <a:ext uri="{FF2B5EF4-FFF2-40B4-BE49-F238E27FC236}">
                <a16:creationId xmlns:a16="http://schemas.microsoft.com/office/drawing/2014/main" id="{7B241CAD-5A58-8519-A640-CE83DE7BC506}"/>
              </a:ext>
            </a:extLst>
          </p:cNvPr>
          <p:cNvPicPr>
            <a:picLocks noChangeAspect="1" noChangeArrowheads="1"/>
          </p:cNvPicPr>
          <p:nvPr/>
        </p:nvPicPr>
        <p:blipFill>
          <a:blip r:embed="rId6" cstate="print"/>
          <a:srcRect/>
          <a:stretch>
            <a:fillRect/>
          </a:stretch>
        </p:blipFill>
        <p:spPr bwMode="auto">
          <a:xfrm>
            <a:off x="6507332" y="3780651"/>
            <a:ext cx="4829452" cy="1571105"/>
          </a:xfrm>
          <a:prstGeom prst="rect">
            <a:avLst/>
          </a:prstGeom>
          <a:noFill/>
          <a:ln w="9525">
            <a:noFill/>
            <a:miter lim="800000"/>
            <a:headEnd/>
            <a:tailEnd/>
          </a:ln>
        </p:spPr>
      </p:pic>
      <p:pic>
        <p:nvPicPr>
          <p:cNvPr id="10247" name="Picture 7">
            <a:extLst>
              <a:ext uri="{FF2B5EF4-FFF2-40B4-BE49-F238E27FC236}">
                <a16:creationId xmlns:a16="http://schemas.microsoft.com/office/drawing/2014/main" id="{8DDACC5D-0B0A-8CB9-153A-656426DAE450}"/>
              </a:ext>
            </a:extLst>
          </p:cNvPr>
          <p:cNvPicPr>
            <a:picLocks noChangeAspect="1" noChangeArrowheads="1"/>
          </p:cNvPicPr>
          <p:nvPr/>
        </p:nvPicPr>
        <p:blipFill>
          <a:blip r:embed="rId7" cstate="print"/>
          <a:srcRect/>
          <a:stretch>
            <a:fillRect/>
          </a:stretch>
        </p:blipFill>
        <p:spPr bwMode="auto">
          <a:xfrm>
            <a:off x="6507332" y="5521548"/>
            <a:ext cx="4829452" cy="982732"/>
          </a:xfrm>
          <a:prstGeom prst="rect">
            <a:avLst/>
          </a:prstGeom>
          <a:noFill/>
          <a:ln w="9525">
            <a:noFill/>
            <a:miter lim="800000"/>
            <a:headEnd/>
            <a:tailEnd/>
          </a:ln>
        </p:spPr>
      </p:pic>
    </p:spTree>
    <p:extLst>
      <p:ext uri="{BB962C8B-B14F-4D97-AF65-F5344CB8AC3E}">
        <p14:creationId xmlns:p14="http://schemas.microsoft.com/office/powerpoint/2010/main" val="19456565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09">
          <a:extLst>
            <a:ext uri="{FF2B5EF4-FFF2-40B4-BE49-F238E27FC236}">
              <a16:creationId xmlns:a16="http://schemas.microsoft.com/office/drawing/2014/main" id="{3E1C420F-8580-440E-8884-136DA370E827}"/>
            </a:ext>
          </a:extLst>
        </p:cNvPr>
        <p:cNvGrpSpPr/>
        <p:nvPr/>
      </p:nvGrpSpPr>
      <p:grpSpPr>
        <a:xfrm>
          <a:off x="0" y="0"/>
          <a:ext cx="0" cy="0"/>
          <a:chOff x="0" y="0"/>
          <a:chExt cx="0" cy="0"/>
        </a:xfrm>
      </p:grpSpPr>
      <p:sp>
        <p:nvSpPr>
          <p:cNvPr id="410" name="Google Shape;410;p37">
            <a:extLst>
              <a:ext uri="{FF2B5EF4-FFF2-40B4-BE49-F238E27FC236}">
                <a16:creationId xmlns:a16="http://schemas.microsoft.com/office/drawing/2014/main" id="{D0DE2BBB-6737-9A01-DC47-7881C1B36150}"/>
              </a:ext>
            </a:extLst>
          </p:cNvPr>
          <p:cNvSpPr txBox="1">
            <a:spLocks noGrp="1"/>
          </p:cNvSpPr>
          <p:nvPr>
            <p:ph type="ctrTitle"/>
          </p:nvPr>
        </p:nvSpPr>
        <p:spPr>
          <a:xfrm>
            <a:off x="1705825" y="2235199"/>
            <a:ext cx="9228234" cy="3055525"/>
          </a:xfrm>
          <a:prstGeom prst="rect">
            <a:avLst/>
          </a:prstGeom>
          <a:noFill/>
          <a:ln>
            <a:noFill/>
          </a:ln>
        </p:spPr>
        <p:txBody>
          <a:bodyPr spcFirstLastPara="1" wrap="square" lIns="0" tIns="0" rIns="0" bIns="0" anchor="t" anchorCtr="0">
            <a:noAutofit/>
          </a:bodyPr>
          <a:lstStyle/>
          <a:p>
            <a:r>
              <a:rPr lang="lv-LV" sz="4800" dirty="0">
                <a:solidFill>
                  <a:schemeClr val="tx1"/>
                </a:solidFill>
              </a:rPr>
              <a:t>Centralizētais eksāmens</a:t>
            </a:r>
            <a:br>
              <a:rPr lang="lv-LV" sz="4800" dirty="0">
                <a:solidFill>
                  <a:schemeClr val="tx1"/>
                </a:solidFill>
              </a:rPr>
            </a:br>
            <a:r>
              <a:rPr lang="lv-LV" sz="4800" dirty="0">
                <a:solidFill>
                  <a:schemeClr val="tx1"/>
                </a:solidFill>
              </a:rPr>
              <a:t>Bioloģija OL</a:t>
            </a:r>
            <a:endParaRPr lang="lv-LV" sz="4800" noProof="0" dirty="0">
              <a:solidFill>
                <a:schemeClr val="bg2"/>
              </a:solidFill>
            </a:endParaRPr>
          </a:p>
        </p:txBody>
      </p:sp>
    </p:spTree>
    <p:extLst>
      <p:ext uri="{BB962C8B-B14F-4D97-AF65-F5344CB8AC3E}">
        <p14:creationId xmlns:p14="http://schemas.microsoft.com/office/powerpoint/2010/main" val="21377723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a:t>Vidēji rezultāti Bioloģija OL</a:t>
            </a:r>
            <a:br>
              <a:rPr lang="lv-LV" dirty="0"/>
            </a:br>
            <a:r>
              <a:rPr lang="lv-LV"/>
              <a:t>2024.-2025. (MD) 2026. (CE)</a:t>
            </a:r>
            <a:endParaRPr lang="en-US"/>
          </a:p>
        </p:txBody>
      </p:sp>
      <p:sp>
        <p:nvSpPr>
          <p:cNvPr id="4" name="Slide Number Placeholder 3"/>
          <p:cNvSpPr>
            <a:spLocks noGrp="1"/>
          </p:cNvSpPr>
          <p:nvPr>
            <p:ph type="sldNum" idx="12"/>
          </p:nvPr>
        </p:nvSpPr>
        <p:spPr/>
        <p:txBody>
          <a:bodyPr/>
          <a:lstStyle/>
          <a:p>
            <a:fld id="{00000000-1234-1234-1234-123412341234}" type="slidenum">
              <a:rPr lang="lv-LV" smtClean="0"/>
              <a:pPr/>
              <a:t>20</a:t>
            </a:fld>
            <a:endParaRPr lang="lv-LV"/>
          </a:p>
        </p:txBody>
      </p:sp>
      <p:pic>
        <p:nvPicPr>
          <p:cNvPr id="5" name="Attēls 4">
            <a:extLst>
              <a:ext uri="{FF2B5EF4-FFF2-40B4-BE49-F238E27FC236}">
                <a16:creationId xmlns:a16="http://schemas.microsoft.com/office/drawing/2014/main" id="{82AA6407-884C-F362-DB45-778AEE6B804B}"/>
              </a:ext>
            </a:extLst>
          </p:cNvPr>
          <p:cNvPicPr>
            <a:picLocks noChangeAspect="1"/>
          </p:cNvPicPr>
          <p:nvPr/>
        </p:nvPicPr>
        <p:blipFill>
          <a:blip r:embed="rId2"/>
          <a:stretch>
            <a:fillRect/>
          </a:stretch>
        </p:blipFill>
        <p:spPr>
          <a:xfrm>
            <a:off x="1882588" y="1879854"/>
            <a:ext cx="8202706" cy="4409378"/>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fld id="{00000000-1234-1234-1234-123412341234}" type="slidenum">
              <a:rPr lang="lv-LV" smtClean="0"/>
              <a:pPr/>
              <a:t>21</a:t>
            </a:fld>
            <a:endParaRPr lang="lv-LV"/>
          </a:p>
        </p:txBody>
      </p:sp>
      <p:sp>
        <p:nvSpPr>
          <p:cNvPr id="9" name="Title 1"/>
          <p:cNvSpPr>
            <a:spLocks noGrp="1"/>
          </p:cNvSpPr>
          <p:nvPr>
            <p:ph type="title"/>
          </p:nvPr>
        </p:nvSpPr>
        <p:spPr>
          <a:xfrm>
            <a:off x="616775" y="257547"/>
            <a:ext cx="5723068" cy="1142815"/>
          </a:xfrm>
        </p:spPr>
        <p:txBody>
          <a:bodyPr/>
          <a:lstStyle/>
          <a:p>
            <a:r>
              <a:rPr lang="lv-LV" dirty="0"/>
              <a:t>CE Bioloģija OL 2026</a:t>
            </a:r>
            <a:endParaRPr lang="en-US" dirty="0"/>
          </a:p>
        </p:txBody>
      </p:sp>
      <p:pic>
        <p:nvPicPr>
          <p:cNvPr id="8" name="Picture 5"/>
          <p:cNvPicPr>
            <a:picLocks noChangeAspect="1" noChangeArrowheads="1"/>
          </p:cNvPicPr>
          <p:nvPr/>
        </p:nvPicPr>
        <p:blipFill>
          <a:blip r:embed="rId2" cstate="print"/>
          <a:srcRect/>
          <a:stretch>
            <a:fillRect/>
          </a:stretch>
        </p:blipFill>
        <p:spPr bwMode="auto">
          <a:xfrm>
            <a:off x="273826" y="2657114"/>
            <a:ext cx="5638703" cy="2855180"/>
          </a:xfrm>
          <a:prstGeom prst="rect">
            <a:avLst/>
          </a:prstGeom>
          <a:noFill/>
          <a:ln w="9525">
            <a:noFill/>
            <a:miter lim="800000"/>
            <a:headEnd/>
            <a:tailEnd/>
          </a:ln>
        </p:spPr>
      </p:pic>
      <p:pic>
        <p:nvPicPr>
          <p:cNvPr id="10" name="Picture 3"/>
          <p:cNvPicPr>
            <a:picLocks noChangeAspect="1" noChangeArrowheads="1"/>
          </p:cNvPicPr>
          <p:nvPr/>
        </p:nvPicPr>
        <p:blipFill>
          <a:blip r:embed="rId3" cstate="print"/>
          <a:srcRect/>
          <a:stretch>
            <a:fillRect/>
          </a:stretch>
        </p:blipFill>
        <p:spPr bwMode="auto">
          <a:xfrm>
            <a:off x="6180985" y="3850775"/>
            <a:ext cx="5860095" cy="2900689"/>
          </a:xfrm>
          <a:prstGeom prst="rect">
            <a:avLst/>
          </a:prstGeom>
          <a:noFill/>
          <a:ln w="9525">
            <a:noFill/>
            <a:miter lim="800000"/>
            <a:headEnd/>
            <a:tailEnd/>
          </a:ln>
        </p:spPr>
      </p:pic>
      <p:pic>
        <p:nvPicPr>
          <p:cNvPr id="11" name="Picture 4"/>
          <p:cNvPicPr>
            <a:picLocks noChangeAspect="1" noChangeArrowheads="1"/>
          </p:cNvPicPr>
          <p:nvPr/>
        </p:nvPicPr>
        <p:blipFill>
          <a:blip r:embed="rId4" cstate="print"/>
          <a:srcRect/>
          <a:stretch>
            <a:fillRect/>
          </a:stretch>
        </p:blipFill>
        <p:spPr bwMode="auto">
          <a:xfrm>
            <a:off x="6173040" y="1727430"/>
            <a:ext cx="5898372" cy="2081086"/>
          </a:xfrm>
          <a:prstGeom prst="rect">
            <a:avLst/>
          </a:prstGeom>
          <a:noFill/>
          <a:ln w="9525">
            <a:noFill/>
            <a:miter lim="800000"/>
            <a:headEnd/>
            <a:tailEnd/>
          </a:ln>
        </p:spPr>
      </p:pic>
      <p:sp>
        <p:nvSpPr>
          <p:cNvPr id="3" name="TextBox 2">
            <a:extLst>
              <a:ext uri="{FF2B5EF4-FFF2-40B4-BE49-F238E27FC236}">
                <a16:creationId xmlns:a16="http://schemas.microsoft.com/office/drawing/2014/main" id="{BF0D8606-2389-1F16-5AFD-65F8B8FB15ED}"/>
              </a:ext>
            </a:extLst>
          </p:cNvPr>
          <p:cNvSpPr txBox="1"/>
          <p:nvPr/>
        </p:nvSpPr>
        <p:spPr>
          <a:xfrm>
            <a:off x="430309" y="5760111"/>
            <a:ext cx="6096000" cy="523220"/>
          </a:xfrm>
          <a:prstGeom prst="rect">
            <a:avLst/>
          </a:prstGeom>
          <a:noFill/>
        </p:spPr>
        <p:txBody>
          <a:bodyPr wrap="square">
            <a:spAutoFit/>
          </a:bodyPr>
          <a:lstStyle/>
          <a:p>
            <a:r>
              <a:rPr lang="lv-LV" dirty="0"/>
              <a:t>Skolēni spēj atcerēties un atpazīt informāciju, </a:t>
            </a:r>
          </a:p>
          <a:p>
            <a:r>
              <a:rPr lang="lv-LV" dirty="0"/>
              <a:t>grūtības sagādā tās pielietošana jaunās situācijās.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a:stretch>
            <a:fillRect/>
          </a:stretch>
        </p:blipFill>
        <p:spPr bwMode="auto">
          <a:xfrm>
            <a:off x="585925" y="0"/>
            <a:ext cx="10359827" cy="6667130"/>
          </a:xfrm>
          <a:prstGeom prst="rect">
            <a:avLst/>
          </a:prstGeom>
          <a:noFill/>
          <a:ln w="9525">
            <a:noFill/>
            <a:miter lim="800000"/>
            <a:headEnd/>
            <a:tailEnd/>
          </a:ln>
        </p:spPr>
      </p:pic>
      <p:sp>
        <p:nvSpPr>
          <p:cNvPr id="6" name="TextBox 5"/>
          <p:cNvSpPr txBox="1"/>
          <p:nvPr/>
        </p:nvSpPr>
        <p:spPr>
          <a:xfrm>
            <a:off x="304800" y="5410200"/>
            <a:ext cx="1457450" cy="307777"/>
          </a:xfrm>
          <a:prstGeom prst="rect">
            <a:avLst/>
          </a:prstGeom>
          <a:noFill/>
          <a:ln>
            <a:noFill/>
          </a:ln>
        </p:spPr>
        <p:txBody>
          <a:bodyPr wrap="none" rtlCol="0">
            <a:spAutoFit/>
          </a:bodyPr>
          <a:lstStyle/>
          <a:p>
            <a:r>
              <a:rPr lang="lv-LV" dirty="0">
                <a:solidFill>
                  <a:srgbClr val="FF0000"/>
                </a:solidFill>
              </a:rPr>
              <a:t>Zem 20 % - 258</a:t>
            </a:r>
            <a:endParaRPr lang="en-US" dirty="0">
              <a:solidFill>
                <a:srgbClr val="FF00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cstate="print"/>
          <a:srcRect/>
          <a:stretch>
            <a:fillRect/>
          </a:stretch>
        </p:blipFill>
        <p:spPr bwMode="auto">
          <a:xfrm>
            <a:off x="506027" y="145647"/>
            <a:ext cx="10937290" cy="6483753"/>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cstate="print"/>
          <a:srcRect/>
          <a:stretch>
            <a:fillRect/>
          </a:stretch>
        </p:blipFill>
        <p:spPr bwMode="auto">
          <a:xfrm>
            <a:off x="805897" y="441674"/>
            <a:ext cx="3917024" cy="2737179"/>
          </a:xfrm>
          <a:prstGeom prst="rect">
            <a:avLst/>
          </a:prstGeom>
          <a:noFill/>
          <a:ln w="9525">
            <a:solidFill>
              <a:srgbClr val="7030A0"/>
            </a:solidFill>
            <a:miter lim="800000"/>
            <a:headEnd/>
            <a:tailEnd/>
          </a:ln>
        </p:spPr>
      </p:pic>
      <p:pic>
        <p:nvPicPr>
          <p:cNvPr id="19459" name="Picture 3"/>
          <p:cNvPicPr>
            <a:picLocks noChangeAspect="1" noChangeArrowheads="1"/>
          </p:cNvPicPr>
          <p:nvPr/>
        </p:nvPicPr>
        <p:blipFill>
          <a:blip r:embed="rId3" cstate="print"/>
          <a:srcRect/>
          <a:stretch>
            <a:fillRect/>
          </a:stretch>
        </p:blipFill>
        <p:spPr bwMode="auto">
          <a:xfrm>
            <a:off x="809096" y="3300398"/>
            <a:ext cx="3917024" cy="1780596"/>
          </a:xfrm>
          <a:prstGeom prst="rect">
            <a:avLst/>
          </a:prstGeom>
          <a:noFill/>
          <a:ln w="9525">
            <a:solidFill>
              <a:srgbClr val="7030A0"/>
            </a:solidFill>
            <a:miter lim="800000"/>
            <a:headEnd/>
            <a:tailEnd/>
          </a:ln>
        </p:spPr>
      </p:pic>
      <p:pic>
        <p:nvPicPr>
          <p:cNvPr id="19460" name="Picture 4"/>
          <p:cNvPicPr>
            <a:picLocks noChangeAspect="1" noChangeArrowheads="1"/>
          </p:cNvPicPr>
          <p:nvPr/>
        </p:nvPicPr>
        <p:blipFill>
          <a:blip r:embed="rId4" cstate="print"/>
          <a:srcRect/>
          <a:stretch>
            <a:fillRect/>
          </a:stretch>
        </p:blipFill>
        <p:spPr bwMode="auto">
          <a:xfrm>
            <a:off x="805896" y="5174640"/>
            <a:ext cx="3917024" cy="1570175"/>
          </a:xfrm>
          <a:prstGeom prst="rect">
            <a:avLst/>
          </a:prstGeom>
          <a:noFill/>
          <a:ln w="9525">
            <a:solidFill>
              <a:srgbClr val="7030A0"/>
            </a:solidFill>
            <a:miter lim="800000"/>
            <a:headEnd/>
            <a:tailEnd/>
          </a:ln>
        </p:spPr>
      </p:pic>
      <p:pic>
        <p:nvPicPr>
          <p:cNvPr id="19461" name="Picture 5"/>
          <p:cNvPicPr>
            <a:picLocks noChangeAspect="1" noChangeArrowheads="1"/>
          </p:cNvPicPr>
          <p:nvPr/>
        </p:nvPicPr>
        <p:blipFill>
          <a:blip r:embed="rId5" cstate="print"/>
          <a:srcRect/>
          <a:stretch>
            <a:fillRect/>
          </a:stretch>
        </p:blipFill>
        <p:spPr bwMode="auto">
          <a:xfrm>
            <a:off x="6400936" y="432794"/>
            <a:ext cx="4807981" cy="1240198"/>
          </a:xfrm>
          <a:prstGeom prst="rect">
            <a:avLst/>
          </a:prstGeom>
          <a:noFill/>
          <a:ln w="9525">
            <a:solidFill>
              <a:srgbClr val="7030A0"/>
            </a:solidFill>
            <a:miter lim="800000"/>
            <a:headEnd/>
            <a:tailEnd/>
          </a:ln>
        </p:spPr>
      </p:pic>
      <p:pic>
        <p:nvPicPr>
          <p:cNvPr id="19462" name="Picture 6"/>
          <p:cNvPicPr>
            <a:picLocks noChangeAspect="1" noChangeArrowheads="1"/>
          </p:cNvPicPr>
          <p:nvPr/>
        </p:nvPicPr>
        <p:blipFill>
          <a:blip r:embed="rId6" cstate="print"/>
          <a:srcRect/>
          <a:stretch>
            <a:fillRect/>
          </a:stretch>
        </p:blipFill>
        <p:spPr bwMode="auto">
          <a:xfrm>
            <a:off x="6400800" y="1742249"/>
            <a:ext cx="4807433" cy="2346695"/>
          </a:xfrm>
          <a:prstGeom prst="rect">
            <a:avLst/>
          </a:prstGeom>
          <a:noFill/>
          <a:ln w="9525">
            <a:solidFill>
              <a:srgbClr val="7030A0"/>
            </a:solidFill>
            <a:miter lim="800000"/>
            <a:headEnd/>
            <a:tailEnd/>
          </a:ln>
        </p:spPr>
      </p:pic>
      <p:pic>
        <p:nvPicPr>
          <p:cNvPr id="19463" name="Picture 7"/>
          <p:cNvPicPr>
            <a:picLocks noChangeAspect="1" noChangeArrowheads="1"/>
          </p:cNvPicPr>
          <p:nvPr/>
        </p:nvPicPr>
        <p:blipFill>
          <a:blip r:embed="rId7" cstate="print"/>
          <a:srcRect/>
          <a:stretch>
            <a:fillRect/>
          </a:stretch>
        </p:blipFill>
        <p:spPr bwMode="auto">
          <a:xfrm>
            <a:off x="6400800" y="4154015"/>
            <a:ext cx="4807433" cy="2570315"/>
          </a:xfrm>
          <a:prstGeom prst="rect">
            <a:avLst/>
          </a:prstGeom>
          <a:noFill/>
          <a:ln w="9525">
            <a:solidFill>
              <a:srgbClr val="7030A0"/>
            </a:solidFill>
            <a:miter lim="800000"/>
            <a:headEnd/>
            <a:tailEnd/>
          </a:ln>
        </p:spPr>
      </p:pic>
      <p:sp>
        <p:nvSpPr>
          <p:cNvPr id="8" name="TextBox 7"/>
          <p:cNvSpPr txBox="1"/>
          <p:nvPr/>
        </p:nvSpPr>
        <p:spPr>
          <a:xfrm>
            <a:off x="2439388" y="71024"/>
            <a:ext cx="1598515" cy="307777"/>
          </a:xfrm>
          <a:prstGeom prst="rect">
            <a:avLst/>
          </a:prstGeom>
          <a:noFill/>
          <a:ln>
            <a:noFill/>
          </a:ln>
        </p:spPr>
        <p:txBody>
          <a:bodyPr wrap="none" rtlCol="0">
            <a:spAutoFit/>
          </a:bodyPr>
          <a:lstStyle/>
          <a:p>
            <a:r>
              <a:rPr lang="lv-LV" b="1" dirty="0">
                <a:solidFill>
                  <a:srgbClr val="7030A0"/>
                </a:solidFill>
              </a:rPr>
              <a:t>Izpilde zem 30 %</a:t>
            </a:r>
            <a:endParaRPr lang="en-US" b="1" dirty="0">
              <a:solidFill>
                <a:srgbClr val="7030A0"/>
              </a:solidFill>
            </a:endParaRPr>
          </a:p>
        </p:txBody>
      </p:sp>
      <p:sp>
        <p:nvSpPr>
          <p:cNvPr id="9" name="TextBox 8"/>
          <p:cNvSpPr txBox="1"/>
          <p:nvPr/>
        </p:nvSpPr>
        <p:spPr>
          <a:xfrm>
            <a:off x="8566682" y="72498"/>
            <a:ext cx="1617751" cy="307777"/>
          </a:xfrm>
          <a:prstGeom prst="rect">
            <a:avLst/>
          </a:prstGeom>
          <a:noFill/>
          <a:ln>
            <a:noFill/>
          </a:ln>
        </p:spPr>
        <p:txBody>
          <a:bodyPr wrap="none" rtlCol="0">
            <a:spAutoFit/>
          </a:bodyPr>
          <a:lstStyle/>
          <a:p>
            <a:r>
              <a:rPr lang="lv-LV" b="1" dirty="0">
                <a:solidFill>
                  <a:srgbClr val="7030A0"/>
                </a:solidFill>
              </a:rPr>
              <a:t>Izpilde virs 80 %</a:t>
            </a:r>
            <a:endParaRPr lang="en-US" b="1" dirty="0">
              <a:solidFill>
                <a:srgbClr val="7030A0"/>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cstate="print"/>
          <a:srcRect/>
          <a:stretch>
            <a:fillRect/>
          </a:stretch>
        </p:blipFill>
        <p:spPr bwMode="auto">
          <a:xfrm>
            <a:off x="878888" y="152400"/>
            <a:ext cx="9898603" cy="6438900"/>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cstate="print"/>
          <a:srcRect/>
          <a:stretch>
            <a:fillRect/>
          </a:stretch>
        </p:blipFill>
        <p:spPr bwMode="auto">
          <a:xfrm>
            <a:off x="304800" y="361771"/>
            <a:ext cx="5660994" cy="1461359"/>
          </a:xfrm>
          <a:prstGeom prst="rect">
            <a:avLst/>
          </a:prstGeom>
          <a:noFill/>
          <a:ln w="9525">
            <a:solidFill>
              <a:srgbClr val="7030A0"/>
            </a:solidFill>
            <a:miter lim="800000"/>
            <a:headEnd/>
            <a:tailEnd/>
          </a:ln>
        </p:spPr>
      </p:pic>
      <p:pic>
        <p:nvPicPr>
          <p:cNvPr id="20483" name="Picture 3"/>
          <p:cNvPicPr>
            <a:picLocks noChangeAspect="1" noChangeArrowheads="1"/>
          </p:cNvPicPr>
          <p:nvPr/>
        </p:nvPicPr>
        <p:blipFill>
          <a:blip r:embed="rId3" cstate="print"/>
          <a:srcRect/>
          <a:stretch>
            <a:fillRect/>
          </a:stretch>
        </p:blipFill>
        <p:spPr bwMode="auto">
          <a:xfrm>
            <a:off x="287045" y="2091433"/>
            <a:ext cx="5660994" cy="2365417"/>
          </a:xfrm>
          <a:prstGeom prst="rect">
            <a:avLst/>
          </a:prstGeom>
          <a:noFill/>
          <a:ln w="9525">
            <a:solidFill>
              <a:srgbClr val="7030A0"/>
            </a:solidFill>
            <a:miter lim="800000"/>
            <a:headEnd/>
            <a:tailEnd/>
          </a:ln>
        </p:spPr>
      </p:pic>
      <p:sp>
        <p:nvSpPr>
          <p:cNvPr id="6" name="TextBox 5"/>
          <p:cNvSpPr txBox="1"/>
          <p:nvPr/>
        </p:nvSpPr>
        <p:spPr>
          <a:xfrm>
            <a:off x="2439388" y="71024"/>
            <a:ext cx="1598515" cy="307777"/>
          </a:xfrm>
          <a:prstGeom prst="rect">
            <a:avLst/>
          </a:prstGeom>
          <a:noFill/>
          <a:ln>
            <a:noFill/>
          </a:ln>
        </p:spPr>
        <p:txBody>
          <a:bodyPr wrap="none" rtlCol="0">
            <a:spAutoFit/>
          </a:bodyPr>
          <a:lstStyle/>
          <a:p>
            <a:r>
              <a:rPr lang="lv-LV" b="1" dirty="0">
                <a:solidFill>
                  <a:srgbClr val="7030A0"/>
                </a:solidFill>
              </a:rPr>
              <a:t>Izpilde zem 30 %</a:t>
            </a:r>
            <a:endParaRPr lang="en-US" b="1" dirty="0">
              <a:solidFill>
                <a:srgbClr val="7030A0"/>
              </a:solidFill>
            </a:endParaRPr>
          </a:p>
        </p:txBody>
      </p:sp>
      <p:pic>
        <p:nvPicPr>
          <p:cNvPr id="7" name="Attēls 1"/>
          <p:cNvPicPr/>
          <p:nvPr/>
        </p:nvPicPr>
        <p:blipFill>
          <a:blip r:embed="rId4" cstate="print"/>
          <a:stretch>
            <a:fillRect/>
          </a:stretch>
        </p:blipFill>
        <p:spPr>
          <a:xfrm>
            <a:off x="6285390" y="1374604"/>
            <a:ext cx="5597785" cy="2087682"/>
          </a:xfrm>
          <a:prstGeom prst="rect">
            <a:avLst/>
          </a:prstGeom>
        </p:spPr>
      </p:pic>
      <p:pic>
        <p:nvPicPr>
          <p:cNvPr id="8" name="Attēls 1"/>
          <p:cNvPicPr/>
          <p:nvPr/>
        </p:nvPicPr>
        <p:blipFill>
          <a:blip r:embed="rId5" cstate="print"/>
          <a:stretch>
            <a:fillRect/>
          </a:stretch>
        </p:blipFill>
        <p:spPr>
          <a:xfrm>
            <a:off x="6344394" y="3664612"/>
            <a:ext cx="5613827" cy="978401"/>
          </a:xfrm>
          <a:prstGeom prst="rect">
            <a:avLst/>
          </a:prstGeom>
        </p:spPr>
      </p:pic>
      <p:sp>
        <p:nvSpPr>
          <p:cNvPr id="9" name="Rectangle 4"/>
          <p:cNvSpPr>
            <a:spLocks noChangeArrowheads="1"/>
          </p:cNvSpPr>
          <p:nvPr/>
        </p:nvSpPr>
        <p:spPr bwMode="auto">
          <a:xfrm>
            <a:off x="8549196" y="4567853"/>
            <a:ext cx="3642805"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lv-LV" sz="1100" dirty="0">
                <a:solidFill>
                  <a:srgbClr val="7030A0"/>
                </a:solidFill>
              </a:rPr>
              <a:t>Skaidro izplatības atšķirības, nav par ģenētisko faktoru </a:t>
            </a:r>
            <a:endParaRPr lang="en-US" sz="1100" dirty="0">
              <a:solidFill>
                <a:srgbClr val="7030A0"/>
              </a:solidFill>
            </a:endParaRPr>
          </a:p>
        </p:txBody>
      </p:sp>
      <p:sp>
        <p:nvSpPr>
          <p:cNvPr id="10" name="Rectangle 4"/>
          <p:cNvSpPr>
            <a:spLocks noChangeArrowheads="1"/>
          </p:cNvSpPr>
          <p:nvPr/>
        </p:nvSpPr>
        <p:spPr bwMode="auto">
          <a:xfrm>
            <a:off x="10466773" y="6442531"/>
            <a:ext cx="1725227"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lv-LV" sz="1100" dirty="0">
                <a:solidFill>
                  <a:srgbClr val="7030A0"/>
                </a:solidFill>
              </a:rPr>
              <a:t>Kļūdaini skaidrojumi</a:t>
            </a:r>
            <a:endParaRPr lang="en-US" sz="1100" dirty="0">
              <a:solidFill>
                <a:srgbClr val="7030A0"/>
              </a:solidFill>
            </a:endParaRPr>
          </a:p>
        </p:txBody>
      </p:sp>
      <p:pic>
        <p:nvPicPr>
          <p:cNvPr id="11" name="Attēls 1"/>
          <p:cNvPicPr/>
          <p:nvPr/>
        </p:nvPicPr>
        <p:blipFill>
          <a:blip r:embed="rId6" cstate="print"/>
          <a:stretch>
            <a:fillRect/>
          </a:stretch>
        </p:blipFill>
        <p:spPr>
          <a:xfrm>
            <a:off x="6384667" y="5007006"/>
            <a:ext cx="5475898" cy="1444885"/>
          </a:xfrm>
          <a:prstGeom prst="rect">
            <a:avLst/>
          </a:prstGeom>
        </p:spPr>
      </p:pic>
      <p:pic>
        <p:nvPicPr>
          <p:cNvPr id="51202" name="Picture 2"/>
          <p:cNvPicPr>
            <a:picLocks noChangeAspect="1" noChangeArrowheads="1"/>
          </p:cNvPicPr>
          <p:nvPr/>
        </p:nvPicPr>
        <p:blipFill>
          <a:blip r:embed="rId7"/>
          <a:srcRect/>
          <a:stretch>
            <a:fillRect/>
          </a:stretch>
        </p:blipFill>
        <p:spPr bwMode="auto">
          <a:xfrm>
            <a:off x="6241002" y="265933"/>
            <a:ext cx="5814874" cy="800997"/>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4" name="Picture 4"/>
          <p:cNvPicPr>
            <a:picLocks noChangeAspect="1" noChangeArrowheads="1"/>
          </p:cNvPicPr>
          <p:nvPr/>
        </p:nvPicPr>
        <p:blipFill>
          <a:blip r:embed="rId2" cstate="print"/>
          <a:srcRect/>
          <a:stretch>
            <a:fillRect/>
          </a:stretch>
        </p:blipFill>
        <p:spPr bwMode="auto">
          <a:xfrm>
            <a:off x="181985" y="404676"/>
            <a:ext cx="4854753" cy="982269"/>
          </a:xfrm>
          <a:prstGeom prst="rect">
            <a:avLst/>
          </a:prstGeom>
          <a:noFill/>
          <a:ln w="9525">
            <a:solidFill>
              <a:srgbClr val="7030A0"/>
            </a:solidFill>
            <a:miter lim="800000"/>
            <a:headEnd/>
            <a:tailEnd/>
          </a:ln>
        </p:spPr>
      </p:pic>
      <p:pic>
        <p:nvPicPr>
          <p:cNvPr id="20485" name="Picture 5"/>
          <p:cNvPicPr>
            <a:picLocks noChangeAspect="1" noChangeArrowheads="1"/>
          </p:cNvPicPr>
          <p:nvPr/>
        </p:nvPicPr>
        <p:blipFill>
          <a:blip r:embed="rId3" cstate="print"/>
          <a:srcRect/>
          <a:stretch>
            <a:fillRect/>
          </a:stretch>
        </p:blipFill>
        <p:spPr bwMode="auto">
          <a:xfrm>
            <a:off x="195309" y="2671467"/>
            <a:ext cx="5734975" cy="838200"/>
          </a:xfrm>
          <a:prstGeom prst="rect">
            <a:avLst/>
          </a:prstGeom>
          <a:noFill/>
          <a:ln w="9525">
            <a:solidFill>
              <a:srgbClr val="7030A0"/>
            </a:solidFill>
            <a:miter lim="800000"/>
            <a:headEnd/>
            <a:tailEnd/>
          </a:ln>
        </p:spPr>
      </p:pic>
      <p:sp>
        <p:nvSpPr>
          <p:cNvPr id="6" name="TextBox 5"/>
          <p:cNvSpPr txBox="1"/>
          <p:nvPr/>
        </p:nvSpPr>
        <p:spPr>
          <a:xfrm>
            <a:off x="1986627" y="0"/>
            <a:ext cx="1568058" cy="307777"/>
          </a:xfrm>
          <a:prstGeom prst="rect">
            <a:avLst/>
          </a:prstGeom>
          <a:noFill/>
          <a:ln>
            <a:noFill/>
          </a:ln>
        </p:spPr>
        <p:txBody>
          <a:bodyPr wrap="none" rtlCol="0">
            <a:spAutoFit/>
          </a:bodyPr>
          <a:lstStyle/>
          <a:p>
            <a:r>
              <a:rPr lang="lv-LV" b="1" dirty="0">
                <a:solidFill>
                  <a:srgbClr val="7030A0"/>
                </a:solidFill>
              </a:rPr>
              <a:t>Izpilde virs 60 %</a:t>
            </a:r>
            <a:endParaRPr lang="en-US" b="1" dirty="0">
              <a:solidFill>
                <a:srgbClr val="7030A0"/>
              </a:solidFill>
            </a:endParaRPr>
          </a:p>
        </p:txBody>
      </p:sp>
      <p:pic>
        <p:nvPicPr>
          <p:cNvPr id="52226" name="Picture 2"/>
          <p:cNvPicPr>
            <a:picLocks noChangeAspect="1" noChangeArrowheads="1"/>
          </p:cNvPicPr>
          <p:nvPr/>
        </p:nvPicPr>
        <p:blipFill>
          <a:blip r:embed="rId4"/>
          <a:srcRect/>
          <a:stretch>
            <a:fillRect/>
          </a:stretch>
        </p:blipFill>
        <p:spPr bwMode="auto">
          <a:xfrm>
            <a:off x="5698438" y="393114"/>
            <a:ext cx="6269633" cy="618940"/>
          </a:xfrm>
          <a:prstGeom prst="rect">
            <a:avLst/>
          </a:prstGeom>
          <a:noFill/>
          <a:ln w="9525">
            <a:noFill/>
            <a:miter lim="800000"/>
            <a:headEnd/>
            <a:tailEnd/>
          </a:ln>
        </p:spPr>
      </p:pic>
      <p:pic>
        <p:nvPicPr>
          <p:cNvPr id="8" name="Attēls 1"/>
          <p:cNvPicPr/>
          <p:nvPr/>
        </p:nvPicPr>
        <p:blipFill rotWithShape="1">
          <a:blip r:embed="rId5" cstate="print"/>
          <a:srcRect b="63251"/>
          <a:stretch>
            <a:fillRect/>
          </a:stretch>
        </p:blipFill>
        <p:spPr bwMode="auto">
          <a:xfrm>
            <a:off x="6445106" y="2699157"/>
            <a:ext cx="5143294" cy="1175657"/>
          </a:xfrm>
          <a:prstGeom prst="rect">
            <a:avLst/>
          </a:prstGeom>
          <a:ln>
            <a:noFill/>
          </a:ln>
          <a:extLst>
            <a:ext uri="{53640926-AAD7-44D8-BBD7-CCE9431645EC}">
              <a14:shadowObscured xmlns:a14="http://schemas.microsoft.com/office/drawing/2010/main"/>
            </a:ext>
          </a:extLst>
        </p:spPr>
      </p:pic>
      <p:pic>
        <p:nvPicPr>
          <p:cNvPr id="9" name="Attēls 1"/>
          <p:cNvPicPr/>
          <p:nvPr/>
        </p:nvPicPr>
        <p:blipFill rotWithShape="1">
          <a:blip r:embed="rId6" cstate="print"/>
          <a:srcRect t="17413"/>
          <a:stretch>
            <a:fillRect/>
          </a:stretch>
        </p:blipFill>
        <p:spPr bwMode="auto">
          <a:xfrm>
            <a:off x="6036296" y="4524348"/>
            <a:ext cx="5765605" cy="632460"/>
          </a:xfrm>
          <a:prstGeom prst="rect">
            <a:avLst/>
          </a:prstGeom>
          <a:ln>
            <a:noFill/>
          </a:ln>
          <a:extLst>
            <a:ext uri="{53640926-AAD7-44D8-BBD7-CCE9431645EC}">
              <a14:shadowObscured xmlns:a14="http://schemas.microsoft.com/office/drawing/2010/main"/>
            </a:ext>
          </a:extLst>
        </p:spPr>
      </p:pic>
      <p:sp>
        <p:nvSpPr>
          <p:cNvPr id="10" name="Rectangle 4"/>
          <p:cNvSpPr>
            <a:spLocks noChangeArrowheads="1"/>
          </p:cNvSpPr>
          <p:nvPr/>
        </p:nvSpPr>
        <p:spPr bwMode="auto">
          <a:xfrm>
            <a:off x="10058400" y="5162679"/>
            <a:ext cx="2133601"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lv-LV" sz="1100" dirty="0">
                <a:solidFill>
                  <a:srgbClr val="7030A0"/>
                </a:solidFill>
              </a:rPr>
              <a:t>Tikai spriedums, nav datu</a:t>
            </a:r>
            <a:endParaRPr lang="en-US" sz="1100" dirty="0">
              <a:solidFill>
                <a:srgbClr val="7030A0"/>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fld id="{00000000-1234-1234-1234-123412341234}" type="slidenum">
              <a:rPr lang="lv-LV" smtClean="0"/>
              <a:pPr/>
              <a:t>28</a:t>
            </a:fld>
            <a:endParaRPr lang="lv-LV"/>
          </a:p>
        </p:txBody>
      </p:sp>
      <p:sp>
        <p:nvSpPr>
          <p:cNvPr id="9" name="Title 1"/>
          <p:cNvSpPr>
            <a:spLocks noGrp="1"/>
          </p:cNvSpPr>
          <p:nvPr>
            <p:ph type="title"/>
          </p:nvPr>
        </p:nvSpPr>
        <p:spPr>
          <a:xfrm>
            <a:off x="616774" y="257547"/>
            <a:ext cx="6751691" cy="1142815"/>
          </a:xfrm>
        </p:spPr>
        <p:txBody>
          <a:bodyPr/>
          <a:lstStyle/>
          <a:p>
            <a:r>
              <a:rPr lang="lv-LV" dirty="0"/>
              <a:t>7. uzdevums</a:t>
            </a:r>
            <a:br>
              <a:rPr lang="lv-LV" dirty="0"/>
            </a:br>
            <a:r>
              <a:rPr lang="lv-LV" dirty="0"/>
              <a:t>pētnieciskās prasmes</a:t>
            </a:r>
            <a:endParaRPr lang="en-US" dirty="0"/>
          </a:p>
        </p:txBody>
      </p:sp>
      <p:sp>
        <p:nvSpPr>
          <p:cNvPr id="53249" name="Rectangle 1"/>
          <p:cNvSpPr>
            <a:spLocks noChangeArrowheads="1"/>
          </p:cNvSpPr>
          <p:nvPr/>
        </p:nvSpPr>
        <p:spPr bwMode="auto">
          <a:xfrm>
            <a:off x="0" y="1820063"/>
            <a:ext cx="4193777" cy="2616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100" b="1" i="0" u="none" strike="noStrike" cap="none" normalizeH="0" baseline="0" dirty="0">
                <a:ln>
                  <a:noFill/>
                </a:ln>
                <a:solidFill>
                  <a:schemeClr val="tx1"/>
                </a:solidFill>
                <a:effectLst/>
                <a:latin typeface="Arial" pitchFamily="34" charset="0"/>
                <a:ea typeface="Arial" pitchFamily="34" charset="0"/>
                <a:cs typeface="Aptos" charset="0"/>
              </a:rPr>
              <a:t>7.1. (3 punkti) Uzraksti pētījuma lielumus un to mērvienības!</a:t>
            </a:r>
            <a:endParaRPr kumimoji="0" lang="lv-LV" sz="1800" b="1" i="0" u="none" strike="noStrike" cap="none" normalizeH="0" baseline="0" dirty="0">
              <a:ln>
                <a:noFill/>
              </a:ln>
              <a:solidFill>
                <a:schemeClr val="tx1"/>
              </a:solidFill>
              <a:effectLst/>
              <a:latin typeface="Arial" pitchFamily="34" charset="0"/>
              <a:cs typeface="Arial" pitchFamily="34" charset="0"/>
            </a:endParaRPr>
          </a:p>
        </p:txBody>
      </p:sp>
      <p:pic>
        <p:nvPicPr>
          <p:cNvPr id="12" name="Attēls 1"/>
          <p:cNvPicPr/>
          <p:nvPr/>
        </p:nvPicPr>
        <p:blipFill>
          <a:blip r:embed="rId2" cstate="print"/>
          <a:stretch>
            <a:fillRect/>
          </a:stretch>
        </p:blipFill>
        <p:spPr>
          <a:xfrm>
            <a:off x="3259729" y="2153266"/>
            <a:ext cx="6088458" cy="1451068"/>
          </a:xfrm>
          <a:prstGeom prst="rect">
            <a:avLst/>
          </a:prstGeom>
          <a:ln>
            <a:solidFill>
              <a:srgbClr val="7030A0"/>
            </a:solidFill>
          </a:ln>
        </p:spPr>
      </p:pic>
      <p:pic>
        <p:nvPicPr>
          <p:cNvPr id="13" name="Attēls 1"/>
          <p:cNvPicPr/>
          <p:nvPr/>
        </p:nvPicPr>
        <p:blipFill>
          <a:blip r:embed="rId3" cstate="print"/>
          <a:stretch>
            <a:fillRect/>
          </a:stretch>
        </p:blipFill>
        <p:spPr>
          <a:xfrm>
            <a:off x="3265207" y="3799643"/>
            <a:ext cx="6109612" cy="1277669"/>
          </a:xfrm>
          <a:prstGeom prst="rect">
            <a:avLst/>
          </a:prstGeom>
          <a:ln>
            <a:solidFill>
              <a:srgbClr val="7030A0"/>
            </a:solidFill>
          </a:ln>
        </p:spPr>
      </p:pic>
      <p:pic>
        <p:nvPicPr>
          <p:cNvPr id="53250" name="Picture 2"/>
          <p:cNvPicPr>
            <a:picLocks noChangeAspect="1" noChangeArrowheads="1"/>
          </p:cNvPicPr>
          <p:nvPr/>
        </p:nvPicPr>
        <p:blipFill>
          <a:blip r:embed="rId4"/>
          <a:srcRect/>
          <a:stretch>
            <a:fillRect/>
          </a:stretch>
        </p:blipFill>
        <p:spPr bwMode="auto">
          <a:xfrm>
            <a:off x="3240164" y="5211191"/>
            <a:ext cx="6134655" cy="1513643"/>
          </a:xfrm>
          <a:prstGeom prst="rect">
            <a:avLst/>
          </a:prstGeom>
          <a:noFill/>
          <a:ln w="9525">
            <a:solidFill>
              <a:srgbClr val="7030A0"/>
            </a:solid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fld id="{00000000-1234-1234-1234-123412341234}" type="slidenum">
              <a:rPr lang="lv-LV" smtClean="0"/>
              <a:pPr/>
              <a:t>29</a:t>
            </a:fld>
            <a:endParaRPr lang="lv-LV"/>
          </a:p>
        </p:txBody>
      </p:sp>
      <p:sp>
        <p:nvSpPr>
          <p:cNvPr id="9" name="Title 1"/>
          <p:cNvSpPr>
            <a:spLocks noGrp="1"/>
          </p:cNvSpPr>
          <p:nvPr>
            <p:ph type="title"/>
          </p:nvPr>
        </p:nvSpPr>
        <p:spPr>
          <a:xfrm>
            <a:off x="616775" y="257547"/>
            <a:ext cx="5723068" cy="1142815"/>
          </a:xfrm>
        </p:spPr>
        <p:txBody>
          <a:bodyPr/>
          <a:lstStyle/>
          <a:p>
            <a:r>
              <a:rPr lang="lv-LV" dirty="0"/>
              <a:t>7. uzdevums</a:t>
            </a:r>
            <a:br>
              <a:rPr lang="lv-LV" dirty="0"/>
            </a:br>
            <a:r>
              <a:rPr lang="lv-LV" dirty="0"/>
              <a:t>pētnieciskās prasmes</a:t>
            </a:r>
            <a:endParaRPr lang="en-US" dirty="0"/>
          </a:p>
        </p:txBody>
      </p:sp>
      <p:sp>
        <p:nvSpPr>
          <p:cNvPr id="53249" name="Rectangle 1"/>
          <p:cNvSpPr>
            <a:spLocks noChangeArrowheads="1"/>
          </p:cNvSpPr>
          <p:nvPr/>
        </p:nvSpPr>
        <p:spPr bwMode="auto">
          <a:xfrm>
            <a:off x="0" y="1820063"/>
            <a:ext cx="5937844" cy="2616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buClrTx/>
            </a:pPr>
            <a:r>
              <a:rPr lang="lv-LV" sz="1100" b="1" dirty="0">
                <a:solidFill>
                  <a:schemeClr val="tx1"/>
                </a:solidFill>
                <a:latin typeface="Arial" pitchFamily="34" charset="0"/>
                <a:ea typeface="Arial" pitchFamily="34" charset="0"/>
                <a:cs typeface="Aptos" charset="0"/>
              </a:rPr>
              <a:t>7.2. (2 punkti) Formulē plānotā pētījuma hipotēzi, iekļaujot tās teorētisko pamatojumu!</a:t>
            </a:r>
            <a:endParaRPr kumimoji="0" lang="lv-LV" sz="1800" b="1" i="0" u="none" strike="noStrike" cap="none" normalizeH="0" baseline="0" dirty="0">
              <a:ln>
                <a:noFill/>
              </a:ln>
              <a:solidFill>
                <a:schemeClr val="tx1"/>
              </a:solidFill>
              <a:effectLst/>
              <a:latin typeface="Arial" pitchFamily="34" charset="0"/>
              <a:cs typeface="Arial" pitchFamily="34" charset="0"/>
            </a:endParaRPr>
          </a:p>
        </p:txBody>
      </p:sp>
      <p:pic>
        <p:nvPicPr>
          <p:cNvPr id="8" name="Attēls 1"/>
          <p:cNvPicPr/>
          <p:nvPr/>
        </p:nvPicPr>
        <p:blipFill rotWithShape="1">
          <a:blip r:embed="rId2" cstate="print"/>
          <a:srcRect t="4598"/>
          <a:stretch>
            <a:fillRect/>
          </a:stretch>
        </p:blipFill>
        <p:spPr bwMode="auto">
          <a:xfrm>
            <a:off x="2881775" y="2252477"/>
            <a:ext cx="5960384" cy="1165426"/>
          </a:xfrm>
          <a:prstGeom prst="rect">
            <a:avLst/>
          </a:prstGeom>
          <a:ln>
            <a:solidFill>
              <a:srgbClr val="7030A0"/>
            </a:solidFill>
          </a:ln>
          <a:extLst>
            <a:ext uri="{53640926-AAD7-44D8-BBD7-CCE9431645EC}">
              <a14:shadowObscured xmlns:a14="http://schemas.microsoft.com/office/drawing/2010/main"/>
            </a:ext>
          </a:extLst>
        </p:spPr>
      </p:pic>
      <p:pic>
        <p:nvPicPr>
          <p:cNvPr id="10" name="Attēls 1"/>
          <p:cNvPicPr/>
          <p:nvPr/>
        </p:nvPicPr>
        <p:blipFill>
          <a:blip r:embed="rId3" cstate="print"/>
          <a:stretch>
            <a:fillRect/>
          </a:stretch>
        </p:blipFill>
        <p:spPr>
          <a:xfrm>
            <a:off x="2903750" y="3760978"/>
            <a:ext cx="5956165" cy="961942"/>
          </a:xfrm>
          <a:prstGeom prst="rect">
            <a:avLst/>
          </a:prstGeom>
          <a:ln>
            <a:solidFill>
              <a:srgbClr val="7030A0"/>
            </a:solidFill>
          </a:ln>
        </p:spPr>
      </p:pic>
      <p:sp>
        <p:nvSpPr>
          <p:cNvPr id="66561" name="Rectangle 1"/>
          <p:cNvSpPr>
            <a:spLocks noChangeArrowheads="1"/>
          </p:cNvSpPr>
          <p:nvPr/>
        </p:nvSpPr>
        <p:spPr bwMode="auto">
          <a:xfrm>
            <a:off x="6099224" y="4720925"/>
            <a:ext cx="5726244"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1600200" algn="l"/>
              </a:tabLst>
            </a:pPr>
            <a:r>
              <a:rPr kumimoji="0" lang="lv-LV" sz="1100" b="0" i="0" u="none" strike="noStrike" cap="none" normalizeH="0" baseline="0">
                <a:ln>
                  <a:noFill/>
                </a:ln>
                <a:solidFill>
                  <a:schemeClr val="tx1"/>
                </a:solidFill>
                <a:effectLst/>
                <a:ea typeface="Arial" pitchFamily="34" charset="0"/>
                <a:cs typeface="Aptos" charset="0"/>
              </a:rPr>
              <a:t>Ir sakarība starp lielumiem, nav </a:t>
            </a:r>
            <a:r>
              <a:rPr lang="lv-LV" sz="1100">
                <a:solidFill>
                  <a:schemeClr val="tx1"/>
                </a:solidFill>
                <a:ea typeface="Arial" pitchFamily="34" charset="0"/>
                <a:cs typeface="Aptos" charset="0"/>
              </a:rPr>
              <a:t>atbilstoša</a:t>
            </a:r>
            <a:r>
              <a:rPr kumimoji="0" lang="lv-LV" sz="1100" b="0" i="0" u="none" strike="noStrike" cap="none" normalizeH="0" baseline="0">
                <a:ln>
                  <a:noFill/>
                </a:ln>
                <a:solidFill>
                  <a:schemeClr val="tx1"/>
                </a:solidFill>
                <a:effectLst/>
                <a:ea typeface="Arial" pitchFamily="34" charset="0"/>
                <a:cs typeface="Aptos" charset="0"/>
              </a:rPr>
              <a:t> </a:t>
            </a:r>
            <a:r>
              <a:rPr lang="lv-LV" sz="1100">
                <a:solidFill>
                  <a:schemeClr val="tx1"/>
                </a:solidFill>
                <a:ea typeface="Arial" pitchFamily="34" charset="0"/>
                <a:cs typeface="Aptos" charset="0"/>
              </a:rPr>
              <a:t>pamatojuma</a:t>
            </a:r>
            <a:endParaRPr kumimoji="0" lang="lv-LV" sz="1800" b="0" i="0" u="none" strike="noStrike" cap="none" normalizeH="0" baseline="0">
              <a:ln>
                <a:noFill/>
              </a:ln>
              <a:solidFill>
                <a:schemeClr val="tx1"/>
              </a:solidFill>
              <a:effectLst/>
              <a:cs typeface="Arial" pitchFamily="34" charset="0"/>
            </a:endParaRPr>
          </a:p>
        </p:txBody>
      </p:sp>
      <p:pic>
        <p:nvPicPr>
          <p:cNvPr id="11" name="Attēls 1"/>
          <p:cNvPicPr/>
          <p:nvPr/>
        </p:nvPicPr>
        <p:blipFill>
          <a:blip r:embed="rId4" cstate="print"/>
          <a:stretch>
            <a:fillRect/>
          </a:stretch>
        </p:blipFill>
        <p:spPr>
          <a:xfrm>
            <a:off x="2897765" y="5080879"/>
            <a:ext cx="5953271" cy="1097280"/>
          </a:xfrm>
          <a:prstGeom prst="rect">
            <a:avLst/>
          </a:prstGeom>
          <a:ln>
            <a:solidFill>
              <a:srgbClr val="7030A0"/>
            </a:solidFill>
          </a:ln>
        </p:spPr>
      </p:pic>
      <p:sp>
        <p:nvSpPr>
          <p:cNvPr id="16" name="Rectangle 1"/>
          <p:cNvSpPr>
            <a:spLocks noChangeArrowheads="1"/>
          </p:cNvSpPr>
          <p:nvPr/>
        </p:nvSpPr>
        <p:spPr bwMode="auto">
          <a:xfrm>
            <a:off x="6465756" y="6146903"/>
            <a:ext cx="5726244"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1600200" algn="l"/>
              </a:tabLst>
            </a:pPr>
            <a:r>
              <a:rPr kumimoji="0" lang="lv-LV" sz="1100" b="0" i="0" u="none" strike="noStrike" cap="none" normalizeH="0" baseline="0">
                <a:ln>
                  <a:noFill/>
                </a:ln>
                <a:solidFill>
                  <a:schemeClr val="tx1"/>
                </a:solidFill>
                <a:effectLst/>
                <a:ea typeface="Arial" pitchFamily="34" charset="0"/>
                <a:cs typeface="Aptos" charset="0"/>
              </a:rPr>
              <a:t>Nav </a:t>
            </a:r>
            <a:r>
              <a:rPr lang="lv-LV" sz="1100">
                <a:solidFill>
                  <a:schemeClr val="tx1"/>
                </a:solidFill>
                <a:ea typeface="Arial" pitchFamily="34" charset="0"/>
                <a:cs typeface="Aptos" charset="0"/>
              </a:rPr>
              <a:t>sakarības</a:t>
            </a:r>
            <a:r>
              <a:rPr kumimoji="0" lang="lv-LV" sz="1100" b="0" i="0" u="none" strike="noStrike" cap="none" normalizeH="0" baseline="0">
                <a:ln>
                  <a:noFill/>
                </a:ln>
                <a:solidFill>
                  <a:schemeClr val="tx1"/>
                </a:solidFill>
                <a:effectLst/>
                <a:ea typeface="Arial" pitchFamily="34" charset="0"/>
                <a:cs typeface="Aptos" charset="0"/>
              </a:rPr>
              <a:t> un </a:t>
            </a:r>
            <a:r>
              <a:rPr lang="lv-LV" sz="1100">
                <a:solidFill>
                  <a:schemeClr val="tx1"/>
                </a:solidFill>
                <a:ea typeface="Arial" pitchFamily="34" charset="0"/>
                <a:cs typeface="Aptos" charset="0"/>
              </a:rPr>
              <a:t>pamatojuma</a:t>
            </a:r>
            <a:endParaRPr kumimoji="0" lang="lv-LV" sz="1800" b="0" i="0" u="none" strike="noStrike" cap="none" normalizeH="0" baseline="0">
              <a:ln>
                <a:noFill/>
              </a:ln>
              <a:solidFill>
                <a:schemeClr val="tx1"/>
              </a:solidFill>
              <a:effectLst/>
              <a:cs typeface="Arial"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fld id="{00000000-1234-1234-1234-123412341234}" type="slidenum">
              <a:rPr lang="lv-LV" smtClean="0"/>
              <a:pPr/>
              <a:t>30</a:t>
            </a:fld>
            <a:endParaRPr lang="lv-LV"/>
          </a:p>
        </p:txBody>
      </p:sp>
      <p:sp>
        <p:nvSpPr>
          <p:cNvPr id="9" name="Title 1"/>
          <p:cNvSpPr>
            <a:spLocks noGrp="1"/>
          </p:cNvSpPr>
          <p:nvPr>
            <p:ph type="title"/>
          </p:nvPr>
        </p:nvSpPr>
        <p:spPr>
          <a:xfrm>
            <a:off x="616775" y="257547"/>
            <a:ext cx="5723068" cy="1142815"/>
          </a:xfrm>
        </p:spPr>
        <p:txBody>
          <a:bodyPr/>
          <a:lstStyle/>
          <a:p>
            <a:r>
              <a:rPr lang="lv-LV" dirty="0"/>
              <a:t>7. uzdevums</a:t>
            </a:r>
            <a:br>
              <a:rPr lang="lv-LV" dirty="0"/>
            </a:br>
            <a:r>
              <a:rPr lang="lv-LV" dirty="0"/>
              <a:t>pētnieciskās prasmes</a:t>
            </a:r>
            <a:endParaRPr lang="en-US" dirty="0"/>
          </a:p>
        </p:txBody>
      </p:sp>
      <p:sp>
        <p:nvSpPr>
          <p:cNvPr id="53249" name="Rectangle 1"/>
          <p:cNvSpPr>
            <a:spLocks noChangeArrowheads="1"/>
          </p:cNvSpPr>
          <p:nvPr/>
        </p:nvSpPr>
        <p:spPr bwMode="auto">
          <a:xfrm>
            <a:off x="0" y="1672088"/>
            <a:ext cx="6301725" cy="1107996"/>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buClrTx/>
            </a:pPr>
            <a:r>
              <a:rPr lang="lv-LV" sz="1100" b="1" dirty="0">
                <a:solidFill>
                  <a:schemeClr val="tx1"/>
                </a:solidFill>
                <a:latin typeface="Arial" pitchFamily="34" charset="0"/>
                <a:ea typeface="Arial" pitchFamily="34" charset="0"/>
                <a:cs typeface="Aptos" charset="0"/>
              </a:rPr>
              <a:t>7.3. (5 punkti) Izplāno un uzraksti eksperimenta gaitu! Eksperimenta gaitas aprakstā norādi,</a:t>
            </a:r>
          </a:p>
          <a:p>
            <a:pPr lvl="0" fontAlgn="base">
              <a:spcBef>
                <a:spcPct val="0"/>
              </a:spcBef>
              <a:spcAft>
                <a:spcPct val="0"/>
              </a:spcAft>
              <a:buClrTx/>
            </a:pPr>
            <a:r>
              <a:rPr lang="lv-LV" sz="1100" b="1" dirty="0">
                <a:solidFill>
                  <a:schemeClr val="tx1"/>
                </a:solidFill>
                <a:latin typeface="Arial" pitchFamily="34" charset="0"/>
                <a:ea typeface="Arial" pitchFamily="34" charset="0"/>
                <a:cs typeface="Aptos" charset="0"/>
              </a:rPr>
              <a:t>• kā pētījumā mainīsi neatkarīgo lielumu;</a:t>
            </a:r>
          </a:p>
          <a:p>
            <a:pPr lvl="0" fontAlgn="base">
              <a:spcBef>
                <a:spcPct val="0"/>
              </a:spcBef>
              <a:spcAft>
                <a:spcPct val="0"/>
              </a:spcAft>
              <a:buClrTx/>
            </a:pPr>
            <a:r>
              <a:rPr lang="lv-LV" sz="1100" b="1" dirty="0">
                <a:solidFill>
                  <a:schemeClr val="tx1"/>
                </a:solidFill>
                <a:latin typeface="Arial" pitchFamily="34" charset="0"/>
                <a:ea typeface="Arial" pitchFamily="34" charset="0"/>
                <a:cs typeface="Aptos" charset="0"/>
              </a:rPr>
              <a:t>• kā mērīsi atkarīgo lielumu;</a:t>
            </a:r>
          </a:p>
          <a:p>
            <a:pPr lvl="0" fontAlgn="base">
              <a:spcBef>
                <a:spcPct val="0"/>
              </a:spcBef>
              <a:spcAft>
                <a:spcPct val="0"/>
              </a:spcAft>
              <a:buClrTx/>
            </a:pPr>
            <a:r>
              <a:rPr lang="lv-LV" sz="1100" b="1" dirty="0">
                <a:solidFill>
                  <a:schemeClr val="tx1"/>
                </a:solidFill>
                <a:latin typeface="Arial" pitchFamily="34" charset="0"/>
                <a:ea typeface="Arial" pitchFamily="34" charset="0"/>
                <a:cs typeface="Aptos" charset="0"/>
              </a:rPr>
              <a:t>• kā nodrošināsi nemainīgus fiksētos lielumus;</a:t>
            </a:r>
          </a:p>
          <a:p>
            <a:pPr lvl="0" fontAlgn="base">
              <a:spcBef>
                <a:spcPct val="0"/>
              </a:spcBef>
              <a:spcAft>
                <a:spcPct val="0"/>
              </a:spcAft>
              <a:buClrTx/>
            </a:pPr>
            <a:r>
              <a:rPr lang="lv-LV" sz="1100" b="1" dirty="0">
                <a:solidFill>
                  <a:schemeClr val="tx1"/>
                </a:solidFill>
                <a:latin typeface="Arial" pitchFamily="34" charset="0"/>
                <a:ea typeface="Arial" pitchFamily="34" charset="0"/>
                <a:cs typeface="Aptos" charset="0"/>
              </a:rPr>
              <a:t>• kā iegūsi ticamus datus;</a:t>
            </a:r>
          </a:p>
          <a:p>
            <a:pPr lvl="0" fontAlgn="base">
              <a:spcBef>
                <a:spcPct val="0"/>
              </a:spcBef>
              <a:spcAft>
                <a:spcPct val="0"/>
              </a:spcAft>
              <a:buClrTx/>
            </a:pPr>
            <a:r>
              <a:rPr lang="lv-LV" sz="1100" b="1" dirty="0">
                <a:solidFill>
                  <a:schemeClr val="tx1"/>
                </a:solidFill>
                <a:latin typeface="Arial" pitchFamily="34" charset="0"/>
                <a:ea typeface="Arial" pitchFamily="34" charset="0"/>
                <a:cs typeface="Aptos" charset="0"/>
              </a:rPr>
              <a:t>• kā eksperimenta veikšanas laikā ievērosi darba drošības un ētiskos noteikumus!</a:t>
            </a:r>
          </a:p>
        </p:txBody>
      </p:sp>
      <p:pic>
        <p:nvPicPr>
          <p:cNvPr id="12" name="Attēls 1"/>
          <p:cNvPicPr/>
          <p:nvPr/>
        </p:nvPicPr>
        <p:blipFill>
          <a:blip r:embed="rId2" cstate="print"/>
          <a:stretch>
            <a:fillRect/>
          </a:stretch>
        </p:blipFill>
        <p:spPr>
          <a:xfrm>
            <a:off x="1380326" y="2792826"/>
            <a:ext cx="4637405" cy="3994150"/>
          </a:xfrm>
          <a:prstGeom prst="rect">
            <a:avLst/>
          </a:prstGeom>
          <a:ln>
            <a:solidFill>
              <a:srgbClr val="7030A0"/>
            </a:solidFill>
          </a:ln>
        </p:spPr>
      </p:pic>
      <p:pic>
        <p:nvPicPr>
          <p:cNvPr id="13" name="Attēls 1"/>
          <p:cNvPicPr/>
          <p:nvPr/>
        </p:nvPicPr>
        <p:blipFill>
          <a:blip r:embed="rId3" cstate="print"/>
          <a:stretch>
            <a:fillRect/>
          </a:stretch>
        </p:blipFill>
        <p:spPr>
          <a:xfrm>
            <a:off x="7008768" y="3167697"/>
            <a:ext cx="4637405" cy="966470"/>
          </a:xfrm>
          <a:prstGeom prst="rect">
            <a:avLst/>
          </a:prstGeom>
          <a:ln>
            <a:solidFill>
              <a:srgbClr val="7030A0"/>
            </a:solidFill>
          </a:ln>
        </p:spPr>
      </p:pic>
      <p:pic>
        <p:nvPicPr>
          <p:cNvPr id="14" name="Attēls 1"/>
          <p:cNvPicPr/>
          <p:nvPr/>
        </p:nvPicPr>
        <p:blipFill>
          <a:blip r:embed="rId4" cstate="print"/>
          <a:stretch>
            <a:fillRect/>
          </a:stretch>
        </p:blipFill>
        <p:spPr>
          <a:xfrm>
            <a:off x="7003248" y="4306278"/>
            <a:ext cx="4662010" cy="926465"/>
          </a:xfrm>
          <a:prstGeom prst="rect">
            <a:avLst/>
          </a:prstGeom>
          <a:ln>
            <a:solidFill>
              <a:srgbClr val="7030A0"/>
            </a:solidFill>
          </a:ln>
        </p:spPr>
      </p:pic>
      <p:pic>
        <p:nvPicPr>
          <p:cNvPr id="15" name="Attēls 1"/>
          <p:cNvPicPr/>
          <p:nvPr/>
        </p:nvPicPr>
        <p:blipFill>
          <a:blip r:embed="rId5" cstate="print"/>
          <a:stretch>
            <a:fillRect/>
          </a:stretch>
        </p:blipFill>
        <p:spPr>
          <a:xfrm>
            <a:off x="7004482" y="1695968"/>
            <a:ext cx="4632119" cy="1335405"/>
          </a:xfrm>
          <a:prstGeom prst="rect">
            <a:avLst/>
          </a:prstGeom>
          <a:ln>
            <a:solidFill>
              <a:srgbClr val="7030A0"/>
            </a:solidFill>
          </a:ln>
        </p:spPr>
      </p:pic>
      <p:pic>
        <p:nvPicPr>
          <p:cNvPr id="17" name="Picture 4"/>
          <p:cNvPicPr>
            <a:picLocks noChangeAspect="1" noChangeArrowheads="1"/>
          </p:cNvPicPr>
          <p:nvPr/>
        </p:nvPicPr>
        <p:blipFill>
          <a:blip r:embed="rId6" cstate="print"/>
          <a:srcRect/>
          <a:stretch>
            <a:fillRect/>
          </a:stretch>
        </p:blipFill>
        <p:spPr bwMode="auto">
          <a:xfrm>
            <a:off x="7969188" y="5314759"/>
            <a:ext cx="2621873" cy="1401198"/>
          </a:xfrm>
          <a:prstGeom prst="rect">
            <a:avLst/>
          </a:prstGeom>
          <a:noFill/>
          <a:ln w="9525">
            <a:solidFill>
              <a:srgbClr val="7030A0"/>
            </a:solid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E06849-42A2-7677-EC2F-D2B26BFC86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3CC1D6-A090-73DE-9352-3CBD21ABCD34}"/>
              </a:ext>
            </a:extLst>
          </p:cNvPr>
          <p:cNvSpPr>
            <a:spLocks noGrp="1"/>
          </p:cNvSpPr>
          <p:nvPr>
            <p:ph type="title"/>
          </p:nvPr>
        </p:nvSpPr>
        <p:spPr>
          <a:xfrm>
            <a:off x="609600" y="76200"/>
            <a:ext cx="10972800" cy="563562"/>
          </a:xfrm>
        </p:spPr>
        <p:txBody>
          <a:bodyPr>
            <a:noAutofit/>
          </a:bodyPr>
          <a:lstStyle/>
          <a:p>
            <a:pPr algn="l"/>
            <a:r>
              <a:rPr lang="lv-LV" sz="3200">
                <a:solidFill>
                  <a:srgbClr val="7030A0"/>
                </a:solidFill>
                <a:latin typeface="Arial"/>
                <a:cs typeface="Arial"/>
              </a:rPr>
              <a:t>CE BIOOL 2026    2 .daļa	</a:t>
            </a:r>
            <a:r>
              <a:rPr lang="lv-LV" sz="3200" dirty="0">
                <a:latin typeface="Arial"/>
                <a:cs typeface="Arial"/>
              </a:rPr>
              <a:t>		       </a:t>
            </a:r>
            <a:r>
              <a:rPr lang="lv-LV" sz="3200" dirty="0">
                <a:solidFill>
                  <a:srgbClr val="FF0000"/>
                </a:solidFill>
                <a:latin typeface="Arial"/>
                <a:cs typeface="Arial"/>
              </a:rPr>
              <a:t>3 %</a:t>
            </a:r>
            <a:endParaRPr lang="en-US" sz="3200" dirty="0">
              <a:solidFill>
                <a:srgbClr val="FF0000"/>
              </a:solidFill>
              <a:latin typeface="Arial"/>
              <a:cs typeface="Arial"/>
            </a:endParaRPr>
          </a:p>
        </p:txBody>
      </p:sp>
      <p:pic>
        <p:nvPicPr>
          <p:cNvPr id="4" name="Attēls 3" descr="Attēls, kurā ir teksts, ekrānuzņēmums, fonts, paralēls&#10;&#10;Mākslīgā intelekta ģenerēts saturs var būt nepareizs.">
            <a:extLst>
              <a:ext uri="{FF2B5EF4-FFF2-40B4-BE49-F238E27FC236}">
                <a16:creationId xmlns:a16="http://schemas.microsoft.com/office/drawing/2014/main" id="{A4491C02-8C0C-92E3-3823-CAF9ABE8571D}"/>
              </a:ext>
            </a:extLst>
          </p:cNvPr>
          <p:cNvPicPr>
            <a:picLocks noChangeAspect="1"/>
          </p:cNvPicPr>
          <p:nvPr/>
        </p:nvPicPr>
        <p:blipFill>
          <a:blip r:embed="rId2"/>
          <a:stretch>
            <a:fillRect/>
          </a:stretch>
        </p:blipFill>
        <p:spPr>
          <a:xfrm>
            <a:off x="1160739" y="638736"/>
            <a:ext cx="8918022" cy="6219264"/>
          </a:xfrm>
          <a:prstGeom prst="rect">
            <a:avLst/>
          </a:prstGeom>
        </p:spPr>
      </p:pic>
    </p:spTree>
    <p:extLst>
      <p:ext uri="{BB962C8B-B14F-4D97-AF65-F5344CB8AC3E}">
        <p14:creationId xmlns:p14="http://schemas.microsoft.com/office/powerpoint/2010/main" val="20651397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B67CCD-9CF2-E82D-6B6A-1C64C98B98B7}"/>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988DCC0-26DE-EF89-E22E-110CE76839B1}"/>
              </a:ext>
            </a:extLst>
          </p:cNvPr>
          <p:cNvSpPr>
            <a:spLocks noGrp="1"/>
          </p:cNvSpPr>
          <p:nvPr>
            <p:ph type="sldNum" idx="12"/>
          </p:nvPr>
        </p:nvSpPr>
        <p:spPr/>
        <p:txBody>
          <a:bodyPr/>
          <a:lstStyle/>
          <a:p>
            <a:fld id="{00000000-1234-1234-1234-123412341234}" type="slidenum">
              <a:rPr lang="lv-LV" smtClean="0"/>
              <a:pPr/>
              <a:t>32</a:t>
            </a:fld>
            <a:endParaRPr lang="lv-LV"/>
          </a:p>
        </p:txBody>
      </p:sp>
      <p:sp>
        <p:nvSpPr>
          <p:cNvPr id="9" name="Title 1">
            <a:extLst>
              <a:ext uri="{FF2B5EF4-FFF2-40B4-BE49-F238E27FC236}">
                <a16:creationId xmlns:a16="http://schemas.microsoft.com/office/drawing/2014/main" id="{CBDCD5B7-5E9B-423D-73FE-B18C0094FC23}"/>
              </a:ext>
            </a:extLst>
          </p:cNvPr>
          <p:cNvSpPr>
            <a:spLocks noGrp="1"/>
          </p:cNvSpPr>
          <p:nvPr>
            <p:ph type="title"/>
          </p:nvPr>
        </p:nvSpPr>
        <p:spPr>
          <a:xfrm>
            <a:off x="616775" y="566764"/>
            <a:ext cx="5723068" cy="833598"/>
          </a:xfrm>
        </p:spPr>
        <p:txBody>
          <a:bodyPr/>
          <a:lstStyle/>
          <a:p>
            <a:r>
              <a:rPr lang="lv-LV"/>
              <a:t>CE Bioloģija OL 2026</a:t>
            </a:r>
            <a:br>
              <a:rPr lang="lv-LV" dirty="0"/>
            </a:br>
            <a:r>
              <a:rPr lang="lv-LV"/>
              <a:t>Raksturīgākās kļūdas</a:t>
            </a:r>
            <a:endParaRPr lang="lv-LV" b="0">
              <a:solidFill>
                <a:srgbClr val="000000"/>
              </a:solidFill>
            </a:endParaRPr>
          </a:p>
          <a:p>
            <a:endParaRPr lang="lv-LV" dirty="0"/>
          </a:p>
        </p:txBody>
      </p:sp>
      <p:sp>
        <p:nvSpPr>
          <p:cNvPr id="3" name="TextBox 2">
            <a:extLst>
              <a:ext uri="{FF2B5EF4-FFF2-40B4-BE49-F238E27FC236}">
                <a16:creationId xmlns:a16="http://schemas.microsoft.com/office/drawing/2014/main" id="{4B874173-97D1-F0C6-A908-F7CF17B7AC35}"/>
              </a:ext>
            </a:extLst>
          </p:cNvPr>
          <p:cNvSpPr txBox="1"/>
          <p:nvPr/>
        </p:nvSpPr>
        <p:spPr>
          <a:xfrm>
            <a:off x="1543470" y="1679742"/>
            <a:ext cx="10082695" cy="5009833"/>
          </a:xfrm>
          <a:prstGeom prst="rect">
            <a:avLst/>
          </a:prstGeom>
          <a:noFill/>
        </p:spPr>
        <p:txBody>
          <a:bodyPr wrap="square" lIns="91440" tIns="45720" rIns="91440" bIns="45720" anchor="t">
            <a:spAutoFit/>
          </a:bodyPr>
          <a:lstStyle/>
          <a:p>
            <a:pPr marL="285750" indent="-285750">
              <a:lnSpc>
                <a:spcPct val="150000"/>
              </a:lnSpc>
              <a:buChar char="•"/>
            </a:pPr>
            <a:r>
              <a:rPr lang="lv-LV" sz="2400">
                <a:solidFill>
                  <a:srgbClr val="7030A0"/>
                </a:solidFill>
              </a:rPr>
              <a:t>jēdzienu mehāniska iegaumēšana;</a:t>
            </a:r>
            <a:endParaRPr lang="lv-LV" sz="2400"/>
          </a:p>
          <a:p>
            <a:pPr marL="285750" indent="-285750">
              <a:lnSpc>
                <a:spcPct val="150000"/>
              </a:lnSpc>
              <a:buChar char="•"/>
            </a:pPr>
            <a:r>
              <a:rPr lang="lv-LV" sz="2400">
                <a:solidFill>
                  <a:srgbClr val="7030A0"/>
                </a:solidFill>
              </a:rPr>
              <a:t>nespēja izmantot zināšanas situāciju uzdevumos;</a:t>
            </a:r>
          </a:p>
          <a:p>
            <a:pPr marL="285750" indent="-285750">
              <a:lnSpc>
                <a:spcPct val="150000"/>
              </a:lnSpc>
              <a:buFont typeface="Arial,Sans-Serif"/>
              <a:buChar char="•"/>
            </a:pPr>
            <a:r>
              <a:rPr lang="lv-LV" sz="2400">
                <a:solidFill>
                  <a:srgbClr val="7030A0"/>
                </a:solidFill>
              </a:rPr>
              <a:t>atbildēs nav pamatojuma (ar faktiem, datiem u.c.);</a:t>
            </a:r>
          </a:p>
          <a:p>
            <a:pPr marL="285750" indent="-285750">
              <a:lnSpc>
                <a:spcPct val="150000"/>
              </a:lnSpc>
              <a:buChar char="•"/>
            </a:pPr>
            <a:r>
              <a:rPr lang="lv-LV" sz="2400">
                <a:solidFill>
                  <a:srgbClr val="7030A0"/>
                </a:solidFill>
              </a:rPr>
              <a:t>bioloģisko procesu skaidrojumi;</a:t>
            </a:r>
          </a:p>
          <a:p>
            <a:pPr marL="285750" indent="-285750">
              <a:lnSpc>
                <a:spcPct val="150000"/>
              </a:lnSpc>
              <a:buChar char="•"/>
            </a:pPr>
            <a:r>
              <a:rPr lang="lv-LV" sz="2400">
                <a:solidFill>
                  <a:srgbClr val="7030A0"/>
                </a:solidFill>
              </a:rPr>
              <a:t>hipotēzes formulēšana ar pamatojumu;</a:t>
            </a:r>
          </a:p>
          <a:p>
            <a:pPr marL="285750" indent="-285750">
              <a:lnSpc>
                <a:spcPct val="150000"/>
              </a:lnSpc>
              <a:buChar char="•"/>
            </a:pPr>
            <a:r>
              <a:rPr lang="lv-LV" sz="2400">
                <a:solidFill>
                  <a:srgbClr val="7030A0"/>
                </a:solidFill>
              </a:rPr>
              <a:t>grafiskās informācijas neprecīza interpretācija;</a:t>
            </a:r>
          </a:p>
          <a:p>
            <a:pPr marL="285750" indent="-285750">
              <a:lnSpc>
                <a:spcPct val="150000"/>
              </a:lnSpc>
              <a:buChar char="•"/>
            </a:pPr>
            <a:r>
              <a:rPr lang="lv-LV" sz="2400">
                <a:solidFill>
                  <a:srgbClr val="7030A0"/>
                </a:solidFill>
              </a:rPr>
              <a:t>nepilnīgi vai neatbilstoši secinājumi;</a:t>
            </a:r>
          </a:p>
          <a:p>
            <a:pPr marL="285750" indent="-285750">
              <a:lnSpc>
                <a:spcPct val="150000"/>
              </a:lnSpc>
              <a:buChar char="•"/>
            </a:pPr>
            <a:r>
              <a:rPr lang="lv-LV" sz="2400">
                <a:solidFill>
                  <a:srgbClr val="7030A0"/>
                </a:solidFill>
              </a:rPr>
              <a:t>izmantoti tikai atsevišķi fakti vai uzrakstīti nepamatoti vispārinājumi;</a:t>
            </a:r>
          </a:p>
          <a:p>
            <a:pPr marL="285750" indent="-285750">
              <a:lnSpc>
                <a:spcPct val="150000"/>
              </a:lnSpc>
              <a:buChar char="•"/>
            </a:pPr>
            <a:r>
              <a:rPr lang="lv-LV" sz="2400">
                <a:solidFill>
                  <a:srgbClr val="7030A0"/>
                </a:solidFill>
              </a:rPr>
              <a:t>netiek veidotas bioloģiskas cēloņsakarības.</a:t>
            </a:r>
          </a:p>
        </p:txBody>
      </p:sp>
    </p:spTree>
    <p:extLst>
      <p:ext uri="{BB962C8B-B14F-4D97-AF65-F5344CB8AC3E}">
        <p14:creationId xmlns:p14="http://schemas.microsoft.com/office/powerpoint/2010/main" val="6487644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042E5-6884-807D-3FBC-49F974DFC71A}"/>
              </a:ext>
            </a:extLst>
          </p:cNvPr>
          <p:cNvSpPr>
            <a:spLocks noGrp="1"/>
          </p:cNvSpPr>
          <p:nvPr>
            <p:ph type="title"/>
          </p:nvPr>
        </p:nvSpPr>
        <p:spPr/>
        <p:txBody>
          <a:bodyPr/>
          <a:lstStyle/>
          <a:p>
            <a:r>
              <a:rPr lang="lv-LV" dirty="0"/>
              <a:t>Ieteikumi </a:t>
            </a:r>
            <a:br>
              <a:rPr lang="lv-LV" dirty="0"/>
            </a:br>
            <a:r>
              <a:rPr lang="lv-LV" dirty="0"/>
              <a:t>2026./2027. mācību gadam</a:t>
            </a:r>
          </a:p>
        </p:txBody>
      </p:sp>
      <p:sp>
        <p:nvSpPr>
          <p:cNvPr id="4" name="Slide Number Placeholder 3">
            <a:extLst>
              <a:ext uri="{FF2B5EF4-FFF2-40B4-BE49-F238E27FC236}">
                <a16:creationId xmlns:a16="http://schemas.microsoft.com/office/drawing/2014/main" id="{502F60B6-EE08-4981-2E3E-9BD1BBBEB945}"/>
              </a:ext>
            </a:extLst>
          </p:cNvPr>
          <p:cNvSpPr>
            <a:spLocks noGrp="1"/>
          </p:cNvSpPr>
          <p:nvPr>
            <p:ph type="sldNum" idx="12"/>
          </p:nvPr>
        </p:nvSpPr>
        <p:spPr/>
        <p:txBody>
          <a:bodyPr/>
          <a:lstStyle/>
          <a:p>
            <a:fld id="{00000000-1234-1234-1234-123412341234}" type="slidenum">
              <a:rPr lang="lv-LV" smtClean="0"/>
              <a:pPr/>
              <a:t>33</a:t>
            </a:fld>
            <a:endParaRPr lang="lv-LV"/>
          </a:p>
        </p:txBody>
      </p:sp>
      <p:graphicFrame>
        <p:nvGraphicFramePr>
          <p:cNvPr id="6" name="Table 5">
            <a:extLst>
              <a:ext uri="{FF2B5EF4-FFF2-40B4-BE49-F238E27FC236}">
                <a16:creationId xmlns:a16="http://schemas.microsoft.com/office/drawing/2014/main" id="{8C86AA6E-689C-F619-00AA-F18FCA4FE27C}"/>
              </a:ext>
            </a:extLst>
          </p:cNvPr>
          <p:cNvGraphicFramePr>
            <a:graphicFrameLocks noGrp="1"/>
          </p:cNvGraphicFramePr>
          <p:nvPr>
            <p:extLst>
              <p:ext uri="{D42A27DB-BD31-4B8C-83A1-F6EECF244321}">
                <p14:modId xmlns:p14="http://schemas.microsoft.com/office/powerpoint/2010/main" val="3271424973"/>
              </p:ext>
            </p:extLst>
          </p:nvPr>
        </p:nvGraphicFramePr>
        <p:xfrm>
          <a:off x="583812" y="2361254"/>
          <a:ext cx="11512062" cy="4085903"/>
        </p:xfrm>
        <a:graphic>
          <a:graphicData uri="http://schemas.openxmlformats.org/drawingml/2006/table">
            <a:tbl>
              <a:tblPr firstRow="1" bandRow="1">
                <a:tableStyleId>{5C22544A-7EE6-4342-B048-85BDC9FD1C3A}</a:tableStyleId>
              </a:tblPr>
              <a:tblGrid>
                <a:gridCol w="5441850">
                  <a:extLst>
                    <a:ext uri="{9D8B030D-6E8A-4147-A177-3AD203B41FA5}">
                      <a16:colId xmlns:a16="http://schemas.microsoft.com/office/drawing/2014/main" val="3555097771"/>
                    </a:ext>
                  </a:extLst>
                </a:gridCol>
                <a:gridCol w="6070212">
                  <a:extLst>
                    <a:ext uri="{9D8B030D-6E8A-4147-A177-3AD203B41FA5}">
                      <a16:colId xmlns:a16="http://schemas.microsoft.com/office/drawing/2014/main" val="163080897"/>
                    </a:ext>
                  </a:extLst>
                </a:gridCol>
              </a:tblGrid>
              <a:tr h="330355">
                <a:tc>
                  <a:txBody>
                    <a:bodyPr/>
                    <a:lstStyle/>
                    <a:p>
                      <a:pPr algn="ctr"/>
                      <a:r>
                        <a:rPr lang="lv-LV" sz="1600" dirty="0"/>
                        <a:t>BIOLOĢIJA AL</a:t>
                      </a:r>
                    </a:p>
                  </a:txBody>
                  <a:tcPr/>
                </a:tc>
                <a:tc>
                  <a:txBody>
                    <a:bodyPr/>
                    <a:lstStyle/>
                    <a:p>
                      <a:pPr algn="ctr"/>
                      <a:r>
                        <a:rPr lang="lv-LV" sz="1600" dirty="0"/>
                        <a:t>BIOLOĢIJA OL</a:t>
                      </a:r>
                    </a:p>
                  </a:txBody>
                  <a:tcPr/>
                </a:tc>
                <a:extLst>
                  <a:ext uri="{0D108BD9-81ED-4DB2-BD59-A6C34878D82A}">
                    <a16:rowId xmlns:a16="http://schemas.microsoft.com/office/drawing/2014/main" val="3566254806"/>
                  </a:ext>
                </a:extLst>
              </a:tr>
              <a:tr h="3285026">
                <a:tc>
                  <a:txBody>
                    <a:bodyPr/>
                    <a:lstStyle/>
                    <a:p>
                      <a:pPr marL="571500" lvl="0" indent="-342900">
                        <a:lnSpc>
                          <a:spcPct val="150000"/>
                        </a:lnSpc>
                        <a:buClr>
                          <a:srgbClr val="664790"/>
                        </a:buClr>
                        <a:buSzPts val="2400"/>
                        <a:buFont typeface="Arial" panose="020B0604020202020204" pitchFamily="34" charset="0"/>
                        <a:buChar char="•"/>
                      </a:pPr>
                      <a:r>
                        <a:rPr lang="lv-LV" sz="1600" dirty="0"/>
                        <a:t>Obligāti īstenot vismaz vienu pētniecisko darbu ar visiem pētniecības soļiem.</a:t>
                      </a:r>
                    </a:p>
                    <a:p>
                      <a:pPr marL="571500" lvl="0" indent="-342900">
                        <a:lnSpc>
                          <a:spcPct val="150000"/>
                        </a:lnSpc>
                        <a:buClr>
                          <a:srgbClr val="664790"/>
                        </a:buClr>
                        <a:buSzPts val="2400"/>
                        <a:buFont typeface="Arial" panose="020B0604020202020204" pitchFamily="34" charset="0"/>
                        <a:buChar char="•"/>
                      </a:pPr>
                      <a:r>
                        <a:rPr lang="lv-LV" sz="1600" dirty="0"/>
                        <a:t>Attīstīt argumentācijas prasmes, rakstot secinājumus un zinātniskus skaidrojumus, lietojot bioloģijas terminoloģiju.</a:t>
                      </a:r>
                    </a:p>
                    <a:p>
                      <a:pPr marL="571500" lvl="0" indent="-342900">
                        <a:lnSpc>
                          <a:spcPct val="150000"/>
                        </a:lnSpc>
                        <a:buClr>
                          <a:srgbClr val="664790"/>
                        </a:buClr>
                        <a:buSzPts val="2400"/>
                        <a:buFont typeface="Arial" panose="020B0604020202020204" pitchFamily="34" charset="0"/>
                        <a:buChar char="•"/>
                      </a:pPr>
                      <a:r>
                        <a:rPr lang="lv-LV" sz="1600" dirty="0"/>
                        <a:t>Mācību procesā sistemātiski izmantot datu interpretācijas uzdevumus.</a:t>
                      </a:r>
                    </a:p>
                  </a:txBody>
                  <a:tcPr/>
                </a:tc>
                <a:tc>
                  <a:txBody>
                    <a:bodyPr/>
                    <a:lstStyle/>
                    <a:p>
                      <a:pPr marL="285750" indent="-285750">
                        <a:lnSpc>
                          <a:spcPct val="150000"/>
                        </a:lnSpc>
                        <a:buFont typeface="Arial" panose="020B0604020202020204" pitchFamily="34" charset="0"/>
                        <a:buChar char="•"/>
                      </a:pPr>
                      <a:r>
                        <a:rPr lang="lv-LV" sz="1600" dirty="0"/>
                        <a:t>Katrā tematā iekļaut datu analīzes un diagrammu interpretācijas uzdevumus.</a:t>
                      </a:r>
                    </a:p>
                    <a:p>
                      <a:pPr marL="285750" indent="-285750">
                        <a:lnSpc>
                          <a:spcPct val="150000"/>
                        </a:lnSpc>
                        <a:buFont typeface="Arial" panose="020B0604020202020204" pitchFamily="34" charset="0"/>
                        <a:buChar char="•"/>
                      </a:pPr>
                      <a:r>
                        <a:rPr lang="lv-LV" sz="1600" dirty="0"/>
                        <a:t>Pilnveidot skaidrošanas prasmi, </a:t>
                      </a:r>
                      <a:r>
                        <a:rPr lang="lv-LV" sz="1600"/>
                        <a:t>lietot</a:t>
                      </a:r>
                      <a:r>
                        <a:rPr lang="lv-LV" sz="1600" dirty="0"/>
                        <a:t> bioloģijas terminoloģiju.</a:t>
                      </a:r>
                    </a:p>
                    <a:p>
                      <a:pPr marL="285750" indent="-285750">
                        <a:lnSpc>
                          <a:spcPct val="150000"/>
                        </a:lnSpc>
                        <a:buFont typeface="Arial" panose="020B0604020202020204" pitchFamily="34" charset="0"/>
                        <a:buChar char="•"/>
                      </a:pPr>
                      <a:r>
                        <a:rPr lang="lv-LV" sz="1600" dirty="0"/>
                        <a:t>Regulāri trenēt pētnieciskās darbības soļus: </a:t>
                      </a:r>
                      <a:br>
                        <a:rPr lang="lv-LV" sz="1600" dirty="0"/>
                      </a:br>
                      <a:r>
                        <a:rPr lang="lv-LV" sz="1600" dirty="0"/>
                        <a:t>lielumi →  hipotēze → pētījuma plāns → dati → secinājumi → izvērtēšana.</a:t>
                      </a:r>
                    </a:p>
                    <a:p>
                      <a:pPr marL="285750" indent="-285750">
                        <a:lnSpc>
                          <a:spcPct val="150000"/>
                        </a:lnSpc>
                        <a:buFont typeface="Arial" panose="020B0604020202020204" pitchFamily="34" charset="0"/>
                        <a:buChar char="•"/>
                      </a:pPr>
                      <a:r>
                        <a:rPr lang="lv-LV" sz="1600" dirty="0"/>
                        <a:t>Biežāk izmantot kompleksus (</a:t>
                      </a:r>
                      <a:r>
                        <a:rPr lang="lv-LV" sz="1600"/>
                        <a:t>problēmrisināšanas</a:t>
                      </a:r>
                      <a:r>
                        <a:rPr lang="lv-LV" sz="1600" dirty="0"/>
                        <a:t>) uzdevumus, skaidrojot cēloņsakarības.</a:t>
                      </a:r>
                    </a:p>
                  </a:txBody>
                  <a:tcPr/>
                </a:tc>
                <a:extLst>
                  <a:ext uri="{0D108BD9-81ED-4DB2-BD59-A6C34878D82A}">
                    <a16:rowId xmlns:a16="http://schemas.microsoft.com/office/drawing/2014/main" val="484586472"/>
                  </a:ext>
                </a:extLst>
              </a:tr>
              <a:tr h="416619">
                <a:tc gridSpan="2">
                  <a:txBody>
                    <a:bodyPr/>
                    <a:lstStyle/>
                    <a:p>
                      <a:pPr marL="228600" lvl="0" indent="0" algn="ctr">
                        <a:lnSpc>
                          <a:spcPct val="100000"/>
                        </a:lnSpc>
                        <a:buClr>
                          <a:srgbClr val="664790"/>
                        </a:buClr>
                        <a:buSzPts val="2400"/>
                        <a:buFont typeface="Arial" panose="020B0604020202020204" pitchFamily="34" charset="0"/>
                        <a:buNone/>
                      </a:pPr>
                      <a:r>
                        <a:rPr lang="lv-LV" sz="1600" dirty="0"/>
                        <a:t>Izmantot VIAA metodikas, iepriekšējo gadu eksāmenu uzdevumus un vērtēšanas kritērijus.</a:t>
                      </a:r>
                    </a:p>
                  </a:txBody>
                  <a:tcPr/>
                </a:tc>
                <a:tc hMerge="1">
                  <a:txBody>
                    <a:bodyPr/>
                    <a:lstStyle/>
                    <a:p>
                      <a:pPr marL="285750" indent="-285750">
                        <a:lnSpc>
                          <a:spcPct val="150000"/>
                        </a:lnSpc>
                        <a:buFont typeface="Arial" panose="020B0604020202020204" pitchFamily="34" charset="0"/>
                        <a:buChar char="•"/>
                      </a:pPr>
                      <a:endParaRPr lang="lv-LV" sz="1600" dirty="0"/>
                    </a:p>
                  </a:txBody>
                  <a:tcPr/>
                </a:tc>
                <a:extLst>
                  <a:ext uri="{0D108BD9-81ED-4DB2-BD59-A6C34878D82A}">
                    <a16:rowId xmlns:a16="http://schemas.microsoft.com/office/drawing/2014/main" val="1799574407"/>
                  </a:ext>
                </a:extLst>
              </a:tr>
            </a:tbl>
          </a:graphicData>
        </a:graphic>
      </p:graphicFrame>
      <p:sp>
        <p:nvSpPr>
          <p:cNvPr id="10" name="TextBox 9">
            <a:extLst>
              <a:ext uri="{FF2B5EF4-FFF2-40B4-BE49-F238E27FC236}">
                <a16:creationId xmlns:a16="http://schemas.microsoft.com/office/drawing/2014/main" id="{33A770F7-B53A-A534-05E4-9A3189FF7F0C}"/>
              </a:ext>
            </a:extLst>
          </p:cNvPr>
          <p:cNvSpPr txBox="1"/>
          <p:nvPr/>
        </p:nvSpPr>
        <p:spPr>
          <a:xfrm>
            <a:off x="457199" y="1759694"/>
            <a:ext cx="11512062" cy="584775"/>
          </a:xfrm>
          <a:prstGeom prst="rect">
            <a:avLst/>
          </a:prstGeom>
          <a:noFill/>
        </p:spPr>
        <p:txBody>
          <a:bodyPr wrap="square">
            <a:spAutoFit/>
          </a:bodyPr>
          <a:lstStyle/>
          <a:p>
            <a:r>
              <a:rPr lang="lv-LV" sz="1600" dirty="0">
                <a:solidFill>
                  <a:srgbClr val="7030A0"/>
                </a:solidFill>
                <a:effectLst/>
                <a:latin typeface="Arial"/>
                <a:ea typeface="Aptos" panose="020B0004020202020204" pitchFamily="34" charset="0"/>
                <a:cs typeface="Times New Roman" panose="02020603050405020304" pitchFamily="18" charset="0"/>
              </a:rPr>
              <a:t>Bioloģijas AL un OL eksāmenu rezultāti apliecina, ka skolēniem ir samērā stabilas teorētiskās zināšanas, taču būtiski jāstiprina pētnieciskās prasmes, skaidrošana, argumentācija, datu analīze un zināšanu pielietošana nepazīstamās situācijās. </a:t>
            </a:r>
            <a:endParaRPr lang="lv-LV" sz="1600" dirty="0">
              <a:solidFill>
                <a:srgbClr val="7030A0"/>
              </a:solidFill>
            </a:endParaRPr>
          </a:p>
        </p:txBody>
      </p:sp>
    </p:spTree>
    <p:extLst>
      <p:ext uri="{BB962C8B-B14F-4D97-AF65-F5344CB8AC3E}">
        <p14:creationId xmlns:p14="http://schemas.microsoft.com/office/powerpoint/2010/main" val="5914775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09">
          <a:extLst>
            <a:ext uri="{FF2B5EF4-FFF2-40B4-BE49-F238E27FC236}">
              <a16:creationId xmlns:a16="http://schemas.microsoft.com/office/drawing/2014/main" id="{77DF65A3-9110-02CF-938C-BC20308F931A}"/>
            </a:ext>
          </a:extLst>
        </p:cNvPr>
        <p:cNvGrpSpPr/>
        <p:nvPr/>
      </p:nvGrpSpPr>
      <p:grpSpPr>
        <a:xfrm>
          <a:off x="0" y="0"/>
          <a:ext cx="0" cy="0"/>
          <a:chOff x="0" y="0"/>
          <a:chExt cx="0" cy="0"/>
        </a:xfrm>
      </p:grpSpPr>
      <p:sp>
        <p:nvSpPr>
          <p:cNvPr id="410" name="Google Shape;410;p37">
            <a:extLst>
              <a:ext uri="{FF2B5EF4-FFF2-40B4-BE49-F238E27FC236}">
                <a16:creationId xmlns:a16="http://schemas.microsoft.com/office/drawing/2014/main" id="{DCC20A4B-66EA-DB40-F8F2-95021B41490D}"/>
              </a:ext>
            </a:extLst>
          </p:cNvPr>
          <p:cNvSpPr txBox="1">
            <a:spLocks noGrp="1"/>
          </p:cNvSpPr>
          <p:nvPr>
            <p:ph type="ctrTitle"/>
          </p:nvPr>
        </p:nvSpPr>
        <p:spPr>
          <a:xfrm>
            <a:off x="1705825" y="2235199"/>
            <a:ext cx="9228234" cy="3055525"/>
          </a:xfrm>
          <a:prstGeom prst="rect">
            <a:avLst/>
          </a:prstGeom>
          <a:noFill/>
          <a:ln>
            <a:noFill/>
          </a:ln>
        </p:spPr>
        <p:txBody>
          <a:bodyPr spcFirstLastPara="1" wrap="square" lIns="0" tIns="0" rIns="0" bIns="0" anchor="t" anchorCtr="0">
            <a:noAutofit/>
          </a:bodyPr>
          <a:lstStyle/>
          <a:p>
            <a:r>
              <a:rPr lang="lv-LV" sz="4800" dirty="0">
                <a:solidFill>
                  <a:schemeClr val="tx1"/>
                </a:solidFill>
              </a:rPr>
              <a:t>Pedagogiem </a:t>
            </a:r>
            <a:br>
              <a:rPr lang="lv-LV" sz="4800" dirty="0">
                <a:solidFill>
                  <a:schemeClr val="tx1"/>
                </a:solidFill>
              </a:rPr>
            </a:br>
            <a:r>
              <a:rPr lang="lv-LV" sz="4800" dirty="0">
                <a:solidFill>
                  <a:schemeClr val="tx1"/>
                </a:solidFill>
              </a:rPr>
              <a:t>un skolēniem </a:t>
            </a:r>
            <a:br>
              <a:rPr lang="lv-LV" sz="4800" dirty="0">
                <a:solidFill>
                  <a:schemeClr val="tx1"/>
                </a:solidFill>
              </a:rPr>
            </a:br>
            <a:r>
              <a:rPr lang="lv-LV" sz="4800" dirty="0">
                <a:solidFill>
                  <a:schemeClr val="tx1"/>
                </a:solidFill>
              </a:rPr>
              <a:t>p</a:t>
            </a:r>
            <a:r>
              <a:rPr lang="lv-LV" sz="4800" noProof="0" dirty="0">
                <a:solidFill>
                  <a:schemeClr val="tx1"/>
                </a:solidFill>
              </a:rPr>
              <a:t>ieejamais atbalsts</a:t>
            </a:r>
            <a:endParaRPr lang="lv-LV" sz="4800" noProof="0" dirty="0">
              <a:solidFill>
                <a:schemeClr val="bg2"/>
              </a:solidFill>
            </a:endParaRPr>
          </a:p>
        </p:txBody>
      </p:sp>
    </p:spTree>
    <p:extLst>
      <p:ext uri="{BB962C8B-B14F-4D97-AF65-F5344CB8AC3E}">
        <p14:creationId xmlns:p14="http://schemas.microsoft.com/office/powerpoint/2010/main" val="10505185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54EB7-F2AC-4E20-BD26-FBBC0943B51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50BC5C2-CAC0-49A9-B718-9DBA9A7BFEE0}"/>
              </a:ext>
            </a:extLst>
          </p:cNvPr>
          <p:cNvSpPr>
            <a:spLocks noGrp="1"/>
          </p:cNvSpPr>
          <p:nvPr>
            <p:ph type="sldNum" idx="12"/>
          </p:nvPr>
        </p:nvSpPr>
        <p:spPr/>
        <p:txBody>
          <a:bodyPr/>
          <a:lstStyle/>
          <a:p>
            <a:fld id="{00000000-1234-1234-1234-123412341234}" type="slidenum">
              <a:rPr lang="lv-LV" smtClean="0"/>
              <a:pPr/>
              <a:t>35</a:t>
            </a:fld>
            <a:endParaRPr lang="lv-LV"/>
          </a:p>
        </p:txBody>
      </p:sp>
      <p:sp>
        <p:nvSpPr>
          <p:cNvPr id="3" name="Title 2">
            <a:extLst>
              <a:ext uri="{FF2B5EF4-FFF2-40B4-BE49-F238E27FC236}">
                <a16:creationId xmlns:a16="http://schemas.microsoft.com/office/drawing/2014/main" id="{95B57F6F-0D87-3419-F3E9-054AC52F76E5}"/>
              </a:ext>
            </a:extLst>
          </p:cNvPr>
          <p:cNvSpPr>
            <a:spLocks noGrp="1"/>
          </p:cNvSpPr>
          <p:nvPr>
            <p:ph type="title"/>
          </p:nvPr>
        </p:nvSpPr>
        <p:spPr>
          <a:xfrm>
            <a:off x="816176" y="392855"/>
            <a:ext cx="9297347" cy="815228"/>
          </a:xfrm>
        </p:spPr>
        <p:txBody>
          <a:bodyPr/>
          <a:lstStyle/>
          <a:p>
            <a:r>
              <a:rPr lang="lv-LV" sz="2400" dirty="0"/>
              <a:t>Valsts pārbaudes darbu programmas, norise, uzdevumu paraugi utt.</a:t>
            </a:r>
            <a:endParaRPr lang="en-US" sz="2400" dirty="0"/>
          </a:p>
        </p:txBody>
      </p:sp>
      <p:pic>
        <p:nvPicPr>
          <p:cNvPr id="4" name="Attēls 3">
            <a:extLst>
              <a:ext uri="{FF2B5EF4-FFF2-40B4-BE49-F238E27FC236}">
                <a16:creationId xmlns:a16="http://schemas.microsoft.com/office/drawing/2014/main" id="{97B63215-F464-67A8-7449-B5E3E6F7F357}"/>
              </a:ext>
            </a:extLst>
          </p:cNvPr>
          <p:cNvPicPr>
            <a:picLocks noChangeAspect="1"/>
          </p:cNvPicPr>
          <p:nvPr/>
        </p:nvPicPr>
        <p:blipFill>
          <a:blip r:embed="rId2"/>
          <a:stretch>
            <a:fillRect/>
          </a:stretch>
        </p:blipFill>
        <p:spPr>
          <a:xfrm>
            <a:off x="2888292" y="1203157"/>
            <a:ext cx="8220152" cy="5654843"/>
          </a:xfrm>
          <a:prstGeom prst="rect">
            <a:avLst/>
          </a:prstGeom>
        </p:spPr>
      </p:pic>
    </p:spTree>
    <p:extLst>
      <p:ext uri="{BB962C8B-B14F-4D97-AF65-F5344CB8AC3E}">
        <p14:creationId xmlns:p14="http://schemas.microsoft.com/office/powerpoint/2010/main" val="30114783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54EB7-F2AC-4E20-BD26-FBBC0943B51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50BC5C2-CAC0-49A9-B718-9DBA9A7BFEE0}"/>
              </a:ext>
            </a:extLst>
          </p:cNvPr>
          <p:cNvSpPr>
            <a:spLocks noGrp="1"/>
          </p:cNvSpPr>
          <p:nvPr>
            <p:ph type="sldNum" idx="12"/>
          </p:nvPr>
        </p:nvSpPr>
        <p:spPr/>
        <p:txBody>
          <a:bodyPr/>
          <a:lstStyle/>
          <a:p>
            <a:fld id="{00000000-1234-1234-1234-123412341234}" type="slidenum">
              <a:rPr lang="lv-LV" smtClean="0"/>
              <a:pPr/>
              <a:t>36</a:t>
            </a:fld>
            <a:endParaRPr lang="lv-LV"/>
          </a:p>
        </p:txBody>
      </p:sp>
      <p:sp>
        <p:nvSpPr>
          <p:cNvPr id="3" name="Title 2">
            <a:extLst>
              <a:ext uri="{FF2B5EF4-FFF2-40B4-BE49-F238E27FC236}">
                <a16:creationId xmlns:a16="http://schemas.microsoft.com/office/drawing/2014/main" id="{95B57F6F-0D87-3419-F3E9-054AC52F76E5}"/>
              </a:ext>
            </a:extLst>
          </p:cNvPr>
          <p:cNvSpPr>
            <a:spLocks noGrp="1"/>
          </p:cNvSpPr>
          <p:nvPr>
            <p:ph type="title"/>
          </p:nvPr>
        </p:nvSpPr>
        <p:spPr>
          <a:xfrm>
            <a:off x="816176" y="392855"/>
            <a:ext cx="9297347" cy="815228"/>
          </a:xfrm>
        </p:spPr>
        <p:txBody>
          <a:bodyPr/>
          <a:lstStyle/>
          <a:p>
            <a:r>
              <a:rPr lang="lv-LV" sz="2400" dirty="0"/>
              <a:t>Bioloģijas satura indikatori (OL un AL) </a:t>
            </a:r>
            <a:br>
              <a:rPr lang="lv-LV" sz="2400" dirty="0"/>
            </a:br>
            <a:r>
              <a:rPr lang="lv-LV" sz="2400" dirty="0"/>
              <a:t>un Datu buklets</a:t>
            </a:r>
            <a:endParaRPr lang="en-US" sz="2400" dirty="0"/>
          </a:p>
        </p:txBody>
      </p:sp>
      <p:sp>
        <p:nvSpPr>
          <p:cNvPr id="6" name="Content Placeholder 2"/>
          <p:cNvSpPr txBox="1">
            <a:spLocks/>
          </p:cNvSpPr>
          <p:nvPr/>
        </p:nvSpPr>
        <p:spPr>
          <a:xfrm>
            <a:off x="310718" y="1864310"/>
            <a:ext cx="2015232" cy="4460289"/>
          </a:xfrm>
          <a:prstGeom prst="rect">
            <a:avLst/>
          </a:prstGeom>
        </p:spPr>
        <p:txBody>
          <a:bodyPr lIns="91440" tIns="45720" rIns="91440" bIns="45720" anchor="t">
            <a:norm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lv-LV" sz="2400" b="1" i="0" u="none" strike="noStrike" kern="0" cap="none" spc="0" normalizeH="0" baseline="0" noProof="0" dirty="0">
                <a:ln>
                  <a:noFill/>
                </a:ln>
                <a:solidFill>
                  <a:srgbClr val="7030A0"/>
                </a:solidFill>
                <a:effectLst/>
                <a:uLnTx/>
                <a:uFillTx/>
                <a:latin typeface="Arial" pitchFamily="34" charset="0"/>
                <a:ea typeface="Arial"/>
                <a:cs typeface="Arial" pitchFamily="34" charset="0"/>
                <a:sym typeface="Arial"/>
              </a:rPr>
              <a:t>Bioloģija OL</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lv-LV" sz="1800" b="0" i="0" u="none" strike="noStrike" kern="0" cap="none" spc="0" normalizeH="0" baseline="0" noProof="0" dirty="0">
                <a:ln>
                  <a:noFill/>
                </a:ln>
                <a:solidFill>
                  <a:srgbClr val="7030A0"/>
                </a:solidFill>
                <a:effectLst/>
                <a:uLnTx/>
                <a:uFillTx/>
                <a:ea typeface="Arial"/>
                <a:sym typeface="Arial"/>
              </a:rPr>
              <a:t>Optimālais mācību satura </a:t>
            </a:r>
            <a:r>
              <a:rPr kumimoji="0" lang="lv-LV" sz="1800" b="0" i="0" u="none" strike="noStrike" kern="0" cap="none" spc="0" normalizeH="0" baseline="0" noProof="0">
                <a:ln>
                  <a:noFill/>
                </a:ln>
                <a:solidFill>
                  <a:srgbClr val="7030A0"/>
                </a:solidFill>
                <a:effectLst/>
                <a:uLnTx/>
                <a:uFillTx/>
                <a:ea typeface="Arial"/>
                <a:sym typeface="Arial"/>
              </a:rPr>
              <a:t>apguves līmenis </a:t>
            </a:r>
            <a:endParaRPr lang="lv-LV" sz="1800" b="0" i="0" u="none" strike="noStrike" kern="0" cap="none" spc="0" normalizeH="0" baseline="0" noProof="0">
              <a:ln>
                <a:noFill/>
              </a:ln>
              <a:solidFill>
                <a:srgbClr val="7030A0"/>
              </a:solidFill>
              <a:effectLst/>
              <a:uLnTx/>
              <a:uFillTx/>
              <a:ea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lv-LV" sz="1800" b="0" i="0" u="none" strike="noStrike" kern="0" cap="none" spc="0" normalizeH="0" baseline="0" noProof="0" dirty="0">
              <a:ln>
                <a:noFill/>
              </a:ln>
              <a:solidFill>
                <a:srgbClr val="7030A0"/>
              </a:solidFill>
              <a:effectLst/>
              <a:uLnTx/>
              <a:uFillTx/>
              <a:latin typeface="Arial" pitchFamily="34" charset="0"/>
              <a:ea typeface="Arial"/>
              <a:cs typeface="Arial"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lv-LV" sz="1800" b="0" i="0" u="none" strike="noStrike" kern="0" cap="none" spc="0" normalizeH="0" baseline="0" noProof="0" dirty="0">
                <a:ln>
                  <a:noFill/>
                </a:ln>
                <a:solidFill>
                  <a:srgbClr val="7030A0"/>
                </a:solidFill>
                <a:effectLst/>
                <a:uLnTx/>
                <a:uFillTx/>
                <a:ea typeface="Arial"/>
                <a:sym typeface="Arial"/>
              </a:rPr>
              <a:t>Centralizētā eksāmena </a:t>
            </a:r>
            <a:r>
              <a:rPr kumimoji="0" lang="lv-LV" sz="1800" b="0" i="0" u="none" strike="noStrike" kern="0" cap="none" spc="0" normalizeH="0" baseline="0" noProof="0">
                <a:ln>
                  <a:noFill/>
                </a:ln>
                <a:solidFill>
                  <a:srgbClr val="7030A0"/>
                </a:solidFill>
                <a:effectLst/>
                <a:uLnTx/>
                <a:uFillTx/>
                <a:ea typeface="Arial"/>
                <a:sym typeface="Arial"/>
              </a:rPr>
              <a:t>programma </a:t>
            </a:r>
            <a:endParaRPr lang="lv-LV" sz="1800" b="0" i="0" u="none" strike="noStrike" kern="0" cap="none" spc="0" normalizeH="0" baseline="0" noProof="0">
              <a:ln>
                <a:noFill/>
              </a:ln>
              <a:solidFill>
                <a:srgbClr val="7030A0"/>
              </a:solidFill>
              <a:effectLst/>
              <a:uLnTx/>
              <a:uFillTx/>
              <a:ea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lv-LV" sz="1800" b="0" i="0" u="none" strike="noStrike" kern="0" cap="none" spc="0" normalizeH="0" baseline="0" noProof="0" dirty="0">
              <a:ln>
                <a:noFill/>
              </a:ln>
              <a:solidFill>
                <a:srgbClr val="7030A0"/>
              </a:solidFill>
              <a:effectLst/>
              <a:uLnTx/>
              <a:uFillTx/>
              <a:latin typeface="Arial" pitchFamily="34" charset="0"/>
              <a:ea typeface="Arial"/>
              <a:cs typeface="Arial"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lv-LV" sz="1800" b="0" i="0" u="none" strike="noStrike" kern="0" cap="none" spc="0" normalizeH="0" baseline="0" noProof="0" dirty="0">
                <a:ln>
                  <a:noFill/>
                </a:ln>
                <a:solidFill>
                  <a:srgbClr val="7030A0"/>
                </a:solidFill>
                <a:effectLst/>
                <a:uLnTx/>
                <a:uFillTx/>
                <a:latin typeface="Arial" pitchFamily="34" charset="0"/>
                <a:ea typeface="Arial"/>
                <a:cs typeface="Arial" pitchFamily="34" charset="0"/>
                <a:sym typeface="Arial"/>
              </a:rPr>
              <a:t>2.pielikums</a:t>
            </a:r>
          </a:p>
        </p:txBody>
      </p:sp>
      <p:pic>
        <p:nvPicPr>
          <p:cNvPr id="7" name="Picture 6"/>
          <p:cNvPicPr>
            <a:picLocks noChangeAspect="1" noChangeArrowheads="1"/>
          </p:cNvPicPr>
          <p:nvPr/>
        </p:nvPicPr>
        <p:blipFill>
          <a:blip r:embed="rId2" cstate="print"/>
          <a:srcRect/>
          <a:stretch>
            <a:fillRect/>
          </a:stretch>
        </p:blipFill>
        <p:spPr bwMode="auto">
          <a:xfrm>
            <a:off x="2325938" y="1681686"/>
            <a:ext cx="3480047" cy="5158558"/>
          </a:xfrm>
          <a:prstGeom prst="rect">
            <a:avLst/>
          </a:prstGeom>
          <a:noFill/>
          <a:ln w="9525">
            <a:solidFill>
              <a:srgbClr val="7030A0"/>
            </a:solidFill>
            <a:miter lim="800000"/>
            <a:headEnd/>
            <a:tailEnd/>
          </a:ln>
        </p:spPr>
      </p:pic>
      <p:pic>
        <p:nvPicPr>
          <p:cNvPr id="8" name="Picture 7"/>
          <p:cNvPicPr>
            <a:picLocks noChangeAspect="1" noChangeArrowheads="1"/>
          </p:cNvPicPr>
          <p:nvPr/>
        </p:nvPicPr>
        <p:blipFill>
          <a:blip r:embed="rId3" cstate="print"/>
          <a:srcRect/>
          <a:stretch>
            <a:fillRect/>
          </a:stretch>
        </p:blipFill>
        <p:spPr bwMode="auto">
          <a:xfrm>
            <a:off x="8343866" y="1683830"/>
            <a:ext cx="3679453" cy="5106848"/>
          </a:xfrm>
          <a:prstGeom prst="rect">
            <a:avLst/>
          </a:prstGeom>
          <a:noFill/>
          <a:ln w="9525">
            <a:solidFill>
              <a:srgbClr val="7030A0"/>
            </a:solidFill>
            <a:miter lim="800000"/>
            <a:headEnd/>
            <a:tailEnd/>
          </a:ln>
        </p:spPr>
      </p:pic>
      <p:sp>
        <p:nvSpPr>
          <p:cNvPr id="10" name="Content Placeholder 2"/>
          <p:cNvSpPr txBox="1">
            <a:spLocks/>
          </p:cNvSpPr>
          <p:nvPr/>
        </p:nvSpPr>
        <p:spPr>
          <a:xfrm>
            <a:off x="6277979" y="1848034"/>
            <a:ext cx="2015232" cy="4460289"/>
          </a:xfrm>
          <a:prstGeom prst="rect">
            <a:avLst/>
          </a:prstGeom>
        </p:spPr>
        <p:txBody>
          <a:bodyPr lIns="91440" tIns="45720" rIns="91440" bIns="45720" anchor="t">
            <a:norm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lv-LV" sz="2400" b="1" i="0" u="none" strike="noStrike" kern="0" cap="none" spc="0" normalizeH="0" baseline="0" noProof="0" dirty="0">
                <a:ln>
                  <a:noFill/>
                </a:ln>
                <a:solidFill>
                  <a:srgbClr val="7030A0"/>
                </a:solidFill>
                <a:effectLst/>
                <a:uLnTx/>
                <a:uFillTx/>
                <a:latin typeface="Arial" pitchFamily="34" charset="0"/>
                <a:ea typeface="Arial"/>
                <a:cs typeface="Arial" pitchFamily="34" charset="0"/>
                <a:sym typeface="Arial"/>
              </a:rPr>
              <a:t>Bioloģija AL</a:t>
            </a:r>
          </a:p>
          <a:p>
            <a:pPr>
              <a:defRPr/>
            </a:pPr>
            <a:r>
              <a:rPr kumimoji="0" lang="lv-LV" sz="1800" b="0" i="0" u="none" strike="noStrike" kern="0" cap="none" spc="0" normalizeH="0" baseline="0" noProof="0" dirty="0">
                <a:ln>
                  <a:noFill/>
                </a:ln>
                <a:solidFill>
                  <a:srgbClr val="7030A0"/>
                </a:solidFill>
                <a:effectLst/>
                <a:uLnTx/>
                <a:uFillTx/>
                <a:ea typeface="Arial"/>
                <a:sym typeface="Arial"/>
              </a:rPr>
              <a:t>Augstākais mācību satura </a:t>
            </a:r>
            <a:r>
              <a:rPr kumimoji="0" lang="lv-LV" sz="1800" b="0" i="0" u="none" strike="noStrike" kern="0" cap="none" spc="0" normalizeH="0" baseline="0" noProof="0">
                <a:ln>
                  <a:noFill/>
                </a:ln>
                <a:solidFill>
                  <a:srgbClr val="7030A0"/>
                </a:solidFill>
                <a:effectLst/>
                <a:uLnTx/>
                <a:uFillTx/>
                <a:ea typeface="Arial"/>
                <a:sym typeface="Arial"/>
              </a:rPr>
              <a:t>apguves līmenis</a:t>
            </a:r>
            <a:endParaRPr lang="lv-LV" sz="1800">
              <a:solidFill>
                <a:srgbClr val="7030A0"/>
              </a:solidFill>
            </a:endParaRPr>
          </a:p>
          <a:p>
            <a:pPr>
              <a:defRPr/>
            </a:pPr>
            <a:endParaRPr lang="lv-LV" sz="1800" dirty="0">
              <a:solidFill>
                <a:srgbClr val="7030A0"/>
              </a:solidFill>
              <a:latin typeface="Arial" pitchFamily="34" charset="0"/>
              <a:cs typeface="Arial" pitchFamily="34" charset="0"/>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lv-LV" sz="1800" b="0" i="0" u="none" strike="noStrike" kern="0" cap="none" spc="0" normalizeH="0" baseline="0" noProof="0" dirty="0">
                <a:ln>
                  <a:noFill/>
                </a:ln>
                <a:solidFill>
                  <a:srgbClr val="7030A0"/>
                </a:solidFill>
                <a:effectLst/>
                <a:uLnTx/>
                <a:uFillTx/>
                <a:ea typeface="Arial"/>
                <a:sym typeface="Arial"/>
              </a:rPr>
              <a:t>Centralizētā eksāmena </a:t>
            </a:r>
            <a:r>
              <a:rPr kumimoji="0" lang="lv-LV" sz="1800" b="0" i="0" u="none" strike="noStrike" kern="0" cap="none" spc="0" normalizeH="0" baseline="0" noProof="0">
                <a:ln>
                  <a:noFill/>
                </a:ln>
                <a:solidFill>
                  <a:srgbClr val="7030A0"/>
                </a:solidFill>
                <a:effectLst/>
                <a:uLnTx/>
                <a:uFillTx/>
                <a:ea typeface="Arial"/>
                <a:sym typeface="Arial"/>
              </a:rPr>
              <a:t>programma </a:t>
            </a:r>
            <a:endParaRPr lang="lv-LV" sz="1800" b="0" i="0" u="none" strike="noStrike" kern="0" cap="none" spc="0" normalizeH="0" baseline="0" noProof="0">
              <a:ln>
                <a:noFill/>
              </a:ln>
              <a:solidFill>
                <a:srgbClr val="7030A0"/>
              </a:solidFill>
              <a:effectLst/>
              <a:uLnTx/>
              <a:uFillTx/>
              <a:ea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lv-LV" sz="1800" b="0" i="0" u="none" strike="noStrike" kern="0" cap="none" spc="0" normalizeH="0" baseline="0" noProof="0" dirty="0">
              <a:ln>
                <a:noFill/>
              </a:ln>
              <a:solidFill>
                <a:srgbClr val="7030A0"/>
              </a:solidFill>
              <a:effectLst/>
              <a:uLnTx/>
              <a:uFillTx/>
              <a:latin typeface="Arial" pitchFamily="34" charset="0"/>
              <a:ea typeface="Arial"/>
              <a:cs typeface="Arial"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lv-LV" sz="1800" dirty="0">
                <a:solidFill>
                  <a:srgbClr val="7030A0"/>
                </a:solidFill>
                <a:latin typeface="Arial" pitchFamily="34" charset="0"/>
                <a:cs typeface="Arial" pitchFamily="34" charset="0"/>
              </a:rPr>
              <a:t>2.p</a:t>
            </a:r>
            <a:r>
              <a:rPr kumimoji="0" lang="lv-LV" sz="1800" b="0" i="0" u="none" strike="noStrike" kern="0" cap="none" spc="0" normalizeH="0" baseline="0" noProof="0" dirty="0">
                <a:ln>
                  <a:noFill/>
                </a:ln>
                <a:solidFill>
                  <a:srgbClr val="7030A0"/>
                </a:solidFill>
                <a:effectLst/>
                <a:uLnTx/>
                <a:uFillTx/>
                <a:latin typeface="Arial" pitchFamily="34" charset="0"/>
                <a:ea typeface="Arial"/>
                <a:cs typeface="Arial" pitchFamily="34" charset="0"/>
                <a:sym typeface="Arial"/>
              </a:rPr>
              <a:t>ielikums</a:t>
            </a:r>
            <a:endParaRPr kumimoji="0" lang="en-US" sz="2400" b="0" i="0" u="none" strike="noStrike" kern="0" cap="none" spc="0" normalizeH="0" baseline="0" noProof="0" dirty="0">
              <a:ln>
                <a:noFill/>
              </a:ln>
              <a:solidFill>
                <a:srgbClr val="7030A0"/>
              </a:solidFill>
              <a:effectLst/>
              <a:uLnTx/>
              <a:uFillTx/>
              <a:latin typeface="Arial" pitchFamily="34" charset="0"/>
              <a:ea typeface="Arial"/>
              <a:cs typeface="Arial" pitchFamily="34" charset="0"/>
              <a:sym typeface="Arial"/>
            </a:endParaRPr>
          </a:p>
        </p:txBody>
      </p:sp>
    </p:spTree>
    <p:extLst>
      <p:ext uri="{BB962C8B-B14F-4D97-AF65-F5344CB8AC3E}">
        <p14:creationId xmlns:p14="http://schemas.microsoft.com/office/powerpoint/2010/main" val="30114783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54EB7-F2AC-4E20-BD26-FBBC0943B51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50BC5C2-CAC0-49A9-B718-9DBA9A7BFEE0}"/>
              </a:ext>
            </a:extLst>
          </p:cNvPr>
          <p:cNvSpPr>
            <a:spLocks noGrp="1"/>
          </p:cNvSpPr>
          <p:nvPr>
            <p:ph type="sldNum" idx="12"/>
          </p:nvPr>
        </p:nvSpPr>
        <p:spPr/>
        <p:txBody>
          <a:bodyPr/>
          <a:lstStyle/>
          <a:p>
            <a:fld id="{00000000-1234-1234-1234-123412341234}" type="slidenum">
              <a:rPr lang="lv-LV" smtClean="0"/>
              <a:pPr/>
              <a:t>37</a:t>
            </a:fld>
            <a:endParaRPr lang="lv-LV"/>
          </a:p>
        </p:txBody>
      </p:sp>
      <p:sp>
        <p:nvSpPr>
          <p:cNvPr id="3" name="Title 2">
            <a:extLst>
              <a:ext uri="{FF2B5EF4-FFF2-40B4-BE49-F238E27FC236}">
                <a16:creationId xmlns:a16="http://schemas.microsoft.com/office/drawing/2014/main" id="{95B57F6F-0D87-3419-F3E9-054AC52F76E5}"/>
              </a:ext>
            </a:extLst>
          </p:cNvPr>
          <p:cNvSpPr>
            <a:spLocks noGrp="1"/>
          </p:cNvSpPr>
          <p:nvPr>
            <p:ph type="title"/>
          </p:nvPr>
        </p:nvSpPr>
        <p:spPr>
          <a:xfrm>
            <a:off x="816176" y="392855"/>
            <a:ext cx="9297347" cy="815228"/>
          </a:xfrm>
        </p:spPr>
        <p:txBody>
          <a:bodyPr/>
          <a:lstStyle/>
          <a:p>
            <a:r>
              <a:rPr lang="lv-LV" sz="2400" dirty="0"/>
              <a:t>Metodiskais līdzeklis</a:t>
            </a:r>
            <a:endParaRPr lang="en-US" sz="2400" dirty="0"/>
          </a:p>
        </p:txBody>
      </p:sp>
      <p:pic>
        <p:nvPicPr>
          <p:cNvPr id="9" name="Picture 2"/>
          <p:cNvPicPr>
            <a:picLocks noChangeAspect="1" noChangeArrowheads="1"/>
          </p:cNvPicPr>
          <p:nvPr/>
        </p:nvPicPr>
        <p:blipFill>
          <a:blip r:embed="rId2" cstate="print"/>
          <a:srcRect/>
          <a:stretch>
            <a:fillRect/>
          </a:stretch>
        </p:blipFill>
        <p:spPr bwMode="auto">
          <a:xfrm>
            <a:off x="433035" y="1736830"/>
            <a:ext cx="3410996" cy="4428000"/>
          </a:xfrm>
          <a:prstGeom prst="rect">
            <a:avLst/>
          </a:prstGeom>
          <a:noFill/>
          <a:ln w="9525">
            <a:solidFill>
              <a:schemeClr val="tx2"/>
            </a:solidFill>
            <a:miter lim="800000"/>
            <a:headEnd/>
            <a:tailEnd/>
          </a:ln>
        </p:spPr>
      </p:pic>
      <p:sp>
        <p:nvSpPr>
          <p:cNvPr id="11" name="Rectangle 10"/>
          <p:cNvSpPr/>
          <p:nvPr/>
        </p:nvSpPr>
        <p:spPr>
          <a:xfrm>
            <a:off x="331433" y="6268832"/>
            <a:ext cx="6096000" cy="276999"/>
          </a:xfrm>
          <a:prstGeom prst="rect">
            <a:avLst/>
          </a:prstGeom>
        </p:spPr>
        <p:txBody>
          <a:bodyPr>
            <a:spAutoFit/>
          </a:bodyPr>
          <a:lstStyle/>
          <a:p>
            <a:r>
              <a:rPr lang="en-US" sz="1200" dirty="0">
                <a:hlinkClick r:id="rId3"/>
              </a:rPr>
              <a:t>https://www.viaa.gov.lv/lv/media/48422/download?attachment</a:t>
            </a:r>
            <a:r>
              <a:rPr lang="lv-LV" sz="1200" dirty="0"/>
              <a:t> </a:t>
            </a:r>
            <a:endParaRPr lang="en-US" sz="1200" dirty="0"/>
          </a:p>
        </p:txBody>
      </p:sp>
      <p:pic>
        <p:nvPicPr>
          <p:cNvPr id="12" name="Picture 3"/>
          <p:cNvPicPr>
            <a:picLocks noChangeAspect="1" noChangeArrowheads="1"/>
          </p:cNvPicPr>
          <p:nvPr/>
        </p:nvPicPr>
        <p:blipFill>
          <a:blip r:embed="rId4" cstate="print"/>
          <a:srcRect/>
          <a:stretch>
            <a:fillRect/>
          </a:stretch>
        </p:blipFill>
        <p:spPr bwMode="auto">
          <a:xfrm>
            <a:off x="4620102" y="1771869"/>
            <a:ext cx="3712955" cy="5040000"/>
          </a:xfrm>
          <a:prstGeom prst="rect">
            <a:avLst/>
          </a:prstGeom>
          <a:noFill/>
          <a:ln w="9525">
            <a:solidFill>
              <a:srgbClr val="7030A0"/>
            </a:solidFill>
            <a:miter lim="800000"/>
            <a:headEnd/>
            <a:tailEnd/>
          </a:ln>
        </p:spPr>
      </p:pic>
      <p:pic>
        <p:nvPicPr>
          <p:cNvPr id="13" name="Picture 4"/>
          <p:cNvPicPr>
            <a:picLocks noChangeAspect="1" noChangeArrowheads="1"/>
          </p:cNvPicPr>
          <p:nvPr/>
        </p:nvPicPr>
        <p:blipFill>
          <a:blip r:embed="rId5" cstate="print"/>
          <a:srcRect/>
          <a:stretch>
            <a:fillRect/>
          </a:stretch>
        </p:blipFill>
        <p:spPr bwMode="auto">
          <a:xfrm>
            <a:off x="8416031" y="1775059"/>
            <a:ext cx="3651427" cy="5040000"/>
          </a:xfrm>
          <a:prstGeom prst="rect">
            <a:avLst/>
          </a:prstGeom>
          <a:noFill/>
          <a:ln w="9525">
            <a:solidFill>
              <a:srgbClr val="7030A0"/>
            </a:solidFill>
            <a:miter lim="800000"/>
            <a:headEnd/>
            <a:tailEnd/>
          </a:ln>
        </p:spPr>
      </p:pic>
    </p:spTree>
    <p:extLst>
      <p:ext uri="{BB962C8B-B14F-4D97-AF65-F5344CB8AC3E}">
        <p14:creationId xmlns:p14="http://schemas.microsoft.com/office/powerpoint/2010/main" val="30114783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54EB7-F2AC-4E20-BD26-FBBC0943B51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50BC5C2-CAC0-49A9-B718-9DBA9A7BFEE0}"/>
              </a:ext>
            </a:extLst>
          </p:cNvPr>
          <p:cNvSpPr>
            <a:spLocks noGrp="1"/>
          </p:cNvSpPr>
          <p:nvPr>
            <p:ph type="sldNum" idx="12"/>
          </p:nvPr>
        </p:nvSpPr>
        <p:spPr/>
        <p:txBody>
          <a:bodyPr/>
          <a:lstStyle/>
          <a:p>
            <a:fld id="{00000000-1234-1234-1234-123412341234}" type="slidenum">
              <a:rPr lang="lv-LV" smtClean="0"/>
              <a:pPr/>
              <a:t>38</a:t>
            </a:fld>
            <a:endParaRPr lang="lv-LV"/>
          </a:p>
        </p:txBody>
      </p:sp>
      <p:sp>
        <p:nvSpPr>
          <p:cNvPr id="3" name="Title 2">
            <a:extLst>
              <a:ext uri="{FF2B5EF4-FFF2-40B4-BE49-F238E27FC236}">
                <a16:creationId xmlns:a16="http://schemas.microsoft.com/office/drawing/2014/main" id="{95B57F6F-0D87-3419-F3E9-054AC52F76E5}"/>
              </a:ext>
            </a:extLst>
          </p:cNvPr>
          <p:cNvSpPr>
            <a:spLocks noGrp="1"/>
          </p:cNvSpPr>
          <p:nvPr>
            <p:ph type="title"/>
          </p:nvPr>
        </p:nvSpPr>
        <p:spPr>
          <a:xfrm>
            <a:off x="816176" y="392855"/>
            <a:ext cx="10742550" cy="815228"/>
          </a:xfrm>
        </p:spPr>
        <p:txBody>
          <a:bodyPr/>
          <a:lstStyle/>
          <a:p>
            <a:r>
              <a:rPr lang="lv-LV" sz="2400" dirty="0">
                <a:solidFill>
                  <a:srgbClr val="7030A0"/>
                </a:solidFill>
                <a:latin typeface="Arial" pitchFamily="34" charset="0"/>
                <a:cs typeface="Arial" pitchFamily="34" charset="0"/>
              </a:rPr>
              <a:t>Pamācības  skolēniem, </a:t>
            </a:r>
            <a:br>
              <a:rPr lang="lv-LV" sz="2400" dirty="0">
                <a:solidFill>
                  <a:srgbClr val="7030A0"/>
                </a:solidFill>
                <a:latin typeface="Arial" pitchFamily="34" charset="0"/>
                <a:cs typeface="Arial" pitchFamily="34" charset="0"/>
              </a:rPr>
            </a:br>
            <a:r>
              <a:rPr lang="lv-LV" sz="2400" dirty="0">
                <a:solidFill>
                  <a:srgbClr val="7030A0"/>
                </a:solidFill>
                <a:latin typeface="Arial" pitchFamily="34" charset="0"/>
                <a:cs typeface="Arial" pitchFamily="34" charset="0"/>
              </a:rPr>
              <a:t>kā sagatavoties Bioloģijas (OL) eksāmenam</a:t>
            </a:r>
            <a:endParaRPr lang="en-US" sz="2400" dirty="0"/>
          </a:p>
        </p:txBody>
      </p:sp>
      <p:pic>
        <p:nvPicPr>
          <p:cNvPr id="8" name="Picture 3"/>
          <p:cNvPicPr>
            <a:picLocks noChangeAspect="1" noChangeArrowheads="1"/>
          </p:cNvPicPr>
          <p:nvPr/>
        </p:nvPicPr>
        <p:blipFill>
          <a:blip r:embed="rId2" cstate="print"/>
          <a:srcRect/>
          <a:stretch>
            <a:fillRect/>
          </a:stretch>
        </p:blipFill>
        <p:spPr bwMode="auto">
          <a:xfrm>
            <a:off x="1615736" y="1984179"/>
            <a:ext cx="2880000" cy="1229150"/>
          </a:xfrm>
          <a:prstGeom prst="rect">
            <a:avLst/>
          </a:prstGeom>
          <a:noFill/>
          <a:ln w="9525">
            <a:noFill/>
            <a:miter lim="800000"/>
            <a:headEnd/>
            <a:tailEnd/>
          </a:ln>
        </p:spPr>
      </p:pic>
      <p:pic>
        <p:nvPicPr>
          <p:cNvPr id="10" name="Picture 4"/>
          <p:cNvPicPr>
            <a:picLocks noChangeAspect="1" noChangeArrowheads="1"/>
          </p:cNvPicPr>
          <p:nvPr/>
        </p:nvPicPr>
        <p:blipFill>
          <a:blip r:embed="rId3" cstate="print"/>
          <a:srcRect/>
          <a:stretch>
            <a:fillRect/>
          </a:stretch>
        </p:blipFill>
        <p:spPr bwMode="auto">
          <a:xfrm>
            <a:off x="1620386" y="3599909"/>
            <a:ext cx="2880000" cy="1205923"/>
          </a:xfrm>
          <a:prstGeom prst="rect">
            <a:avLst/>
          </a:prstGeom>
          <a:noFill/>
          <a:ln w="9525">
            <a:noFill/>
            <a:miter lim="800000"/>
            <a:headEnd/>
            <a:tailEnd/>
          </a:ln>
        </p:spPr>
      </p:pic>
      <p:pic>
        <p:nvPicPr>
          <p:cNvPr id="14" name="Picture 5"/>
          <p:cNvPicPr>
            <a:picLocks noChangeAspect="1" noChangeArrowheads="1"/>
          </p:cNvPicPr>
          <p:nvPr/>
        </p:nvPicPr>
        <p:blipFill>
          <a:blip r:embed="rId4" cstate="print"/>
          <a:srcRect/>
          <a:stretch>
            <a:fillRect/>
          </a:stretch>
        </p:blipFill>
        <p:spPr bwMode="auto">
          <a:xfrm>
            <a:off x="5099729" y="2268244"/>
            <a:ext cx="3298547" cy="1358429"/>
          </a:xfrm>
          <a:prstGeom prst="rect">
            <a:avLst/>
          </a:prstGeom>
          <a:noFill/>
          <a:ln w="9525">
            <a:noFill/>
            <a:miter lim="800000"/>
            <a:headEnd/>
            <a:tailEnd/>
          </a:ln>
        </p:spPr>
      </p:pic>
      <p:pic>
        <p:nvPicPr>
          <p:cNvPr id="15" name="Picture 6"/>
          <p:cNvPicPr>
            <a:picLocks noChangeAspect="1" noChangeArrowheads="1"/>
          </p:cNvPicPr>
          <p:nvPr/>
        </p:nvPicPr>
        <p:blipFill>
          <a:blip r:embed="rId5" cstate="print"/>
          <a:srcRect/>
          <a:stretch>
            <a:fillRect/>
          </a:stretch>
        </p:blipFill>
        <p:spPr bwMode="auto">
          <a:xfrm>
            <a:off x="8495930" y="2261183"/>
            <a:ext cx="3535445" cy="3776913"/>
          </a:xfrm>
          <a:prstGeom prst="rect">
            <a:avLst/>
          </a:prstGeom>
          <a:noFill/>
          <a:ln w="9525">
            <a:solidFill>
              <a:srgbClr val="7030A0"/>
            </a:solidFill>
            <a:miter lim="800000"/>
            <a:headEnd/>
            <a:tailEnd/>
          </a:ln>
        </p:spPr>
      </p:pic>
      <p:sp>
        <p:nvSpPr>
          <p:cNvPr id="16" name="Rectangle 15"/>
          <p:cNvSpPr/>
          <p:nvPr/>
        </p:nvSpPr>
        <p:spPr>
          <a:xfrm>
            <a:off x="1272466" y="4814206"/>
            <a:ext cx="2520242" cy="261610"/>
          </a:xfrm>
          <a:prstGeom prst="rect">
            <a:avLst/>
          </a:prstGeom>
        </p:spPr>
        <p:txBody>
          <a:bodyPr wrap="none">
            <a:spAutoFit/>
          </a:bodyPr>
          <a:lstStyle/>
          <a:p>
            <a:r>
              <a:rPr lang="en-US" sz="1100" b="1" dirty="0">
                <a:solidFill>
                  <a:srgbClr val="7030A0"/>
                </a:solidFill>
                <a:latin typeface="Arial" pitchFamily="34" charset="0"/>
                <a:cs typeface="Arial" pitchFamily="34" charset="0"/>
              </a:rPr>
              <a:t>“Kā apgūt pētnieciskās prasmes?”</a:t>
            </a:r>
          </a:p>
        </p:txBody>
      </p:sp>
      <p:sp>
        <p:nvSpPr>
          <p:cNvPr id="17" name="Rectangle 16"/>
          <p:cNvSpPr/>
          <p:nvPr/>
        </p:nvSpPr>
        <p:spPr>
          <a:xfrm>
            <a:off x="1272466" y="3190480"/>
            <a:ext cx="3849949" cy="261610"/>
          </a:xfrm>
          <a:prstGeom prst="rect">
            <a:avLst/>
          </a:prstGeom>
        </p:spPr>
        <p:txBody>
          <a:bodyPr wrap="square">
            <a:spAutoFit/>
          </a:bodyPr>
          <a:lstStyle/>
          <a:p>
            <a:r>
              <a:rPr lang="lv-LV" sz="1100" b="1" dirty="0">
                <a:solidFill>
                  <a:srgbClr val="7030A0"/>
                </a:solidFill>
                <a:latin typeface="Arial" pitchFamily="34" charset="0"/>
                <a:cs typeface="Arial" pitchFamily="34" charset="0"/>
              </a:rPr>
              <a:t>“Bioloģija: gatavojies optimālā līmeņa eksāmenam”</a:t>
            </a:r>
            <a:endParaRPr lang="en-US" sz="1100" b="1" dirty="0">
              <a:solidFill>
                <a:srgbClr val="7030A0"/>
              </a:solidFill>
              <a:latin typeface="Arial" pitchFamily="34" charset="0"/>
              <a:cs typeface="Arial" pitchFamily="34" charset="0"/>
            </a:endParaRPr>
          </a:p>
        </p:txBody>
      </p:sp>
      <p:sp>
        <p:nvSpPr>
          <p:cNvPr id="18" name="Rectangle 17"/>
          <p:cNvSpPr/>
          <p:nvPr/>
        </p:nvSpPr>
        <p:spPr>
          <a:xfrm>
            <a:off x="1272466" y="6505860"/>
            <a:ext cx="2789546" cy="261610"/>
          </a:xfrm>
          <a:prstGeom prst="rect">
            <a:avLst/>
          </a:prstGeom>
        </p:spPr>
        <p:txBody>
          <a:bodyPr wrap="none">
            <a:spAutoFit/>
          </a:bodyPr>
          <a:lstStyle/>
          <a:p>
            <a:r>
              <a:rPr lang="en-US" sz="1100" b="1" dirty="0">
                <a:solidFill>
                  <a:srgbClr val="7030A0"/>
                </a:solidFill>
                <a:latin typeface="Arial" pitchFamily="34" charset="0"/>
                <a:cs typeface="Arial" pitchFamily="34" charset="0"/>
              </a:rPr>
              <a:t>“Ķīmija: perfektā skaidrojuma recepte”</a:t>
            </a:r>
          </a:p>
        </p:txBody>
      </p:sp>
      <p:pic>
        <p:nvPicPr>
          <p:cNvPr id="19" name="Picture 10"/>
          <p:cNvPicPr>
            <a:picLocks noChangeAspect="1" noChangeArrowheads="1"/>
          </p:cNvPicPr>
          <p:nvPr/>
        </p:nvPicPr>
        <p:blipFill>
          <a:blip r:embed="rId6" cstate="print"/>
          <a:srcRect/>
          <a:stretch>
            <a:fillRect/>
          </a:stretch>
        </p:blipFill>
        <p:spPr bwMode="auto">
          <a:xfrm>
            <a:off x="1616071" y="5258553"/>
            <a:ext cx="2880000" cy="1227416"/>
          </a:xfrm>
          <a:prstGeom prst="rect">
            <a:avLst/>
          </a:prstGeom>
          <a:noFill/>
          <a:ln w="9525">
            <a:noFill/>
            <a:miter lim="800000"/>
            <a:headEnd/>
            <a:tailEnd/>
          </a:ln>
        </p:spPr>
      </p:pic>
      <p:sp>
        <p:nvSpPr>
          <p:cNvPr id="20" name="Rectangle 19"/>
          <p:cNvSpPr/>
          <p:nvPr/>
        </p:nvSpPr>
        <p:spPr>
          <a:xfrm>
            <a:off x="7282315" y="1742239"/>
            <a:ext cx="2252302" cy="261610"/>
          </a:xfrm>
          <a:prstGeom prst="rect">
            <a:avLst/>
          </a:prstGeom>
        </p:spPr>
        <p:txBody>
          <a:bodyPr wrap="square">
            <a:spAutoFit/>
          </a:bodyPr>
          <a:lstStyle/>
          <a:p>
            <a:r>
              <a:rPr lang="lv-LV" sz="1100" b="1" dirty="0">
                <a:solidFill>
                  <a:srgbClr val="7030A0"/>
                </a:solidFill>
                <a:latin typeface="Arial" pitchFamily="34" charset="0"/>
                <a:cs typeface="Arial" pitchFamily="34" charset="0"/>
              </a:rPr>
              <a:t>Diagnosticējošais darbs 2026</a:t>
            </a:r>
            <a:endParaRPr lang="en-US" sz="1100" b="1" dirty="0">
              <a:solidFill>
                <a:srgbClr val="7030A0"/>
              </a:solidFill>
              <a:latin typeface="Arial" pitchFamily="34" charset="0"/>
              <a:cs typeface="Arial" pitchFamily="34" charset="0"/>
            </a:endParaRPr>
          </a:p>
        </p:txBody>
      </p:sp>
      <p:sp>
        <p:nvSpPr>
          <p:cNvPr id="21" name="Rectangle 20"/>
          <p:cNvSpPr/>
          <p:nvPr/>
        </p:nvSpPr>
        <p:spPr>
          <a:xfrm>
            <a:off x="2494625" y="1717086"/>
            <a:ext cx="1688236" cy="261610"/>
          </a:xfrm>
          <a:prstGeom prst="rect">
            <a:avLst/>
          </a:prstGeom>
        </p:spPr>
        <p:txBody>
          <a:bodyPr wrap="square">
            <a:spAutoFit/>
          </a:bodyPr>
          <a:lstStyle/>
          <a:p>
            <a:r>
              <a:rPr lang="lv-LV" sz="1100" b="1" dirty="0">
                <a:solidFill>
                  <a:srgbClr val="7030A0"/>
                </a:solidFill>
                <a:latin typeface="Arial" pitchFamily="34" charset="0"/>
                <a:cs typeface="Arial" pitchFamily="34" charset="0"/>
              </a:rPr>
              <a:t>Video lekcijas</a:t>
            </a:r>
            <a:endParaRPr lang="en-US" sz="1100" b="1" dirty="0">
              <a:solidFill>
                <a:srgbClr val="7030A0"/>
              </a:solidFill>
              <a:latin typeface="Arial" pitchFamily="34" charset="0"/>
              <a:cs typeface="Arial" pitchFamily="34" charset="0"/>
            </a:endParaRPr>
          </a:p>
        </p:txBody>
      </p:sp>
    </p:spTree>
    <p:extLst>
      <p:ext uri="{BB962C8B-B14F-4D97-AF65-F5344CB8AC3E}">
        <p14:creationId xmlns:p14="http://schemas.microsoft.com/office/powerpoint/2010/main" val="30114783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09">
          <a:extLst>
            <a:ext uri="{FF2B5EF4-FFF2-40B4-BE49-F238E27FC236}">
              <a16:creationId xmlns:a16="http://schemas.microsoft.com/office/drawing/2014/main" id="{70873BFE-4DF1-16C6-816D-B35FD8570E5D}"/>
            </a:ext>
          </a:extLst>
        </p:cNvPr>
        <p:cNvGrpSpPr/>
        <p:nvPr/>
      </p:nvGrpSpPr>
      <p:grpSpPr>
        <a:xfrm>
          <a:off x="0" y="0"/>
          <a:ext cx="0" cy="0"/>
          <a:chOff x="0" y="0"/>
          <a:chExt cx="0" cy="0"/>
        </a:xfrm>
      </p:grpSpPr>
      <p:sp>
        <p:nvSpPr>
          <p:cNvPr id="410" name="Google Shape;410;p37">
            <a:extLst>
              <a:ext uri="{FF2B5EF4-FFF2-40B4-BE49-F238E27FC236}">
                <a16:creationId xmlns:a16="http://schemas.microsoft.com/office/drawing/2014/main" id="{92F90C68-AD49-3CAA-3F4F-D14DC669A9E0}"/>
              </a:ext>
            </a:extLst>
          </p:cNvPr>
          <p:cNvSpPr txBox="1">
            <a:spLocks noGrp="1"/>
          </p:cNvSpPr>
          <p:nvPr>
            <p:ph type="ctrTitle"/>
          </p:nvPr>
        </p:nvSpPr>
        <p:spPr>
          <a:xfrm>
            <a:off x="1705825" y="2235199"/>
            <a:ext cx="9228234" cy="3055525"/>
          </a:xfrm>
          <a:prstGeom prst="rect">
            <a:avLst/>
          </a:prstGeom>
          <a:noFill/>
          <a:ln>
            <a:noFill/>
          </a:ln>
        </p:spPr>
        <p:txBody>
          <a:bodyPr spcFirstLastPara="1" wrap="square" lIns="0" tIns="0" rIns="0" bIns="0" anchor="t" anchorCtr="0">
            <a:noAutofit/>
          </a:bodyPr>
          <a:lstStyle/>
          <a:p>
            <a:r>
              <a:rPr lang="lv-LV" sz="4000" dirty="0">
                <a:solidFill>
                  <a:schemeClr val="tx1"/>
                </a:solidFill>
              </a:rPr>
              <a:t>Valsts pārbaudes darbi un to norises kārtība</a:t>
            </a:r>
            <a:br>
              <a:rPr lang="lv-LV" sz="4000" dirty="0"/>
            </a:br>
            <a:r>
              <a:rPr lang="lv-LV" sz="4000" dirty="0">
                <a:solidFill>
                  <a:schemeClr val="tx1"/>
                </a:solidFill>
              </a:rPr>
              <a:t>2026./2027. mācību gadā</a:t>
            </a:r>
            <a:br>
              <a:rPr lang="lv-LV" sz="4000" dirty="0"/>
            </a:br>
            <a:r>
              <a:rPr lang="lv-LV" sz="4000" dirty="0">
                <a:solidFill>
                  <a:schemeClr val="bg2"/>
                </a:solidFill>
              </a:rPr>
              <a:t>vidējā izglītībā</a:t>
            </a:r>
          </a:p>
        </p:txBody>
      </p:sp>
    </p:spTree>
    <p:extLst>
      <p:ext uri="{BB962C8B-B14F-4D97-AF65-F5344CB8AC3E}">
        <p14:creationId xmlns:p14="http://schemas.microsoft.com/office/powerpoint/2010/main" val="11245676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6EEF12A-4ECD-242B-ADC9-9422F4F91E8C}"/>
              </a:ext>
            </a:extLst>
          </p:cNvPr>
          <p:cNvSpPr>
            <a:spLocks noGrp="1"/>
          </p:cNvSpPr>
          <p:nvPr>
            <p:ph type="sldNum" idx="12"/>
          </p:nvPr>
        </p:nvSpPr>
        <p:spPr/>
        <p:txBody>
          <a:bodyPr/>
          <a:lstStyle/>
          <a:p>
            <a:fld id="{00000000-1234-1234-1234-123412341234}" type="slidenum">
              <a:rPr lang="lv-LV" smtClean="0"/>
              <a:pPr/>
              <a:t>40</a:t>
            </a:fld>
            <a:endParaRPr lang="lv-LV"/>
          </a:p>
        </p:txBody>
      </p:sp>
      <mc:AlternateContent xmlns:mc="http://schemas.openxmlformats.org/markup-compatibility/2006" xmlns:p14="http://schemas.microsoft.com/office/powerpoint/2010/main">
        <mc:Choice Requires="p14">
          <p:contentPart p14:bwMode="auto" r:id="rId2">
            <p14:nvContentPartPr>
              <p14:cNvPr id="6" name="Ink 5">
                <a:extLst>
                  <a:ext uri="{FF2B5EF4-FFF2-40B4-BE49-F238E27FC236}">
                    <a16:creationId xmlns:a16="http://schemas.microsoft.com/office/drawing/2014/main" id="{332B4DE8-2733-9A17-7260-E276A271855E}"/>
                  </a:ext>
                </a:extLst>
              </p14:cNvPr>
              <p14:cNvContentPartPr/>
              <p14:nvPr/>
            </p14:nvContentPartPr>
            <p14:xfrm>
              <a:off x="3005070" y="4306372"/>
              <a:ext cx="13415" cy="13415"/>
            </p14:xfrm>
          </p:contentPart>
        </mc:Choice>
        <mc:Fallback xmlns="">
          <p:pic>
            <p:nvPicPr>
              <p:cNvPr id="6" name="Ink 5">
                <a:extLst>
                  <a:ext uri="{FF2B5EF4-FFF2-40B4-BE49-F238E27FC236}">
                    <a16:creationId xmlns:a16="http://schemas.microsoft.com/office/drawing/2014/main" xmlns="" xmlns:p14="http://schemas.microsoft.com/office/powerpoint/2010/main" id="{332B4DE8-2733-9A17-7260-E276A271855E}"/>
                  </a:ext>
                </a:extLst>
              </p:cNvPr>
              <p:cNvPicPr/>
              <p:nvPr/>
            </p:nvPicPr>
            <p:blipFill>
              <a:blip r:embed="rId3"/>
              <a:stretch>
                <a:fillRect/>
              </a:stretch>
            </p:blipFill>
            <p:spPr>
              <a:xfrm>
                <a:off x="-2147483648" y="-2147483648"/>
                <a:ext cx="0" cy="0"/>
              </a:xfrm>
              <a:prstGeom prst="rect">
                <a:avLst/>
              </a:prstGeom>
            </p:spPr>
          </p:pic>
        </mc:Fallback>
      </mc:AlternateContent>
      <p:pic>
        <p:nvPicPr>
          <p:cNvPr id="3" name="Picture 2">
            <a:extLst>
              <a:ext uri="{FF2B5EF4-FFF2-40B4-BE49-F238E27FC236}">
                <a16:creationId xmlns:a16="http://schemas.microsoft.com/office/drawing/2014/main" id="{B037336F-5FE7-5936-D4BA-99000561A8C8}"/>
              </a:ext>
            </a:extLst>
          </p:cNvPr>
          <p:cNvPicPr>
            <a:picLocks noChangeAspect="1"/>
          </p:cNvPicPr>
          <p:nvPr/>
        </p:nvPicPr>
        <p:blipFill>
          <a:blip r:embed="rId4"/>
          <a:srcRect t="34275" r="79"/>
          <a:stretch>
            <a:fillRect/>
          </a:stretch>
        </p:blipFill>
        <p:spPr>
          <a:xfrm>
            <a:off x="2012224" y="1924373"/>
            <a:ext cx="8174014" cy="4559089"/>
          </a:xfrm>
          <a:prstGeom prst="rect">
            <a:avLst/>
          </a:prstGeom>
        </p:spPr>
      </p:pic>
      <p:sp>
        <p:nvSpPr>
          <p:cNvPr id="5" name="TextBox 4">
            <a:extLst>
              <a:ext uri="{FF2B5EF4-FFF2-40B4-BE49-F238E27FC236}">
                <a16:creationId xmlns:a16="http://schemas.microsoft.com/office/drawing/2014/main" id="{75DDEF80-A307-E2AA-6441-9B2D7AD1B457}"/>
              </a:ext>
            </a:extLst>
          </p:cNvPr>
          <p:cNvSpPr txBox="1"/>
          <p:nvPr/>
        </p:nvSpPr>
        <p:spPr>
          <a:xfrm>
            <a:off x="1162373" y="445577"/>
            <a:ext cx="9118168" cy="11695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i="0" err="1">
                <a:solidFill>
                  <a:schemeClr val="tx1"/>
                </a:solidFill>
                <a:latin typeface="Verdana"/>
                <a:ea typeface="Verdana"/>
                <a:cs typeface="YACgEcnJpjs_0"/>
              </a:rPr>
              <a:t>Valsts</a:t>
            </a:r>
            <a:r>
              <a:rPr lang="en-US" sz="2800" b="1" i="0">
                <a:solidFill>
                  <a:schemeClr val="tx1"/>
                </a:solidFill>
                <a:latin typeface="Verdana"/>
                <a:ea typeface="Verdana"/>
                <a:cs typeface="YACgEcnJpjs_0"/>
              </a:rPr>
              <a:t> </a:t>
            </a:r>
            <a:r>
              <a:rPr lang="en-US" sz="2800" b="1" i="0" err="1">
                <a:solidFill>
                  <a:schemeClr val="tx1"/>
                </a:solidFill>
                <a:latin typeface="Verdana"/>
                <a:ea typeface="Verdana"/>
                <a:cs typeface="YACgEcnJpjs_0"/>
              </a:rPr>
              <a:t>pārbaudes</a:t>
            </a:r>
            <a:r>
              <a:rPr lang="en-US" sz="2800" b="1" i="0">
                <a:solidFill>
                  <a:schemeClr val="tx1"/>
                </a:solidFill>
                <a:latin typeface="Verdana"/>
                <a:ea typeface="Verdana"/>
                <a:cs typeface="YACgEcnJpjs_0"/>
              </a:rPr>
              <a:t> </a:t>
            </a:r>
            <a:r>
              <a:rPr lang="en-US" sz="2800" b="1" i="0" err="1">
                <a:solidFill>
                  <a:schemeClr val="tx1"/>
                </a:solidFill>
                <a:latin typeface="Verdana"/>
                <a:ea typeface="Verdana"/>
                <a:cs typeface="YACgEcnJpjs_0"/>
              </a:rPr>
              <a:t>darbi</a:t>
            </a:r>
            <a:r>
              <a:rPr lang="en-US" sz="2800" b="1" i="0">
                <a:solidFill>
                  <a:schemeClr val="tx1"/>
                </a:solidFill>
                <a:latin typeface="Verdana"/>
                <a:ea typeface="Verdana"/>
                <a:cs typeface="YACgEcnJpjs_0"/>
              </a:rPr>
              <a:t> </a:t>
            </a:r>
            <a:r>
              <a:rPr lang="en-US" sz="2800" b="1" i="0" err="1">
                <a:solidFill>
                  <a:schemeClr val="tx1"/>
                </a:solidFill>
                <a:latin typeface="Verdana"/>
                <a:ea typeface="Verdana"/>
                <a:cs typeface="YACgEcnJpjs_0"/>
              </a:rPr>
              <a:t>vispārējā</a:t>
            </a:r>
            <a:r>
              <a:rPr lang="en-US" sz="2800" b="1" i="0">
                <a:solidFill>
                  <a:schemeClr val="tx1"/>
                </a:solidFill>
                <a:latin typeface="Verdana"/>
                <a:ea typeface="Verdana"/>
                <a:cs typeface="YACgEcnJpjs_0"/>
              </a:rPr>
              <a:t> </a:t>
            </a:r>
            <a:r>
              <a:rPr lang="en-US" sz="2800" b="1" i="0" err="1">
                <a:solidFill>
                  <a:schemeClr val="tx1"/>
                </a:solidFill>
                <a:latin typeface="Verdana"/>
                <a:ea typeface="Verdana"/>
                <a:cs typeface="YACgEcnJpjs_0"/>
              </a:rPr>
              <a:t>vidējā</a:t>
            </a:r>
            <a:r>
              <a:rPr lang="en-US" sz="2800" b="1" i="0">
                <a:solidFill>
                  <a:schemeClr val="tx1"/>
                </a:solidFill>
                <a:latin typeface="Verdana"/>
                <a:ea typeface="Verdana"/>
                <a:cs typeface="YACgEcnJpjs_0"/>
              </a:rPr>
              <a:t> </a:t>
            </a:r>
            <a:r>
              <a:rPr lang="en-US" sz="2800" b="1" i="0" err="1">
                <a:solidFill>
                  <a:schemeClr val="tx1"/>
                </a:solidFill>
                <a:latin typeface="Verdana"/>
                <a:ea typeface="Verdana"/>
                <a:cs typeface="YACgEcnJpjs_0"/>
              </a:rPr>
              <a:t>izglītībā</a:t>
            </a:r>
            <a:r>
              <a:rPr lang="en-US" sz="2800" b="1" i="0">
                <a:solidFill>
                  <a:schemeClr val="tx1"/>
                </a:solidFill>
                <a:latin typeface="Verdana"/>
                <a:ea typeface="Verdana"/>
                <a:cs typeface="YACgEcnJpjs_0"/>
              </a:rPr>
              <a:t> 2026./2027. </a:t>
            </a:r>
            <a:r>
              <a:rPr lang="en-US" sz="2800" b="1" i="0" err="1">
                <a:solidFill>
                  <a:schemeClr val="tx1"/>
                </a:solidFill>
                <a:latin typeface="Verdana"/>
                <a:ea typeface="Verdana"/>
                <a:cs typeface="YACgEcnJpjs_0"/>
              </a:rPr>
              <a:t>mācību</a:t>
            </a:r>
            <a:r>
              <a:rPr lang="en-US" sz="2800" b="1" i="0">
                <a:solidFill>
                  <a:schemeClr val="tx1"/>
                </a:solidFill>
                <a:latin typeface="Verdana"/>
                <a:ea typeface="Verdana"/>
                <a:cs typeface="YACgEcnJpjs_0"/>
              </a:rPr>
              <a:t> </a:t>
            </a:r>
            <a:r>
              <a:rPr lang="en-US" sz="2800" b="1" i="0" err="1">
                <a:solidFill>
                  <a:schemeClr val="tx1"/>
                </a:solidFill>
                <a:latin typeface="Verdana"/>
                <a:ea typeface="Verdana"/>
                <a:cs typeface="YACgEcnJpjs_0"/>
              </a:rPr>
              <a:t>gadā</a:t>
            </a:r>
            <a:endParaRPr lang="en-US" sz="2800" b="1" i="0">
              <a:solidFill>
                <a:schemeClr val="tx1"/>
              </a:solidFill>
              <a:latin typeface="Verdana"/>
              <a:ea typeface="Verdana"/>
              <a:cs typeface="YACgEcnJpjs_0"/>
            </a:endParaRPr>
          </a:p>
          <a:p>
            <a:pPr algn="ctr"/>
            <a:endParaRPr lang="en-US">
              <a:latin typeface="Verdana"/>
              <a:ea typeface="Verdana"/>
            </a:endParaRPr>
          </a:p>
        </p:txBody>
      </p:sp>
    </p:spTree>
    <p:extLst>
      <p:ext uri="{BB962C8B-B14F-4D97-AF65-F5344CB8AC3E}">
        <p14:creationId xmlns:p14="http://schemas.microsoft.com/office/powerpoint/2010/main" val="33654844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F46C113F-FA4D-4727-9E81-6923BFB7EDD7}"/>
              </a:ext>
            </a:extLst>
          </p:cNvPr>
          <p:cNvSpPr/>
          <p:nvPr/>
        </p:nvSpPr>
        <p:spPr>
          <a:xfrm>
            <a:off x="811850" y="1752864"/>
            <a:ext cx="10102767" cy="125325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AC250B71-2D75-AC47-E73B-8181CB8656A9}"/>
              </a:ext>
            </a:extLst>
          </p:cNvPr>
          <p:cNvSpPr>
            <a:spLocks noGrp="1"/>
          </p:cNvSpPr>
          <p:nvPr>
            <p:ph type="sldNum" idx="12"/>
          </p:nvPr>
        </p:nvSpPr>
        <p:spPr/>
        <p:txBody>
          <a:bodyPr/>
          <a:lstStyle/>
          <a:p>
            <a:fld id="{00000000-1234-1234-1234-123412341234}" type="slidenum">
              <a:rPr lang="lv-LV" smtClean="0"/>
              <a:pPr/>
              <a:t>41</a:t>
            </a:fld>
            <a:endParaRPr lang="lv-LV"/>
          </a:p>
        </p:txBody>
      </p:sp>
      <p:sp>
        <p:nvSpPr>
          <p:cNvPr id="3" name="Title 2">
            <a:extLst>
              <a:ext uri="{FF2B5EF4-FFF2-40B4-BE49-F238E27FC236}">
                <a16:creationId xmlns:a16="http://schemas.microsoft.com/office/drawing/2014/main" id="{17503F7E-1DF6-E2B5-C6EE-66A6429CA5F8}"/>
              </a:ext>
            </a:extLst>
          </p:cNvPr>
          <p:cNvSpPr>
            <a:spLocks noGrp="1"/>
          </p:cNvSpPr>
          <p:nvPr>
            <p:ph type="title"/>
          </p:nvPr>
        </p:nvSpPr>
        <p:spPr>
          <a:xfrm>
            <a:off x="878236" y="357248"/>
            <a:ext cx="9274863" cy="1142815"/>
          </a:xfrm>
        </p:spPr>
        <p:txBody>
          <a:bodyPr/>
          <a:lstStyle/>
          <a:p>
            <a:r>
              <a:rPr lang="en-US" err="1">
                <a:solidFill>
                  <a:schemeClr val="tx1"/>
                </a:solidFill>
              </a:rPr>
              <a:t>Centralizētais</a:t>
            </a:r>
            <a:r>
              <a:rPr lang="en-US">
                <a:solidFill>
                  <a:schemeClr val="tx1"/>
                </a:solidFill>
              </a:rPr>
              <a:t> </a:t>
            </a:r>
            <a:r>
              <a:rPr lang="en-US" err="1">
                <a:solidFill>
                  <a:schemeClr val="tx1"/>
                </a:solidFill>
              </a:rPr>
              <a:t>eksāmens</a:t>
            </a:r>
            <a:r>
              <a:rPr lang="en-US" b="0">
                <a:solidFill>
                  <a:schemeClr val="tx1"/>
                </a:solidFill>
              </a:rPr>
              <a:t> </a:t>
            </a:r>
            <a:r>
              <a:rPr lang="en-US" b="0" err="1">
                <a:solidFill>
                  <a:schemeClr val="tx1"/>
                </a:solidFill>
              </a:rPr>
              <a:t>bioloģijā</a:t>
            </a:r>
            <a:r>
              <a:rPr lang="en-US" b="0">
                <a:solidFill>
                  <a:schemeClr val="tx1"/>
                </a:solidFill>
              </a:rPr>
              <a:t>, </a:t>
            </a:r>
            <a:r>
              <a:rPr lang="en-US" b="0" err="1">
                <a:solidFill>
                  <a:schemeClr val="tx1"/>
                </a:solidFill>
              </a:rPr>
              <a:t>fizikā</a:t>
            </a:r>
            <a:r>
              <a:rPr lang="en-US" b="0">
                <a:solidFill>
                  <a:schemeClr val="tx1"/>
                </a:solidFill>
              </a:rPr>
              <a:t> </a:t>
            </a:r>
            <a:r>
              <a:rPr lang="en-US" b="0" err="1">
                <a:solidFill>
                  <a:schemeClr val="tx1"/>
                </a:solidFill>
              </a:rPr>
              <a:t>vai</a:t>
            </a:r>
            <a:r>
              <a:rPr lang="en-US" b="0">
                <a:solidFill>
                  <a:schemeClr val="tx1"/>
                </a:solidFill>
              </a:rPr>
              <a:t> </a:t>
            </a:r>
            <a:r>
              <a:rPr lang="en-US" b="0" err="1">
                <a:solidFill>
                  <a:schemeClr val="tx1"/>
                </a:solidFill>
              </a:rPr>
              <a:t>ķīmijā</a:t>
            </a:r>
            <a:r>
              <a:rPr lang="en-US" b="0">
                <a:solidFill>
                  <a:schemeClr val="tx1"/>
                </a:solidFill>
              </a:rPr>
              <a:t> </a:t>
            </a:r>
            <a:r>
              <a:rPr lang="en-US" err="1">
                <a:solidFill>
                  <a:schemeClr val="tx1"/>
                </a:solidFill>
              </a:rPr>
              <a:t>optimālajā</a:t>
            </a:r>
            <a:r>
              <a:rPr lang="en-US">
                <a:solidFill>
                  <a:schemeClr val="tx1"/>
                </a:solidFill>
              </a:rPr>
              <a:t> </a:t>
            </a:r>
            <a:r>
              <a:rPr lang="en-US" b="0" err="1">
                <a:solidFill>
                  <a:schemeClr val="tx1"/>
                </a:solidFill>
              </a:rPr>
              <a:t>mācību</a:t>
            </a:r>
            <a:r>
              <a:rPr lang="en-US" b="0">
                <a:solidFill>
                  <a:schemeClr val="tx1"/>
                </a:solidFill>
              </a:rPr>
              <a:t> </a:t>
            </a:r>
            <a:r>
              <a:rPr lang="en-US" b="0" err="1">
                <a:solidFill>
                  <a:schemeClr val="tx1"/>
                </a:solidFill>
              </a:rPr>
              <a:t>satura</a:t>
            </a:r>
            <a:r>
              <a:rPr lang="en-US" b="0">
                <a:solidFill>
                  <a:schemeClr val="tx1"/>
                </a:solidFill>
              </a:rPr>
              <a:t> </a:t>
            </a:r>
            <a:r>
              <a:rPr lang="en-US" b="0" err="1">
                <a:solidFill>
                  <a:schemeClr val="tx1"/>
                </a:solidFill>
              </a:rPr>
              <a:t>apguves</a:t>
            </a:r>
            <a:r>
              <a:rPr lang="en-US" b="0">
                <a:solidFill>
                  <a:schemeClr val="tx1"/>
                </a:solidFill>
              </a:rPr>
              <a:t> </a:t>
            </a:r>
            <a:r>
              <a:rPr lang="en-US" b="0" err="1">
                <a:solidFill>
                  <a:schemeClr val="tx1"/>
                </a:solidFill>
              </a:rPr>
              <a:t>līmenī</a:t>
            </a:r>
            <a:r>
              <a:rPr lang="en-US" b="0">
                <a:solidFill>
                  <a:schemeClr val="tx1"/>
                </a:solidFill>
              </a:rPr>
              <a:t> </a:t>
            </a:r>
            <a:br>
              <a:rPr lang="en-US" b="0">
                <a:solidFill>
                  <a:schemeClr val="tx1"/>
                </a:solidFill>
              </a:rPr>
            </a:br>
            <a:r>
              <a:rPr lang="en-US" b="0" err="1">
                <a:solidFill>
                  <a:schemeClr val="tx1"/>
                </a:solidFill>
              </a:rPr>
              <a:t>vai</a:t>
            </a:r>
            <a:r>
              <a:rPr lang="en-US" b="0">
                <a:solidFill>
                  <a:schemeClr val="tx1"/>
                </a:solidFill>
              </a:rPr>
              <a:t> </a:t>
            </a:r>
            <a:r>
              <a:rPr lang="en-US" b="0" err="1">
                <a:solidFill>
                  <a:schemeClr val="tx1"/>
                </a:solidFill>
              </a:rPr>
              <a:t>dabaszinībās</a:t>
            </a:r>
            <a:r>
              <a:rPr lang="en-US" b="0">
                <a:solidFill>
                  <a:schemeClr val="tx1"/>
                </a:solidFill>
              </a:rPr>
              <a:t> </a:t>
            </a:r>
            <a:r>
              <a:rPr lang="en-US" err="1">
                <a:solidFill>
                  <a:schemeClr val="tx1"/>
                </a:solidFill>
              </a:rPr>
              <a:t>vispārīgajā</a:t>
            </a:r>
            <a:r>
              <a:rPr lang="en-US" b="0">
                <a:solidFill>
                  <a:schemeClr val="tx1"/>
                </a:solidFill>
              </a:rPr>
              <a:t> </a:t>
            </a:r>
            <a:r>
              <a:rPr lang="en-US" b="0" err="1">
                <a:solidFill>
                  <a:schemeClr val="tx1"/>
                </a:solidFill>
              </a:rPr>
              <a:t>mācību</a:t>
            </a:r>
            <a:r>
              <a:rPr lang="en-US" b="0">
                <a:solidFill>
                  <a:schemeClr val="tx1"/>
                </a:solidFill>
              </a:rPr>
              <a:t> </a:t>
            </a:r>
            <a:r>
              <a:rPr lang="en-US" b="0" err="1">
                <a:solidFill>
                  <a:schemeClr val="tx1"/>
                </a:solidFill>
              </a:rPr>
              <a:t>satura</a:t>
            </a:r>
            <a:r>
              <a:rPr lang="en-US" b="0">
                <a:solidFill>
                  <a:schemeClr val="tx1"/>
                </a:solidFill>
              </a:rPr>
              <a:t> </a:t>
            </a:r>
            <a:r>
              <a:rPr lang="en-US" b="0" err="1">
                <a:solidFill>
                  <a:schemeClr val="tx1"/>
                </a:solidFill>
              </a:rPr>
              <a:t>apguves</a:t>
            </a:r>
            <a:r>
              <a:rPr lang="en-US" b="0">
                <a:solidFill>
                  <a:schemeClr val="tx1"/>
                </a:solidFill>
              </a:rPr>
              <a:t> </a:t>
            </a:r>
            <a:r>
              <a:rPr lang="en-US" b="0" err="1">
                <a:solidFill>
                  <a:schemeClr val="tx1"/>
                </a:solidFill>
              </a:rPr>
              <a:t>līmenī</a:t>
            </a:r>
            <a:endParaRPr lang="en-US">
              <a:solidFill>
                <a:schemeClr val="tx1"/>
              </a:solidFill>
            </a:endParaRPr>
          </a:p>
        </p:txBody>
      </p:sp>
      <p:sp>
        <p:nvSpPr>
          <p:cNvPr id="4" name="TextBox 3">
            <a:extLst>
              <a:ext uri="{FF2B5EF4-FFF2-40B4-BE49-F238E27FC236}">
                <a16:creationId xmlns:a16="http://schemas.microsoft.com/office/drawing/2014/main" id="{20255CB7-F179-ECC7-2188-1017E56FCE44}"/>
              </a:ext>
            </a:extLst>
          </p:cNvPr>
          <p:cNvSpPr txBox="1"/>
          <p:nvPr/>
        </p:nvSpPr>
        <p:spPr>
          <a:xfrm>
            <a:off x="810451" y="3068554"/>
            <a:ext cx="10672830"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v-LV" sz="1600" i="1" kern="1200">
                <a:solidFill>
                  <a:schemeClr val="tx1"/>
                </a:solidFill>
                <a:latin typeface="Verdana"/>
                <a:ea typeface="Verdana"/>
                <a:cs typeface="+mn-cs"/>
              </a:rPr>
              <a:t>Šāds valsts pārbaudes darbs noteikts ar 2022. gada 27. septembrī Ministru kabinetā pieņemtiem grozījumiem 2019. gada 3. septembra noteikumos Nr. 416 "Noteikumi par valsts vispārējās vidējās izglītības standartu un vispārējās vidējās izglītības programmu paraugiem", papildinot tos ar 21.4. apakšpunktu un 25.2 punktu.</a:t>
            </a:r>
            <a:endParaRPr lang="lv-LV" sz="1600" i="1" kern="1200">
              <a:solidFill>
                <a:schemeClr val="tx1"/>
              </a:solidFill>
              <a:latin typeface="Verdana"/>
              <a:ea typeface="Verdana"/>
              <a:cs typeface="Calibri"/>
            </a:endParaRPr>
          </a:p>
        </p:txBody>
      </p:sp>
      <p:sp>
        <p:nvSpPr>
          <p:cNvPr id="5" name="TextBox 4">
            <a:extLst>
              <a:ext uri="{FF2B5EF4-FFF2-40B4-BE49-F238E27FC236}">
                <a16:creationId xmlns:a16="http://schemas.microsoft.com/office/drawing/2014/main" id="{9D8A764A-323F-9716-13D1-9E4A3B3C436D}"/>
              </a:ext>
            </a:extLst>
          </p:cNvPr>
          <p:cNvSpPr txBox="1"/>
          <p:nvPr/>
        </p:nvSpPr>
        <p:spPr>
          <a:xfrm>
            <a:off x="970414" y="1749508"/>
            <a:ext cx="9796993" cy="11904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lv-LV" sz="1600" kern="1200">
                <a:solidFill>
                  <a:schemeClr val="tx1"/>
                </a:solidFill>
                <a:latin typeface="Verdana"/>
                <a:ea typeface="Verdana"/>
                <a:cs typeface="+mn-cs"/>
              </a:rPr>
              <a:t>No 2025./2026.mācību gada </a:t>
            </a:r>
            <a:r>
              <a:rPr lang="lv-LV" sz="1600" b="1" kern="1200">
                <a:solidFill>
                  <a:schemeClr val="tx1"/>
                </a:solidFill>
                <a:latin typeface="Verdana"/>
                <a:ea typeface="Verdana"/>
                <a:cs typeface="+mn-cs"/>
              </a:rPr>
              <a:t>mainījās</a:t>
            </a:r>
            <a:r>
              <a:rPr lang="lv-LV" sz="1600" kern="1200">
                <a:solidFill>
                  <a:schemeClr val="tx1"/>
                </a:solidFill>
                <a:latin typeface="Verdana"/>
                <a:ea typeface="Verdana"/>
                <a:cs typeface="+mn-cs"/>
              </a:rPr>
              <a:t> šī valsts pārbaudes darba </a:t>
            </a:r>
            <a:r>
              <a:rPr lang="lv-LV" sz="1600" b="1" kern="1200">
                <a:solidFill>
                  <a:schemeClr val="tx1"/>
                </a:solidFill>
                <a:latin typeface="Verdana"/>
                <a:ea typeface="Verdana"/>
                <a:cs typeface="+mn-cs"/>
              </a:rPr>
              <a:t>forma</a:t>
            </a:r>
            <a:r>
              <a:rPr lang="lv-LV" sz="1600" kern="1200">
                <a:solidFill>
                  <a:schemeClr val="tx1"/>
                </a:solidFill>
                <a:latin typeface="Verdana"/>
                <a:ea typeface="Verdana"/>
                <a:cs typeface="+mn-cs"/>
              </a:rPr>
              <a:t>: </a:t>
            </a:r>
            <a:endParaRPr lang="lv-LV" sz="1600" kern="1200">
              <a:solidFill>
                <a:schemeClr val="tx1"/>
              </a:solidFill>
              <a:latin typeface="Verdana"/>
              <a:ea typeface="Verdana"/>
              <a:cs typeface="Calibri"/>
            </a:endParaRPr>
          </a:p>
          <a:p>
            <a:pPr marL="742950" indent="-285750">
              <a:lnSpc>
                <a:spcPct val="150000"/>
              </a:lnSpc>
              <a:buChar char="•"/>
            </a:pPr>
            <a:r>
              <a:rPr lang="lv-LV" sz="1600" b="1" kern="1200">
                <a:solidFill>
                  <a:schemeClr val="tx1"/>
                </a:solidFill>
                <a:latin typeface="Verdana"/>
                <a:ea typeface="Verdana"/>
                <a:cs typeface="+mn-cs"/>
              </a:rPr>
              <a:t>2023./2024. un 2024./2025</a:t>
            </a:r>
            <a:r>
              <a:rPr lang="lv-LV" sz="1600" kern="1200">
                <a:solidFill>
                  <a:schemeClr val="tx1"/>
                </a:solidFill>
                <a:latin typeface="Verdana"/>
                <a:ea typeface="Verdana"/>
                <a:cs typeface="+mn-cs"/>
              </a:rPr>
              <a:t>. mācību gadā tika īstenots kā </a:t>
            </a:r>
            <a:r>
              <a:rPr lang="lv-LV" sz="1600" b="1" kern="1200">
                <a:solidFill>
                  <a:schemeClr val="tx1"/>
                </a:solidFill>
                <a:latin typeface="Verdana"/>
                <a:ea typeface="Verdana"/>
                <a:cs typeface="+mn-cs"/>
              </a:rPr>
              <a:t>monitoringa darbs</a:t>
            </a:r>
            <a:r>
              <a:rPr lang="lv-LV" sz="1600" kern="1200">
                <a:solidFill>
                  <a:schemeClr val="tx1"/>
                </a:solidFill>
                <a:latin typeface="Verdana"/>
                <a:ea typeface="Verdana"/>
                <a:cs typeface="+mn-cs"/>
              </a:rPr>
              <a:t>;</a:t>
            </a:r>
            <a:endParaRPr lang="lv-LV" sz="1600" kern="1200">
              <a:solidFill>
                <a:schemeClr val="tx1"/>
              </a:solidFill>
              <a:latin typeface="Verdana"/>
              <a:ea typeface="Verdana"/>
              <a:cs typeface="Calibri"/>
            </a:endParaRPr>
          </a:p>
          <a:p>
            <a:pPr marL="742950" indent="-285750">
              <a:lnSpc>
                <a:spcPct val="150000"/>
              </a:lnSpc>
              <a:buChar char="•"/>
            </a:pPr>
            <a:r>
              <a:rPr lang="lv-LV" sz="1600" kern="1200">
                <a:solidFill>
                  <a:schemeClr val="tx1"/>
                </a:solidFill>
                <a:latin typeface="Verdana"/>
                <a:ea typeface="Verdana"/>
                <a:cs typeface="+mn-cs"/>
              </a:rPr>
              <a:t>no </a:t>
            </a:r>
            <a:r>
              <a:rPr lang="lv-LV" sz="1600" b="1" kern="1200">
                <a:solidFill>
                  <a:schemeClr val="tx1"/>
                </a:solidFill>
                <a:latin typeface="Verdana"/>
                <a:ea typeface="Verdana"/>
                <a:cs typeface="+mn-cs"/>
              </a:rPr>
              <a:t>2025./2026</a:t>
            </a:r>
            <a:r>
              <a:rPr lang="lv-LV" sz="1600" kern="1200">
                <a:solidFill>
                  <a:schemeClr val="tx1"/>
                </a:solidFill>
                <a:latin typeface="Verdana"/>
                <a:ea typeface="Verdana"/>
                <a:cs typeface="+mn-cs"/>
              </a:rPr>
              <a:t>. </a:t>
            </a:r>
            <a:r>
              <a:rPr lang="lv-LV" sz="1800" kern="1200">
                <a:solidFill>
                  <a:schemeClr val="tx1"/>
                </a:solidFill>
                <a:latin typeface="Verdana"/>
                <a:ea typeface="Verdana"/>
                <a:cs typeface="+mn-cs"/>
              </a:rPr>
              <a:t>mācību gada kā </a:t>
            </a:r>
            <a:r>
              <a:rPr lang="lv-LV" sz="1800" b="1" kern="1200">
                <a:solidFill>
                  <a:schemeClr val="tx1"/>
                </a:solidFill>
                <a:latin typeface="Verdana"/>
                <a:ea typeface="Verdana"/>
                <a:cs typeface="+mn-cs"/>
              </a:rPr>
              <a:t>centralizētais eksāmens</a:t>
            </a:r>
            <a:r>
              <a:rPr lang="lv-LV" sz="1800" kern="1200">
                <a:solidFill>
                  <a:schemeClr val="tx1"/>
                </a:solidFill>
                <a:latin typeface="Verdana"/>
                <a:ea typeface="Verdana"/>
                <a:cs typeface="+mn-cs"/>
              </a:rPr>
              <a:t>. </a:t>
            </a:r>
            <a:endParaRPr lang="lv-LV" sz="1800" kern="1200">
              <a:solidFill>
                <a:schemeClr val="tx1"/>
              </a:solidFill>
              <a:latin typeface="Verdana"/>
              <a:ea typeface="Verdana"/>
              <a:cs typeface="Calibri"/>
            </a:endParaRPr>
          </a:p>
        </p:txBody>
      </p:sp>
      <p:sp>
        <p:nvSpPr>
          <p:cNvPr id="6" name="TextBox 5">
            <a:extLst>
              <a:ext uri="{FF2B5EF4-FFF2-40B4-BE49-F238E27FC236}">
                <a16:creationId xmlns:a16="http://schemas.microsoft.com/office/drawing/2014/main" id="{CE4E5FE9-AAAC-8C69-2E32-3F7B8973A685}"/>
              </a:ext>
            </a:extLst>
          </p:cNvPr>
          <p:cNvSpPr txBox="1"/>
          <p:nvPr/>
        </p:nvSpPr>
        <p:spPr>
          <a:xfrm>
            <a:off x="811850" y="4186212"/>
            <a:ext cx="10276114" cy="18158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v-LV" sz="1600" kern="1200">
                <a:solidFill>
                  <a:schemeClr val="tx1"/>
                </a:solidFill>
                <a:latin typeface="Verdana"/>
                <a:ea typeface="Verdana"/>
                <a:cs typeface="+mn-cs"/>
              </a:rPr>
              <a:t>Skolēniem, kuri ir </a:t>
            </a:r>
            <a:r>
              <a:rPr lang="lv-LV" sz="1600" b="1" kern="1200">
                <a:solidFill>
                  <a:schemeClr val="tx1"/>
                </a:solidFill>
                <a:latin typeface="Verdana"/>
                <a:ea typeface="Verdana"/>
                <a:cs typeface="+mn-cs"/>
              </a:rPr>
              <a:t>saņēmuši vērtējumu monitoringa </a:t>
            </a:r>
            <a:r>
              <a:rPr lang="lv-LV" sz="1600" kern="1200">
                <a:solidFill>
                  <a:schemeClr val="tx1"/>
                </a:solidFill>
                <a:latin typeface="Verdana"/>
                <a:ea typeface="Verdana"/>
                <a:cs typeface="+mn-cs"/>
              </a:rPr>
              <a:t>darbā pārejas posmā, tiek dota </a:t>
            </a:r>
            <a:r>
              <a:rPr lang="lv-LV" sz="1600" b="1" kern="1200">
                <a:solidFill>
                  <a:schemeClr val="tx1"/>
                </a:solidFill>
                <a:latin typeface="Verdana"/>
                <a:ea typeface="Verdana"/>
                <a:cs typeface="+mn-cs"/>
              </a:rPr>
              <a:t>izvēle</a:t>
            </a:r>
            <a:r>
              <a:rPr lang="lv-LV" sz="1600" kern="1200">
                <a:solidFill>
                  <a:schemeClr val="tx1"/>
                </a:solidFill>
                <a:latin typeface="Verdana"/>
                <a:ea typeface="Verdana"/>
                <a:cs typeface="+mn-cs"/>
              </a:rPr>
              <a:t> – kārtot vai nekārtot centralizēto eksāmenu minētajos mācību priekšmetos.</a:t>
            </a:r>
            <a:endParaRPr lang="lv-LV" sz="1600" kern="1200">
              <a:solidFill>
                <a:schemeClr val="tx1"/>
              </a:solidFill>
              <a:latin typeface="Verdana"/>
              <a:ea typeface="Verdana"/>
              <a:cs typeface="Calibri"/>
            </a:endParaRPr>
          </a:p>
          <a:p>
            <a:endParaRPr lang="lv-LV" sz="1600">
              <a:solidFill>
                <a:schemeClr val="tx1"/>
              </a:solidFill>
              <a:latin typeface="Verdana"/>
            </a:endParaRPr>
          </a:p>
          <a:p>
            <a:r>
              <a:rPr lang="lv-LV" sz="1600" kern="1200">
                <a:solidFill>
                  <a:schemeClr val="tx1"/>
                </a:solidFill>
                <a:latin typeface="Verdana"/>
                <a:ea typeface="Verdana"/>
                <a:cs typeface="+mn-cs"/>
              </a:rPr>
              <a:t>12. klases skolēni 2026./2027.mācību gadā </a:t>
            </a:r>
            <a:r>
              <a:rPr lang="lv-LV" sz="1600" b="1" kern="1200">
                <a:solidFill>
                  <a:srgbClr val="C00000"/>
                </a:solidFill>
                <a:latin typeface="Verdana"/>
                <a:ea typeface="Verdana"/>
                <a:cs typeface="+mn-cs"/>
              </a:rPr>
              <a:t>var nekārtot</a:t>
            </a:r>
            <a:r>
              <a:rPr lang="lv-LV" sz="1600" b="1" kern="1200">
                <a:solidFill>
                  <a:schemeClr val="tx1"/>
                </a:solidFill>
                <a:latin typeface="Verdana"/>
                <a:ea typeface="Verdana"/>
                <a:cs typeface="+mn-cs"/>
              </a:rPr>
              <a:t> </a:t>
            </a:r>
            <a:r>
              <a:rPr lang="lv-LV" sz="1600" kern="1200">
                <a:solidFill>
                  <a:schemeClr val="tx1"/>
                </a:solidFill>
                <a:latin typeface="Verdana"/>
                <a:ea typeface="Verdana"/>
                <a:cs typeface="+mn-cs"/>
              </a:rPr>
              <a:t>šo centralizēto eksāmenu, ja:</a:t>
            </a:r>
            <a:endParaRPr lang="lv-LV" sz="1600" kern="1200">
              <a:solidFill>
                <a:schemeClr val="tx1"/>
              </a:solidFill>
              <a:latin typeface="Verdana"/>
              <a:ea typeface="Verdana"/>
              <a:cs typeface="Calibri"/>
            </a:endParaRPr>
          </a:p>
          <a:p>
            <a:pPr marL="742950" indent="-285750">
              <a:buChar char="•"/>
            </a:pPr>
            <a:r>
              <a:rPr lang="lv-LV" sz="1600" kern="1200">
                <a:solidFill>
                  <a:schemeClr val="tx1"/>
                </a:solidFill>
                <a:latin typeface="Verdana"/>
                <a:ea typeface="Verdana"/>
                <a:cs typeface="+mn-cs"/>
              </a:rPr>
              <a:t>2023./2024. vai 2024./2025. mācību gadā ir nokārtots monitoringa darbs;</a:t>
            </a:r>
            <a:endParaRPr lang="lv-LV" sz="1600" kern="1200">
              <a:solidFill>
                <a:schemeClr val="tx1"/>
              </a:solidFill>
              <a:latin typeface="Verdana"/>
              <a:ea typeface="Verdana"/>
              <a:cs typeface="Calibri"/>
            </a:endParaRPr>
          </a:p>
          <a:p>
            <a:pPr marL="742950" indent="-285750">
              <a:buChar char="•"/>
            </a:pPr>
            <a:r>
              <a:rPr lang="lv-LV" sz="1600" kern="1200">
                <a:solidFill>
                  <a:schemeClr val="tx1"/>
                </a:solidFill>
                <a:latin typeface="Verdana"/>
                <a:ea typeface="Verdana"/>
                <a:cs typeface="+mn-cs"/>
              </a:rPr>
              <a:t>skolēns ir izvēlējies kārtot augstākā mācību satura apguves līmeņa centralizēto eksāmenu bioloģijā vai fizikā, vai ķīmijā.</a:t>
            </a:r>
            <a:endParaRPr lang="lv-LV" sz="1600" kern="1200">
              <a:solidFill>
                <a:schemeClr val="tx1"/>
              </a:solidFill>
              <a:latin typeface="Verdana"/>
              <a:ea typeface="Verdana"/>
              <a:cs typeface="Calibri"/>
            </a:endParaRPr>
          </a:p>
        </p:txBody>
      </p:sp>
      <p:sp>
        <p:nvSpPr>
          <p:cNvPr id="8" name="Rectangle 7"/>
          <p:cNvSpPr/>
          <p:nvPr/>
        </p:nvSpPr>
        <p:spPr>
          <a:xfrm>
            <a:off x="878236" y="6088567"/>
            <a:ext cx="10856891" cy="338554"/>
          </a:xfrm>
          <a:prstGeom prst="rect">
            <a:avLst/>
          </a:prstGeom>
          <a:ln>
            <a:solidFill>
              <a:schemeClr val="tx1"/>
            </a:solidFill>
          </a:ln>
        </p:spPr>
        <p:txBody>
          <a:bodyPr wrap="square" lIns="91440" tIns="45720" rIns="91440" bIns="45720">
            <a:spAutoFit/>
          </a:bodyPr>
          <a:lstStyle/>
          <a:p>
            <a:r>
              <a:rPr lang="lv-LV" sz="1600" b="1" dirty="0">
                <a:solidFill>
                  <a:srgbClr val="C00000"/>
                </a:solidFill>
                <a:latin typeface="+mn-lt"/>
              </a:rPr>
              <a:t>! </a:t>
            </a:r>
            <a:r>
              <a:rPr lang="lv-LV" sz="1600" dirty="0">
                <a:solidFill>
                  <a:schemeClr val="tx1"/>
                </a:solidFill>
                <a:latin typeface="+mn-lt"/>
              </a:rPr>
              <a:t>Valsts pārbaudes darbs dabaszinātņu jomā </a:t>
            </a:r>
            <a:r>
              <a:rPr lang="lv-LV" sz="1600" b="1" dirty="0">
                <a:solidFill>
                  <a:srgbClr val="C00000"/>
                </a:solidFill>
                <a:latin typeface="+mn-lt"/>
              </a:rPr>
              <a:t>nav jākārto</a:t>
            </a:r>
            <a:r>
              <a:rPr lang="lv-LV" sz="1600" b="1" dirty="0">
                <a:solidFill>
                  <a:srgbClr val="FF0000"/>
                </a:solidFill>
                <a:latin typeface="+mn-lt"/>
              </a:rPr>
              <a:t> </a:t>
            </a:r>
            <a:r>
              <a:rPr lang="lv-LV" sz="1600" dirty="0">
                <a:solidFill>
                  <a:schemeClr val="tx1"/>
                </a:solidFill>
                <a:latin typeface="+mn-lt"/>
              </a:rPr>
              <a:t>profesionālās izglītības iestāžu audzēkņiem </a:t>
            </a:r>
            <a:r>
              <a:rPr lang="lv-LV" sz="1600" b="1" dirty="0">
                <a:solidFill>
                  <a:srgbClr val="C00000"/>
                </a:solidFill>
                <a:latin typeface="+mn-lt"/>
              </a:rPr>
              <a:t>!</a:t>
            </a:r>
          </a:p>
        </p:txBody>
      </p:sp>
    </p:spTree>
    <p:extLst>
      <p:ext uri="{BB962C8B-B14F-4D97-AF65-F5344CB8AC3E}">
        <p14:creationId xmlns:p14="http://schemas.microsoft.com/office/powerpoint/2010/main" val="41072462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54EB7-F2AC-4E20-BD26-FBBC0943B51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50BC5C2-CAC0-49A9-B718-9DBA9A7BFEE0}"/>
              </a:ext>
            </a:extLst>
          </p:cNvPr>
          <p:cNvSpPr>
            <a:spLocks noGrp="1"/>
          </p:cNvSpPr>
          <p:nvPr>
            <p:ph type="sldNum" idx="12"/>
          </p:nvPr>
        </p:nvSpPr>
        <p:spPr/>
        <p:txBody>
          <a:bodyPr/>
          <a:lstStyle/>
          <a:p>
            <a:fld id="{00000000-1234-1234-1234-123412341234}" type="slidenum">
              <a:rPr lang="lv-LV" smtClean="0"/>
              <a:pPr/>
              <a:t>42</a:t>
            </a:fld>
            <a:endParaRPr lang="lv-LV"/>
          </a:p>
        </p:txBody>
      </p:sp>
      <p:sp>
        <p:nvSpPr>
          <p:cNvPr id="3" name="Title 2">
            <a:extLst>
              <a:ext uri="{FF2B5EF4-FFF2-40B4-BE49-F238E27FC236}">
                <a16:creationId xmlns:a16="http://schemas.microsoft.com/office/drawing/2014/main" id="{95B57F6F-0D87-3419-F3E9-054AC52F76E5}"/>
              </a:ext>
            </a:extLst>
          </p:cNvPr>
          <p:cNvSpPr>
            <a:spLocks noGrp="1"/>
          </p:cNvSpPr>
          <p:nvPr>
            <p:ph type="title"/>
          </p:nvPr>
        </p:nvSpPr>
        <p:spPr>
          <a:xfrm>
            <a:off x="816176" y="392855"/>
            <a:ext cx="9297347" cy="815228"/>
          </a:xfrm>
        </p:spPr>
        <p:txBody>
          <a:bodyPr/>
          <a:lstStyle/>
          <a:p>
            <a:r>
              <a:rPr lang="lv-LV" sz="2400" dirty="0"/>
              <a:t>Centralizētie eksāmeni fizikā, ķīmijā, bioloģijā </a:t>
            </a:r>
            <a:r>
              <a:rPr lang="lv-LV" sz="1800" dirty="0">
                <a:solidFill>
                  <a:srgbClr val="FF0000"/>
                </a:solidFill>
              </a:rPr>
              <a:t>augstākajā</a:t>
            </a:r>
            <a:r>
              <a:rPr lang="lv-LV" sz="1800" dirty="0"/>
              <a:t> mācību satura apguves līmenī</a:t>
            </a:r>
            <a:endParaRPr lang="en-US" sz="2400" dirty="0"/>
          </a:p>
        </p:txBody>
      </p:sp>
      <p:graphicFrame>
        <p:nvGraphicFramePr>
          <p:cNvPr id="4" name="Table 3">
            <a:extLst>
              <a:ext uri="{FF2B5EF4-FFF2-40B4-BE49-F238E27FC236}">
                <a16:creationId xmlns:a16="http://schemas.microsoft.com/office/drawing/2014/main" id="{ADC40C65-F42A-0B13-EDCE-041A47FA162D}"/>
              </a:ext>
            </a:extLst>
          </p:cNvPr>
          <p:cNvGraphicFramePr>
            <a:graphicFrameLocks noGrp="1"/>
          </p:cNvGraphicFramePr>
          <p:nvPr>
            <p:extLst>
              <p:ext uri="{D42A27DB-BD31-4B8C-83A1-F6EECF244321}">
                <p14:modId xmlns:p14="http://schemas.microsoft.com/office/powerpoint/2010/main" val="798358541"/>
              </p:ext>
            </p:extLst>
          </p:nvPr>
        </p:nvGraphicFramePr>
        <p:xfrm>
          <a:off x="816176" y="2261078"/>
          <a:ext cx="10307682" cy="3429798"/>
        </p:xfrm>
        <a:graphic>
          <a:graphicData uri="http://schemas.openxmlformats.org/drawingml/2006/table">
            <a:tbl>
              <a:tblPr firstRow="1" firstCol="1" bandRow="1">
                <a:tableStyleId>{5C22544A-7EE6-4342-B048-85BDC9FD1C3A}</a:tableStyleId>
              </a:tblPr>
              <a:tblGrid>
                <a:gridCol w="1799592">
                  <a:extLst>
                    <a:ext uri="{9D8B030D-6E8A-4147-A177-3AD203B41FA5}">
                      <a16:colId xmlns:a16="http://schemas.microsoft.com/office/drawing/2014/main" val="3636281252"/>
                    </a:ext>
                  </a:extLst>
                </a:gridCol>
                <a:gridCol w="1096556">
                  <a:extLst>
                    <a:ext uri="{9D8B030D-6E8A-4147-A177-3AD203B41FA5}">
                      <a16:colId xmlns:a16="http://schemas.microsoft.com/office/drawing/2014/main" val="3981504755"/>
                    </a:ext>
                  </a:extLst>
                </a:gridCol>
                <a:gridCol w="986897">
                  <a:extLst>
                    <a:ext uri="{9D8B030D-6E8A-4147-A177-3AD203B41FA5}">
                      <a16:colId xmlns:a16="http://schemas.microsoft.com/office/drawing/2014/main" val="1133913579"/>
                    </a:ext>
                  </a:extLst>
                </a:gridCol>
                <a:gridCol w="262393">
                  <a:extLst>
                    <a:ext uri="{9D8B030D-6E8A-4147-A177-3AD203B41FA5}">
                      <a16:colId xmlns:a16="http://schemas.microsoft.com/office/drawing/2014/main" val="2544227684"/>
                    </a:ext>
                  </a:extLst>
                </a:gridCol>
                <a:gridCol w="2088301">
                  <a:extLst>
                    <a:ext uri="{9D8B030D-6E8A-4147-A177-3AD203B41FA5}">
                      <a16:colId xmlns:a16="http://schemas.microsoft.com/office/drawing/2014/main" val="3723789082"/>
                    </a:ext>
                  </a:extLst>
                </a:gridCol>
                <a:gridCol w="1228846">
                  <a:extLst>
                    <a:ext uri="{9D8B030D-6E8A-4147-A177-3AD203B41FA5}">
                      <a16:colId xmlns:a16="http://schemas.microsoft.com/office/drawing/2014/main" val="625615377"/>
                    </a:ext>
                  </a:extLst>
                </a:gridCol>
                <a:gridCol w="1356679">
                  <a:extLst>
                    <a:ext uri="{9D8B030D-6E8A-4147-A177-3AD203B41FA5}">
                      <a16:colId xmlns:a16="http://schemas.microsoft.com/office/drawing/2014/main" val="2324805969"/>
                    </a:ext>
                  </a:extLst>
                </a:gridCol>
                <a:gridCol w="1488418">
                  <a:extLst>
                    <a:ext uri="{9D8B030D-6E8A-4147-A177-3AD203B41FA5}">
                      <a16:colId xmlns:a16="http://schemas.microsoft.com/office/drawing/2014/main" val="805634157"/>
                    </a:ext>
                  </a:extLst>
                </a:gridCol>
              </a:tblGrid>
              <a:tr h="444536">
                <a:tc gridSpan="3">
                  <a:txBody>
                    <a:bodyPr/>
                    <a:lstStyle/>
                    <a:p>
                      <a:pPr algn="ctr">
                        <a:lnSpc>
                          <a:spcPct val="115000"/>
                        </a:lnSpc>
                        <a:spcAft>
                          <a:spcPts val="800"/>
                        </a:spcAft>
                        <a:buNone/>
                      </a:pPr>
                      <a:r>
                        <a:rPr lang="lv-LV" sz="1800" kern="100">
                          <a:effectLst/>
                        </a:rPr>
                        <a:t>2025./2026. mācību gads</a:t>
                      </a:r>
                      <a:endParaRPr lang="lv-LV"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hMerge="1">
                  <a:txBody>
                    <a:bodyPr/>
                    <a:lstStyle/>
                    <a:p>
                      <a:endParaRPr lang="lv-LV"/>
                    </a:p>
                  </a:txBody>
                  <a:tcPr/>
                </a:tc>
                <a:tc hMerge="1">
                  <a:txBody>
                    <a:bodyPr/>
                    <a:lstStyle/>
                    <a:p>
                      <a:endParaRPr lang="lv-LV"/>
                    </a:p>
                  </a:txBody>
                  <a:tcPr/>
                </a:tc>
                <a:tc rowSpan="4">
                  <a:txBody>
                    <a:bodyPr/>
                    <a:lstStyle/>
                    <a:p>
                      <a:pPr lvl="0" algn="ctr">
                        <a:lnSpc>
                          <a:spcPct val="114999"/>
                        </a:lnSpc>
                        <a:spcAft>
                          <a:spcPts val="800"/>
                        </a:spcAft>
                        <a:buNone/>
                      </a:pPr>
                      <a:endParaRPr lang="lv-LV" sz="1800" kern="100">
                        <a:effectLst/>
                      </a:endParaRPr>
                    </a:p>
                  </a:txBody>
                  <a:tcPr marL="68580" marR="68580" marT="0" marB="0">
                    <a:noFill/>
                  </a:tcPr>
                </a:tc>
                <a:tc gridSpan="4">
                  <a:txBody>
                    <a:bodyPr/>
                    <a:lstStyle/>
                    <a:p>
                      <a:pPr algn="ctr">
                        <a:lnSpc>
                          <a:spcPct val="115000"/>
                        </a:lnSpc>
                        <a:spcAft>
                          <a:spcPts val="800"/>
                        </a:spcAft>
                        <a:buNone/>
                      </a:pPr>
                      <a:r>
                        <a:rPr lang="lv-LV" sz="1800" kern="100">
                          <a:effectLst/>
                        </a:rPr>
                        <a:t>2026./2027. mācību gads</a:t>
                      </a:r>
                      <a:endParaRPr lang="lv-LV"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hMerge="1">
                  <a:txBody>
                    <a:bodyPr/>
                    <a:lstStyle/>
                    <a:p>
                      <a:endParaRPr lang="lv-LV"/>
                    </a:p>
                  </a:txBody>
                  <a:tcPr/>
                </a:tc>
                <a:tc hMerge="1">
                  <a:txBody>
                    <a:bodyPr/>
                    <a:lstStyle/>
                    <a:p>
                      <a:endParaRPr lang="lv-LV"/>
                    </a:p>
                  </a:txBody>
                  <a:tcPr/>
                </a:tc>
                <a:tc hMerge="1">
                  <a:txBody>
                    <a:bodyPr/>
                    <a:lstStyle/>
                    <a:p>
                      <a:pPr algn="ctr">
                        <a:lnSpc>
                          <a:spcPct val="115000"/>
                        </a:lnSpc>
                        <a:spcAft>
                          <a:spcPts val="800"/>
                        </a:spcAft>
                        <a:buNone/>
                      </a:pPr>
                      <a:endParaRPr lang="lv-LV"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02907471"/>
                  </a:ext>
                </a:extLst>
              </a:tr>
              <a:tr h="1104904">
                <a:tc>
                  <a:txBody>
                    <a:bodyPr/>
                    <a:lstStyle/>
                    <a:p>
                      <a:pPr>
                        <a:lnSpc>
                          <a:spcPct val="115000"/>
                        </a:lnSpc>
                        <a:spcAft>
                          <a:spcPts val="800"/>
                        </a:spcAft>
                        <a:buNone/>
                      </a:pPr>
                      <a:r>
                        <a:rPr lang="lv-LV" sz="1400" kern="100">
                          <a:effectLst/>
                        </a:rPr>
                        <a:t>1.daļa</a:t>
                      </a:r>
                      <a:endParaRPr lang="lv-LV" sz="1200" kern="100">
                        <a:effectLst/>
                      </a:endParaRPr>
                    </a:p>
                    <a:p>
                      <a:pPr>
                        <a:lnSpc>
                          <a:spcPct val="115000"/>
                        </a:lnSpc>
                        <a:spcAft>
                          <a:spcPts val="800"/>
                        </a:spcAft>
                        <a:buNone/>
                      </a:pPr>
                      <a:r>
                        <a:rPr lang="lv-LV" sz="1400" kern="100">
                          <a:effectLst/>
                        </a:rPr>
                        <a:t>Zināšanas un izpratne</a:t>
                      </a:r>
                      <a:endParaRPr lang="lv-LV"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Aft>
                          <a:spcPts val="800"/>
                        </a:spcAft>
                        <a:buNone/>
                      </a:pPr>
                      <a:r>
                        <a:rPr lang="lv-LV" sz="1400" kern="100">
                          <a:effectLst/>
                        </a:rPr>
                        <a:t>20 uzdevumi</a:t>
                      </a:r>
                      <a:endParaRPr lang="lv-LV"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lv-LV" sz="1400" kern="100">
                          <a:effectLst/>
                        </a:rPr>
                        <a:t>50 min</a:t>
                      </a:r>
                      <a:endParaRPr lang="lv-LV"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vMerge="1">
                  <a:txBody>
                    <a:bodyPr/>
                    <a:lstStyle/>
                    <a:p>
                      <a:endParaRPr lang="en-US"/>
                    </a:p>
                  </a:txBody>
                  <a:tcPr marL="68580" marR="68580" marT="0" marB="0" anchor="ctr"/>
                </a:tc>
                <a:tc>
                  <a:txBody>
                    <a:bodyPr/>
                    <a:lstStyle/>
                    <a:p>
                      <a:pPr>
                        <a:lnSpc>
                          <a:spcPct val="115000"/>
                        </a:lnSpc>
                        <a:spcAft>
                          <a:spcPts val="800"/>
                        </a:spcAft>
                        <a:buNone/>
                      </a:pPr>
                      <a:r>
                        <a:rPr lang="lv-LV" sz="1400" b="1" i="0" u="none" strike="noStrike" kern="100" cap="none">
                          <a:solidFill>
                            <a:schemeClr val="lt1"/>
                          </a:solidFill>
                          <a:effectLst/>
                          <a:latin typeface="+mn-lt"/>
                          <a:ea typeface="+mn-ea"/>
                          <a:cs typeface="+mn-cs"/>
                          <a:sym typeface="Arial"/>
                        </a:rPr>
                        <a:t>1.daļa</a:t>
                      </a:r>
                    </a:p>
                    <a:p>
                      <a:pPr>
                        <a:lnSpc>
                          <a:spcPct val="115000"/>
                        </a:lnSpc>
                        <a:spcAft>
                          <a:spcPts val="800"/>
                        </a:spcAft>
                        <a:buNone/>
                      </a:pPr>
                      <a:r>
                        <a:rPr lang="lv-LV" sz="1400" b="1" i="0" u="none" strike="noStrike" kern="100" cap="none">
                          <a:solidFill>
                            <a:schemeClr val="lt1"/>
                          </a:solidFill>
                          <a:effectLst/>
                          <a:latin typeface="+mn-lt"/>
                          <a:ea typeface="+mn-ea"/>
                          <a:cs typeface="+mn-cs"/>
                          <a:sym typeface="Arial"/>
                        </a:rPr>
                        <a:t>Zināšanas un izpratne</a:t>
                      </a:r>
                    </a:p>
                  </a:txBody>
                  <a:tcPr marL="68580" marR="68580" marT="0" marB="0" anchor="ctr">
                    <a:solidFill>
                      <a:schemeClr val="accent1"/>
                    </a:solidFill>
                  </a:tcPr>
                </a:tc>
                <a:tc>
                  <a:txBody>
                    <a:bodyPr/>
                    <a:lstStyle/>
                    <a:p>
                      <a:pPr algn="ctr">
                        <a:lnSpc>
                          <a:spcPct val="115000"/>
                        </a:lnSpc>
                        <a:spcAft>
                          <a:spcPts val="800"/>
                        </a:spcAft>
                        <a:buNone/>
                      </a:pPr>
                      <a:r>
                        <a:rPr lang="lv-LV" sz="1400" b="1" kern="100" dirty="0">
                          <a:solidFill>
                            <a:srgbClr val="FF0000"/>
                          </a:solidFill>
                          <a:effectLst/>
                        </a:rPr>
                        <a:t>21 uzdevums</a:t>
                      </a:r>
                    </a:p>
                  </a:txBody>
                  <a:tcPr marL="68580" marR="68580" marT="0" marB="0" anchor="ctr"/>
                </a:tc>
                <a:tc>
                  <a:txBody>
                    <a:bodyPr/>
                    <a:lstStyle/>
                    <a:p>
                      <a:pPr marL="0" marR="0" lvl="0" indent="0" algn="ctr" defTabSz="914400" rtl="0" eaLnBrk="1" fontAlgn="auto" latinLnBrk="0" hangingPunct="1">
                        <a:lnSpc>
                          <a:spcPct val="115000"/>
                        </a:lnSpc>
                        <a:spcBef>
                          <a:spcPts val="0"/>
                        </a:spcBef>
                        <a:spcAft>
                          <a:spcPts val="800"/>
                        </a:spcAft>
                        <a:buClr>
                          <a:srgbClr val="000000"/>
                        </a:buClr>
                        <a:buSzTx/>
                        <a:buFont typeface="Arial"/>
                        <a:buNone/>
                        <a:tabLst/>
                        <a:defRPr/>
                      </a:pPr>
                      <a:r>
                        <a:rPr lang="lv-LV" sz="1400" kern="100" dirty="0">
                          <a:effectLst/>
                        </a:rPr>
                        <a:t>50 min</a:t>
                      </a:r>
                    </a:p>
                    <a:p>
                      <a:pPr marL="0" marR="0" lvl="0" indent="0" algn="ctr" defTabSz="914400" rtl="0" eaLnBrk="1" fontAlgn="auto" latinLnBrk="0" hangingPunct="1">
                        <a:lnSpc>
                          <a:spcPct val="115000"/>
                        </a:lnSpc>
                        <a:spcBef>
                          <a:spcPts val="0"/>
                        </a:spcBef>
                        <a:spcAft>
                          <a:spcPts val="800"/>
                        </a:spcAft>
                        <a:buClr>
                          <a:srgbClr val="000000"/>
                        </a:buClr>
                        <a:buSzTx/>
                        <a:buFont typeface="Arial"/>
                        <a:buNone/>
                        <a:tabLst/>
                        <a:defRPr/>
                      </a:pPr>
                      <a:r>
                        <a:rPr lang="lv-LV" sz="1400" kern="100" dirty="0">
                          <a:effectLst/>
                        </a:rPr>
                        <a:t>21 p.</a:t>
                      </a:r>
                      <a:endParaRPr lang="lv-LV" sz="1100" b="1"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lv-LV" sz="1400" kern="100">
                          <a:effectLst/>
                          <a:latin typeface="+mj-lt"/>
                          <a:ea typeface="Aptos" panose="020B0004020202020204" pitchFamily="34" charset="0"/>
                          <a:cs typeface="Times New Roman"/>
                        </a:rPr>
                        <a:t>30%</a:t>
                      </a:r>
                    </a:p>
                  </a:txBody>
                  <a:tcPr marL="68580" marR="68580" marT="0" marB="0" anchor="ctr"/>
                </a:tc>
                <a:extLst>
                  <a:ext uri="{0D108BD9-81ED-4DB2-BD59-A6C34878D82A}">
                    <a16:rowId xmlns:a16="http://schemas.microsoft.com/office/drawing/2014/main" val="3947757914"/>
                  </a:ext>
                </a:extLst>
              </a:tr>
              <a:tr h="775454">
                <a:tc>
                  <a:txBody>
                    <a:bodyPr/>
                    <a:lstStyle/>
                    <a:p>
                      <a:pPr>
                        <a:lnSpc>
                          <a:spcPct val="115000"/>
                        </a:lnSpc>
                        <a:spcAft>
                          <a:spcPts val="800"/>
                        </a:spcAft>
                        <a:buNone/>
                      </a:pPr>
                      <a:r>
                        <a:rPr lang="lv-LV" sz="1400" kern="100">
                          <a:effectLst/>
                        </a:rPr>
                        <a:t>2.daļa</a:t>
                      </a:r>
                      <a:endParaRPr lang="lv-LV" sz="1200" kern="100">
                        <a:effectLst/>
                      </a:endParaRPr>
                    </a:p>
                    <a:p>
                      <a:pPr>
                        <a:lnSpc>
                          <a:spcPct val="115000"/>
                        </a:lnSpc>
                        <a:spcAft>
                          <a:spcPts val="800"/>
                        </a:spcAft>
                        <a:buNone/>
                      </a:pPr>
                      <a:r>
                        <a:rPr lang="lv-LV" sz="1400" kern="100">
                          <a:effectLst/>
                        </a:rPr>
                        <a:t>Prasmes</a:t>
                      </a:r>
                      <a:endParaRPr lang="lv-LV"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Aft>
                          <a:spcPts val="800"/>
                        </a:spcAft>
                        <a:buNone/>
                      </a:pPr>
                      <a:r>
                        <a:rPr lang="lv-LV" sz="1400" kern="100">
                          <a:effectLst/>
                        </a:rPr>
                        <a:t>4 uzdevumi</a:t>
                      </a:r>
                      <a:endParaRPr lang="lv-LV"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lv-LV" sz="1400" kern="100">
                          <a:effectLst/>
                        </a:rPr>
                        <a:t>120 min</a:t>
                      </a:r>
                      <a:endParaRPr lang="lv-LV"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vMerge="1">
                  <a:txBody>
                    <a:bodyPr/>
                    <a:lstStyle/>
                    <a:p>
                      <a:endParaRPr lang="en-US"/>
                    </a:p>
                  </a:txBody>
                  <a:tcPr marL="68580" marR="68580" marT="0" marB="0" anchor="ctr"/>
                </a:tc>
                <a:tc rowSpan="2">
                  <a:txBody>
                    <a:bodyPr/>
                    <a:lstStyle/>
                    <a:p>
                      <a:pPr>
                        <a:lnSpc>
                          <a:spcPct val="115000"/>
                        </a:lnSpc>
                        <a:spcAft>
                          <a:spcPts val="800"/>
                        </a:spcAft>
                        <a:buNone/>
                      </a:pPr>
                      <a:r>
                        <a:rPr lang="lv-LV" sz="1400" b="1" i="0" u="none" strike="noStrike" kern="100" cap="none" dirty="0">
                          <a:solidFill>
                            <a:srgbClr val="FFFF00"/>
                          </a:solidFill>
                          <a:effectLst/>
                          <a:latin typeface="+mn-lt"/>
                          <a:ea typeface="+mn-ea"/>
                          <a:cs typeface="+mn-cs"/>
                          <a:sym typeface="Arial"/>
                        </a:rPr>
                        <a:t>2.daļa</a:t>
                      </a:r>
                    </a:p>
                    <a:p>
                      <a:pPr>
                        <a:lnSpc>
                          <a:spcPct val="115000"/>
                        </a:lnSpc>
                        <a:spcAft>
                          <a:spcPts val="800"/>
                        </a:spcAft>
                        <a:buNone/>
                      </a:pPr>
                      <a:r>
                        <a:rPr lang="lv-LV" sz="1400" b="1" i="0" u="none" strike="noStrike" kern="100" cap="none" dirty="0">
                          <a:solidFill>
                            <a:srgbClr val="FFFF00"/>
                          </a:solidFill>
                          <a:effectLst/>
                          <a:latin typeface="+mn-lt"/>
                          <a:ea typeface="+mn-ea"/>
                          <a:cs typeface="+mn-cs"/>
                          <a:sym typeface="Arial"/>
                        </a:rPr>
                        <a:t>Prasmes un komplekss pētījums</a:t>
                      </a:r>
                    </a:p>
                  </a:txBody>
                  <a:tcPr marL="68580" marR="68580" marT="0" marB="0" anchor="ctr">
                    <a:solidFill>
                      <a:schemeClr val="accent1"/>
                    </a:solidFill>
                  </a:tcPr>
                </a:tc>
                <a:tc>
                  <a:txBody>
                    <a:bodyPr/>
                    <a:lstStyle/>
                    <a:p>
                      <a:pPr algn="ctr">
                        <a:lnSpc>
                          <a:spcPct val="115000"/>
                        </a:lnSpc>
                        <a:spcAft>
                          <a:spcPts val="800"/>
                        </a:spcAft>
                        <a:buNone/>
                      </a:pPr>
                      <a:r>
                        <a:rPr lang="lv-LV" sz="1400" kern="100" dirty="0">
                          <a:effectLst/>
                        </a:rPr>
                        <a:t>4 uzdevumi</a:t>
                      </a:r>
                    </a:p>
                    <a:p>
                      <a:pPr algn="ctr">
                        <a:lnSpc>
                          <a:spcPct val="115000"/>
                        </a:lnSpc>
                        <a:spcAft>
                          <a:spcPts val="800"/>
                        </a:spcAft>
                        <a:buNone/>
                      </a:pPr>
                      <a:r>
                        <a:rPr lang="lv-LV" sz="1400" kern="100" dirty="0">
                          <a:effectLst/>
                          <a:latin typeface="Aptos" panose="020B0004020202020204" pitchFamily="34" charset="0"/>
                          <a:ea typeface="Aptos" panose="020B0004020202020204" pitchFamily="34" charset="0"/>
                          <a:cs typeface="Times New Roman" panose="02020603050405020304" pitchFamily="18" charset="0"/>
                        </a:rPr>
                        <a:t>40 p.</a:t>
                      </a:r>
                      <a:endParaRPr lang="lv-LV"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rowSpan="2">
                  <a:txBody>
                    <a:bodyPr/>
                    <a:lstStyle/>
                    <a:p>
                      <a:pPr algn="ctr">
                        <a:lnSpc>
                          <a:spcPct val="115000"/>
                        </a:lnSpc>
                        <a:spcAft>
                          <a:spcPts val="800"/>
                        </a:spcAft>
                        <a:buNone/>
                      </a:pPr>
                      <a:r>
                        <a:rPr lang="lv-LV" sz="1400" kern="100" dirty="0">
                          <a:effectLst/>
                        </a:rPr>
                        <a:t>120 + 60 = 180 min</a:t>
                      </a:r>
                    </a:p>
                    <a:p>
                      <a:pPr algn="ctr">
                        <a:lnSpc>
                          <a:spcPct val="115000"/>
                        </a:lnSpc>
                        <a:spcAft>
                          <a:spcPts val="800"/>
                        </a:spcAft>
                        <a:buNone/>
                      </a:pPr>
                      <a:r>
                        <a:rPr lang="lv-LV" sz="1400" kern="100" dirty="0">
                          <a:effectLst/>
                        </a:rPr>
                        <a:t>50 p.</a:t>
                      </a:r>
                      <a:endParaRPr lang="lv-LV"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solidFill>
                      <a:srgbClr val="EAE9EE"/>
                    </a:solidFill>
                  </a:tcPr>
                </a:tc>
                <a:tc rowSpan="2">
                  <a:txBody>
                    <a:bodyPr/>
                    <a:lstStyle/>
                    <a:p>
                      <a:pPr algn="ctr">
                        <a:lnSpc>
                          <a:spcPct val="115000"/>
                        </a:lnSpc>
                        <a:spcAft>
                          <a:spcPts val="800"/>
                        </a:spcAft>
                        <a:buNone/>
                      </a:pPr>
                      <a:r>
                        <a:rPr lang="lv-LV" sz="1400" kern="100">
                          <a:effectLst/>
                          <a:latin typeface="+mj-lt"/>
                          <a:ea typeface="Aptos" panose="020B0004020202020204" pitchFamily="34" charset="0"/>
                          <a:cs typeface="Times New Roman"/>
                        </a:rPr>
                        <a:t>70%</a:t>
                      </a:r>
                    </a:p>
                  </a:txBody>
                  <a:tcPr marL="68580" marR="68580" marT="0" marB="0" anchor="ctr"/>
                </a:tc>
                <a:extLst>
                  <a:ext uri="{0D108BD9-81ED-4DB2-BD59-A6C34878D82A}">
                    <a16:rowId xmlns:a16="http://schemas.microsoft.com/office/drawing/2014/main" val="1460983836"/>
                  </a:ext>
                </a:extLst>
              </a:tr>
              <a:tr h="1104904">
                <a:tc>
                  <a:txBody>
                    <a:bodyPr/>
                    <a:lstStyle/>
                    <a:p>
                      <a:pPr>
                        <a:lnSpc>
                          <a:spcPct val="115000"/>
                        </a:lnSpc>
                        <a:spcAft>
                          <a:spcPts val="800"/>
                        </a:spcAft>
                        <a:buNone/>
                      </a:pPr>
                      <a:r>
                        <a:rPr lang="lv-LV" sz="1400" kern="100">
                          <a:effectLst/>
                        </a:rPr>
                        <a:t>3.daļa</a:t>
                      </a:r>
                      <a:endParaRPr lang="lv-LV" sz="1200" kern="100">
                        <a:effectLst/>
                      </a:endParaRPr>
                    </a:p>
                    <a:p>
                      <a:pPr>
                        <a:lnSpc>
                          <a:spcPct val="115000"/>
                        </a:lnSpc>
                        <a:spcAft>
                          <a:spcPts val="800"/>
                        </a:spcAft>
                        <a:buNone/>
                      </a:pPr>
                      <a:r>
                        <a:rPr lang="lv-LV" sz="1400" kern="100">
                          <a:effectLst/>
                        </a:rPr>
                        <a:t>Komplekss pētījums</a:t>
                      </a:r>
                      <a:endParaRPr lang="lv-LV"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Aft>
                          <a:spcPts val="800"/>
                        </a:spcAft>
                        <a:buNone/>
                      </a:pPr>
                      <a:r>
                        <a:rPr lang="lv-LV" sz="1400" kern="100">
                          <a:effectLst/>
                        </a:rPr>
                        <a:t>2 uzdevumi</a:t>
                      </a:r>
                      <a:endParaRPr lang="lv-LV"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lv-LV" sz="1400" kern="100" dirty="0">
                          <a:effectLst/>
                        </a:rPr>
                        <a:t>60 min</a:t>
                      </a:r>
                      <a:endParaRPr lang="lv-LV"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vMerge="1">
                  <a:txBody>
                    <a:bodyPr/>
                    <a:lstStyle/>
                    <a:p>
                      <a:endParaRPr lang="en-US"/>
                    </a:p>
                  </a:txBody>
                  <a:tcPr marL="68580" marR="68580" marT="0" marB="0" anchor="ctr"/>
                </a:tc>
                <a:tc vMerge="1">
                  <a:txBody>
                    <a:bodyPr/>
                    <a:lstStyle/>
                    <a:p>
                      <a:endParaRPr lang="lv-LV"/>
                    </a:p>
                  </a:txBody>
                  <a:tcPr/>
                </a:tc>
                <a:tc>
                  <a:txBody>
                    <a:bodyPr/>
                    <a:lstStyle/>
                    <a:p>
                      <a:pPr algn="ctr">
                        <a:lnSpc>
                          <a:spcPct val="115000"/>
                        </a:lnSpc>
                        <a:spcAft>
                          <a:spcPts val="800"/>
                        </a:spcAft>
                        <a:buNone/>
                      </a:pPr>
                      <a:r>
                        <a:rPr lang="lv-LV" sz="1400" b="1" kern="100" dirty="0">
                          <a:solidFill>
                            <a:srgbClr val="FF0000"/>
                          </a:solidFill>
                          <a:effectLst/>
                        </a:rPr>
                        <a:t>1 uzdevums</a:t>
                      </a:r>
                    </a:p>
                    <a:p>
                      <a:pPr algn="ctr">
                        <a:lnSpc>
                          <a:spcPct val="115000"/>
                        </a:lnSpc>
                        <a:spcAft>
                          <a:spcPts val="800"/>
                        </a:spcAft>
                        <a:buNone/>
                      </a:pPr>
                      <a:r>
                        <a:rPr lang="lv-LV" sz="1400" b="1"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t>10 p.</a:t>
                      </a:r>
                      <a:endParaRPr lang="lv-LV" sz="1200" b="1"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solidFill>
                      <a:srgbClr val="EAE9EE"/>
                    </a:solidFill>
                  </a:tcPr>
                </a:tc>
                <a:tc vMerge="1">
                  <a:txBody>
                    <a:bodyPr/>
                    <a:lstStyle/>
                    <a:p>
                      <a:endParaRPr lang="lv-LV"/>
                    </a:p>
                  </a:txBody>
                  <a:tcPr/>
                </a:tc>
                <a:tc vMerge="1">
                  <a:txBody>
                    <a:bodyPr/>
                    <a:lstStyle/>
                    <a:p>
                      <a:endParaRPr lang="lv-LV"/>
                    </a:p>
                  </a:txBody>
                  <a:tcPr/>
                </a:tc>
                <a:extLst>
                  <a:ext uri="{0D108BD9-81ED-4DB2-BD59-A6C34878D82A}">
                    <a16:rowId xmlns:a16="http://schemas.microsoft.com/office/drawing/2014/main" val="2936538340"/>
                  </a:ext>
                </a:extLst>
              </a:tr>
            </a:tbl>
          </a:graphicData>
        </a:graphic>
      </p:graphicFrame>
    </p:spTree>
    <p:extLst>
      <p:ext uri="{BB962C8B-B14F-4D97-AF65-F5344CB8AC3E}">
        <p14:creationId xmlns:p14="http://schemas.microsoft.com/office/powerpoint/2010/main" val="5673778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E1CDB80-A9D4-E4DA-2BCD-7577ACD36BCD}"/>
              </a:ext>
            </a:extLst>
          </p:cNvPr>
          <p:cNvSpPr>
            <a:spLocks noGrp="1"/>
          </p:cNvSpPr>
          <p:nvPr>
            <p:ph type="sldNum" idx="12"/>
          </p:nvPr>
        </p:nvSpPr>
        <p:spPr/>
        <p:txBody>
          <a:bodyPr/>
          <a:lstStyle/>
          <a:p>
            <a:fld id="{00000000-1234-1234-1234-123412341234}" type="slidenum">
              <a:rPr lang="lv-LV" smtClean="0"/>
              <a:pPr/>
              <a:t>43</a:t>
            </a:fld>
            <a:endParaRPr lang="lv-LV"/>
          </a:p>
        </p:txBody>
      </p:sp>
      <p:sp>
        <p:nvSpPr>
          <p:cNvPr id="3" name="Title 2">
            <a:extLst>
              <a:ext uri="{FF2B5EF4-FFF2-40B4-BE49-F238E27FC236}">
                <a16:creationId xmlns:a16="http://schemas.microsoft.com/office/drawing/2014/main" id="{325BCE7A-B460-14CE-0646-8635A9D163A3}"/>
              </a:ext>
            </a:extLst>
          </p:cNvPr>
          <p:cNvSpPr>
            <a:spLocks noGrp="1"/>
          </p:cNvSpPr>
          <p:nvPr>
            <p:ph type="title"/>
          </p:nvPr>
        </p:nvSpPr>
        <p:spPr>
          <a:xfrm>
            <a:off x="809055" y="335883"/>
            <a:ext cx="10626218" cy="815227"/>
          </a:xfrm>
        </p:spPr>
        <p:txBody>
          <a:bodyPr/>
          <a:lstStyle/>
          <a:p>
            <a:r>
              <a:rPr lang="en-US" sz="2400" err="1"/>
              <a:t>Valsts</a:t>
            </a:r>
            <a:r>
              <a:rPr lang="en-US" sz="2400"/>
              <a:t> </a:t>
            </a:r>
            <a:r>
              <a:rPr lang="en-US" sz="2400" err="1"/>
              <a:t>pārbaudes</a:t>
            </a:r>
            <a:r>
              <a:rPr lang="en-US" sz="2400"/>
              <a:t> </a:t>
            </a:r>
            <a:r>
              <a:rPr lang="en-US" sz="2400" err="1"/>
              <a:t>darbi</a:t>
            </a:r>
            <a:r>
              <a:rPr lang="en-US" sz="2400"/>
              <a:t> par </a:t>
            </a:r>
            <a:r>
              <a:rPr lang="en-US" sz="2400" err="1"/>
              <a:t>vispārējo</a:t>
            </a:r>
            <a:r>
              <a:rPr lang="en-US" sz="2400"/>
              <a:t> </a:t>
            </a:r>
            <a:r>
              <a:rPr lang="en-US" sz="2400" err="1"/>
              <a:t>vidējo</a:t>
            </a:r>
            <a:r>
              <a:rPr lang="en-US" sz="2400"/>
              <a:t> </a:t>
            </a:r>
            <a:r>
              <a:rPr lang="en-US" sz="2400" err="1"/>
              <a:t>izglītību</a:t>
            </a:r>
            <a:endParaRPr lang="en-US" sz="2400"/>
          </a:p>
        </p:txBody>
      </p:sp>
      <p:sp>
        <p:nvSpPr>
          <p:cNvPr id="7" name="TextBox 6">
            <a:extLst>
              <a:ext uri="{FF2B5EF4-FFF2-40B4-BE49-F238E27FC236}">
                <a16:creationId xmlns:a16="http://schemas.microsoft.com/office/drawing/2014/main" id="{348C391F-7021-88CA-C58B-54EF0349FF60}"/>
              </a:ext>
            </a:extLst>
          </p:cNvPr>
          <p:cNvSpPr txBox="1"/>
          <p:nvPr/>
        </p:nvSpPr>
        <p:spPr>
          <a:xfrm>
            <a:off x="705028" y="986328"/>
            <a:ext cx="7028915"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v-LV" sz="1600" i="1">
                <a:solidFill>
                  <a:srgbClr val="664790"/>
                </a:solidFill>
                <a:latin typeface="Verdana"/>
              </a:rPr>
              <a:t>IZM 2026.gada 17.septembra lēmums 1-4e/26/236</a:t>
            </a:r>
            <a:endParaRPr lang="en-US" sz="1600" i="1"/>
          </a:p>
        </p:txBody>
      </p:sp>
      <p:sp>
        <p:nvSpPr>
          <p:cNvPr id="8" name="Content Placeholder 2"/>
          <p:cNvSpPr txBox="1">
            <a:spLocks/>
          </p:cNvSpPr>
          <p:nvPr/>
        </p:nvSpPr>
        <p:spPr>
          <a:xfrm>
            <a:off x="2252708" y="1784412"/>
            <a:ext cx="9199485" cy="3604334"/>
          </a:xfrm>
          <a:prstGeom prst="rect">
            <a:avLst/>
          </a:prstGeom>
        </p:spPr>
        <p:txBody>
          <a:bodyPr lIns="91440" tIns="45720" rIns="91440" bIns="45720" anchor="t">
            <a:normAutofit fontScale="92500" lnSpcReduction="10000"/>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lv-LV" sz="3600" b="0" i="0" u="none" strike="noStrike" kern="0" cap="none" spc="0" normalizeH="0" baseline="0" noProof="0" dirty="0">
                <a:ln>
                  <a:noFill/>
                </a:ln>
                <a:solidFill>
                  <a:srgbClr val="7030A0"/>
                </a:solidFill>
                <a:effectLst/>
                <a:uLnTx/>
                <a:uFillTx/>
                <a:ea typeface="Arial"/>
                <a:sym typeface="Arial"/>
              </a:rPr>
              <a:t>Centralizētais eksāmens </a:t>
            </a:r>
            <a:r>
              <a:rPr kumimoji="0" lang="lv-LV" sz="3600" b="1" i="0" u="none" strike="noStrike" kern="0" cap="none" spc="0" normalizeH="0" baseline="0" noProof="0" dirty="0">
                <a:ln>
                  <a:noFill/>
                </a:ln>
                <a:solidFill>
                  <a:srgbClr val="7030A0"/>
                </a:solidFill>
                <a:effectLst/>
                <a:uLnTx/>
                <a:uFillTx/>
                <a:ea typeface="Arial"/>
                <a:sym typeface="Arial"/>
              </a:rPr>
              <a:t>BIOLOĢIJA OL</a:t>
            </a:r>
            <a:r>
              <a:rPr kumimoji="0" lang="lv-LV" sz="3600" b="0" i="0" u="none" strike="noStrike" kern="0" cap="none" spc="0" normalizeH="0" baseline="0" noProof="0" dirty="0">
                <a:ln>
                  <a:noFill/>
                </a:ln>
                <a:solidFill>
                  <a:srgbClr val="000000"/>
                </a:solidFill>
                <a:effectLst/>
                <a:uLnTx/>
                <a:uFillTx/>
                <a:ea typeface="Arial"/>
                <a:sym typeface="Arial"/>
              </a:rPr>
              <a:t>					      </a:t>
            </a:r>
            <a:r>
              <a:rPr kumimoji="0" lang="lv-LV" sz="3600" b="0" i="0" u="none" strike="noStrike" kern="0" cap="none" spc="0" normalizeH="0" baseline="0" noProof="0">
                <a:ln>
                  <a:noFill/>
                </a:ln>
                <a:solidFill>
                  <a:srgbClr val="FF0000"/>
                </a:solidFill>
                <a:effectLst/>
                <a:uLnTx/>
                <a:uFillTx/>
                <a:ea typeface="Arial"/>
                <a:sym typeface="Arial"/>
              </a:rPr>
              <a:t>19.05.2027</a:t>
            </a:r>
            <a:r>
              <a:rPr lang="lv-LV" sz="3600">
                <a:solidFill>
                  <a:srgbClr val="FF0000"/>
                </a:solidFill>
              </a:rPr>
              <a:t>.,</a:t>
            </a:r>
            <a:r>
              <a:rPr kumimoji="0" lang="lv-LV" sz="3600" b="0" i="0" u="none" strike="noStrike" kern="0" cap="none" spc="0" normalizeH="0" baseline="0" noProof="0">
                <a:ln>
                  <a:noFill/>
                </a:ln>
                <a:solidFill>
                  <a:srgbClr val="FF0000"/>
                </a:solidFill>
                <a:effectLst/>
                <a:uLnTx/>
                <a:uFillTx/>
                <a:ea typeface="Arial"/>
                <a:sym typeface="Arial"/>
              </a:rPr>
              <a:t> </a:t>
            </a:r>
            <a:r>
              <a:rPr kumimoji="0" lang="lv-LV" sz="3000" b="0" i="0" u="none" strike="noStrike" kern="0" cap="none" spc="0" normalizeH="0" baseline="0" noProof="0">
                <a:ln>
                  <a:noFill/>
                </a:ln>
                <a:solidFill>
                  <a:srgbClr val="FF0000"/>
                </a:solidFill>
                <a:effectLst/>
                <a:uLnTx/>
                <a:uFillTx/>
                <a:ea typeface="Arial"/>
                <a:sym typeface="Arial"/>
              </a:rPr>
              <a:t>trešdiena</a:t>
            </a:r>
            <a:endParaRPr lang="lv-LV" sz="3000" b="0" i="0" u="none" strike="noStrike" kern="0" cap="none" spc="0" normalizeH="0" baseline="0" noProof="0">
              <a:ln>
                <a:noFill/>
              </a:ln>
              <a:solidFill>
                <a:srgbClr val="FF0000"/>
              </a:solidFill>
              <a:effectLst/>
              <a:uLnTx/>
              <a:uFillTx/>
              <a:ea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lv-LV" sz="3600" b="0" i="0" u="none" strike="noStrike" kern="0" cap="none" spc="0" normalizeH="0" baseline="0" noProof="0" dirty="0">
                <a:ln>
                  <a:noFill/>
                </a:ln>
                <a:solidFill>
                  <a:srgbClr val="7030A0"/>
                </a:solidFill>
                <a:effectLst/>
                <a:uLnTx/>
                <a:uFillTx/>
                <a:ea typeface="Arial"/>
                <a:sym typeface="Arial"/>
              </a:rPr>
              <a:t>Centralizētais eksāmens </a:t>
            </a:r>
            <a:r>
              <a:rPr kumimoji="0" lang="lv-LV" sz="3600" b="1" i="0" u="none" strike="noStrike" kern="0" cap="none" spc="0" normalizeH="0" baseline="0" noProof="0" dirty="0">
                <a:ln>
                  <a:noFill/>
                </a:ln>
                <a:solidFill>
                  <a:srgbClr val="7030A0"/>
                </a:solidFill>
                <a:effectLst/>
                <a:uLnTx/>
                <a:uFillTx/>
                <a:ea typeface="Arial"/>
                <a:sym typeface="Arial"/>
              </a:rPr>
              <a:t>BIOLOĢIJA AL</a:t>
            </a:r>
            <a:r>
              <a:rPr kumimoji="0" lang="lv-LV" sz="3600" b="0" i="0" u="none" strike="noStrike" kern="0" cap="none" spc="0" normalizeH="0" baseline="0" noProof="0" dirty="0">
                <a:ln>
                  <a:noFill/>
                </a:ln>
                <a:solidFill>
                  <a:srgbClr val="000000"/>
                </a:solidFill>
                <a:effectLst/>
                <a:uLnTx/>
                <a:uFillTx/>
                <a:ea typeface="Arial"/>
                <a:sym typeface="Arial"/>
              </a:rPr>
              <a:t>					      </a:t>
            </a:r>
            <a:r>
              <a:rPr kumimoji="0" lang="lv-LV" sz="3600" b="0" i="0" u="none" strike="noStrike" kern="0" cap="none" spc="0" normalizeH="0" baseline="0" noProof="0">
                <a:ln>
                  <a:noFill/>
                </a:ln>
                <a:solidFill>
                  <a:srgbClr val="FF0000"/>
                </a:solidFill>
                <a:effectLst/>
                <a:uLnTx/>
                <a:uFillTx/>
                <a:ea typeface="Arial"/>
                <a:sym typeface="Arial"/>
              </a:rPr>
              <a:t>19.05.2027</a:t>
            </a:r>
            <a:r>
              <a:rPr lang="lv-LV" sz="3600">
                <a:solidFill>
                  <a:srgbClr val="FF0000"/>
                </a:solidFill>
              </a:rPr>
              <a:t>.,</a:t>
            </a:r>
            <a:r>
              <a:rPr kumimoji="0" lang="lv-LV" sz="3600" b="0" i="0" u="none" strike="noStrike" kern="0" cap="none" spc="0" normalizeH="0" baseline="0" noProof="0">
                <a:ln>
                  <a:noFill/>
                </a:ln>
                <a:solidFill>
                  <a:srgbClr val="FF0000"/>
                </a:solidFill>
                <a:effectLst/>
                <a:uLnTx/>
                <a:uFillTx/>
                <a:ea typeface="Arial"/>
                <a:sym typeface="Arial"/>
              </a:rPr>
              <a:t> </a:t>
            </a:r>
            <a:r>
              <a:rPr kumimoji="0" lang="lv-LV" sz="3000" b="0" i="0" u="none" strike="noStrike" kern="0" cap="none" spc="0" normalizeH="0" baseline="0" noProof="0">
                <a:ln>
                  <a:noFill/>
                </a:ln>
                <a:solidFill>
                  <a:srgbClr val="FF0000"/>
                </a:solidFill>
                <a:effectLst/>
                <a:uLnTx/>
                <a:uFillTx/>
                <a:ea typeface="Arial"/>
                <a:sym typeface="Arial"/>
              </a:rPr>
              <a:t>trešdiena</a:t>
            </a:r>
            <a:endParaRPr lang="lv-LV" sz="3000" b="0" i="0" u="none" strike="noStrike" kern="0" cap="none" spc="0" normalizeH="0" baseline="0" noProof="0">
              <a:ln>
                <a:noFill/>
              </a:ln>
              <a:solidFill>
                <a:srgbClr val="FF0000"/>
              </a:solidFill>
              <a:effectLst/>
              <a:uLnTx/>
              <a:uFillTx/>
              <a:ea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lv-LV" sz="3600" b="0" i="0" u="none" strike="noStrike" kern="0" cap="none" spc="0" normalizeH="0" baseline="0" noProof="0" dirty="0">
              <a:ln>
                <a:noFill/>
              </a:ln>
              <a:solidFill>
                <a:srgbClr val="000000"/>
              </a:solidFill>
              <a:effectLst/>
              <a:uLnTx/>
              <a:uFillTx/>
              <a:latin typeface="Arial" pitchFamily="34" charset="0"/>
              <a:ea typeface="Arial"/>
              <a:cs typeface="Arial"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lv-LV" sz="3600" b="1" i="0" u="sng" strike="noStrike" kern="0" cap="none" spc="0" normalizeH="0" baseline="0" noProof="0" dirty="0">
                <a:ln>
                  <a:noFill/>
                </a:ln>
                <a:solidFill>
                  <a:srgbClr val="7030A0"/>
                </a:solidFill>
                <a:effectLst/>
                <a:uLnTx/>
                <a:uFillTx/>
                <a:ea typeface="Arial"/>
                <a:sym typeface="Arial"/>
              </a:rPr>
              <a:t>Papildtermiņš</a:t>
            </a:r>
            <a:r>
              <a:rPr kumimoji="0" lang="lv-LV" sz="3600" b="0" i="0" u="none" strike="noStrike" kern="0" cap="none" spc="0" normalizeH="0" baseline="0" noProof="0" dirty="0">
                <a:ln>
                  <a:noFill/>
                </a:ln>
                <a:solidFill>
                  <a:srgbClr val="7030A0"/>
                </a:solidFill>
                <a:effectLst/>
                <a:uLnTx/>
                <a:uFillTx/>
                <a:ea typeface="Arial"/>
                <a:sym typeface="Arial"/>
              </a:rPr>
              <a:t> CE BIOOL un CE BIOAL</a:t>
            </a:r>
            <a:r>
              <a:rPr kumimoji="0" lang="lv-LV" sz="3600" b="0" i="0" u="none" strike="noStrike" kern="0" cap="none" spc="0" normalizeH="0" baseline="0" noProof="0" dirty="0">
                <a:ln>
                  <a:noFill/>
                </a:ln>
                <a:solidFill>
                  <a:srgbClr val="000000"/>
                </a:solidFill>
                <a:effectLst/>
                <a:uLnTx/>
                <a:uFillTx/>
                <a:ea typeface="Arial"/>
                <a:sym typeface="Arial"/>
              </a:rPr>
              <a:t>					      </a:t>
            </a:r>
            <a:r>
              <a:rPr kumimoji="0" lang="lv-LV" sz="3600" b="0" i="0" u="none" strike="noStrike" kern="0" cap="none" spc="0" normalizeH="0" baseline="0" noProof="0">
                <a:ln>
                  <a:noFill/>
                </a:ln>
                <a:solidFill>
                  <a:srgbClr val="FF0000"/>
                </a:solidFill>
                <a:effectLst/>
                <a:uLnTx/>
                <a:uFillTx/>
                <a:ea typeface="Arial"/>
                <a:sym typeface="Arial"/>
              </a:rPr>
              <a:t>22.06.2027</a:t>
            </a:r>
            <a:r>
              <a:rPr lang="lv-LV" sz="3600">
                <a:solidFill>
                  <a:srgbClr val="FF0000"/>
                </a:solidFill>
              </a:rPr>
              <a:t>.,</a:t>
            </a:r>
            <a:r>
              <a:rPr kumimoji="0" lang="lv-LV" sz="3600" b="0" i="0" u="none" strike="noStrike" kern="0" cap="none" spc="0" normalizeH="0" baseline="0" noProof="0">
                <a:ln>
                  <a:noFill/>
                </a:ln>
                <a:solidFill>
                  <a:srgbClr val="FF0000"/>
                </a:solidFill>
                <a:effectLst/>
                <a:uLnTx/>
                <a:uFillTx/>
                <a:ea typeface="Arial"/>
                <a:sym typeface="Arial"/>
              </a:rPr>
              <a:t> </a:t>
            </a:r>
            <a:r>
              <a:rPr kumimoji="0" lang="lv-LV" sz="3000" b="0" i="0" u="none" strike="noStrike" kern="0" cap="none" spc="0" normalizeH="0" baseline="0" noProof="0">
                <a:ln>
                  <a:noFill/>
                </a:ln>
                <a:solidFill>
                  <a:srgbClr val="FF0000"/>
                </a:solidFill>
                <a:effectLst/>
                <a:uLnTx/>
                <a:uFillTx/>
                <a:ea typeface="Arial"/>
                <a:sym typeface="Arial"/>
              </a:rPr>
              <a:t>piektdiena</a:t>
            </a:r>
            <a:endParaRPr lang="en-US" sz="3000" b="0" i="0" u="none" strike="noStrike" kern="0" cap="none" spc="0" normalizeH="0" baseline="0" noProof="0">
              <a:ln>
                <a:noFill/>
              </a:ln>
              <a:solidFill>
                <a:srgbClr val="FF0000"/>
              </a:solidFill>
              <a:effectLst/>
              <a:uLnTx/>
              <a:uFillTx/>
              <a:ea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dirty="0">
              <a:ln>
                <a:noFill/>
              </a:ln>
              <a:solidFill>
                <a:srgbClr val="000000"/>
              </a:solidFill>
              <a:effectLst/>
              <a:uLnTx/>
              <a:uFillTx/>
              <a:latin typeface="Arial" pitchFamily="34" charset="0"/>
              <a:ea typeface="Arial"/>
              <a:cs typeface="Arial" pitchFamily="34" charset="0"/>
              <a:sym typeface="Arial"/>
            </a:endParaRPr>
          </a:p>
        </p:txBody>
      </p:sp>
      <p:sp>
        <p:nvSpPr>
          <p:cNvPr id="10" name="TextBox 9">
            <a:extLst>
              <a:ext uri="{FF2B5EF4-FFF2-40B4-BE49-F238E27FC236}">
                <a16:creationId xmlns:a16="http://schemas.microsoft.com/office/drawing/2014/main" id="{816FA0A7-DF19-5E56-3304-B55DB3932E28}"/>
              </a:ext>
            </a:extLst>
          </p:cNvPr>
          <p:cNvSpPr txBox="1"/>
          <p:nvPr/>
        </p:nvSpPr>
        <p:spPr>
          <a:xfrm>
            <a:off x="2223690" y="5060272"/>
            <a:ext cx="8163184"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r>
              <a:rPr lang="en-US" sz="2000" dirty="0" err="1">
                <a:solidFill>
                  <a:srgbClr val="7030A0"/>
                </a:solidFill>
                <a:ea typeface="Verdana"/>
              </a:rPr>
              <a:t>Centralizētais</a:t>
            </a:r>
            <a:r>
              <a:rPr lang="en-US" sz="2000" dirty="0">
                <a:solidFill>
                  <a:srgbClr val="7030A0"/>
                </a:solidFill>
                <a:ea typeface="Verdana"/>
              </a:rPr>
              <a:t> </a:t>
            </a:r>
            <a:r>
              <a:rPr lang="en-US" sz="2000" dirty="0" err="1">
                <a:solidFill>
                  <a:srgbClr val="7030A0"/>
                </a:solidFill>
                <a:ea typeface="Verdana"/>
              </a:rPr>
              <a:t>eksāmens</a:t>
            </a:r>
            <a:r>
              <a:rPr lang="en-US" sz="2000" dirty="0">
                <a:solidFill>
                  <a:srgbClr val="7030A0"/>
                </a:solidFill>
                <a:ea typeface="Verdana"/>
              </a:rPr>
              <a:t> </a:t>
            </a:r>
            <a:r>
              <a:rPr lang="en-US" sz="2000" dirty="0" err="1">
                <a:solidFill>
                  <a:srgbClr val="7030A0"/>
                </a:solidFill>
                <a:ea typeface="Verdana"/>
              </a:rPr>
              <a:t>nokārtots</a:t>
            </a:r>
            <a:r>
              <a:rPr lang="en-US" sz="2000" dirty="0">
                <a:solidFill>
                  <a:srgbClr val="7030A0"/>
                </a:solidFill>
                <a:ea typeface="Verdana"/>
              </a:rPr>
              <a:t>, ja </a:t>
            </a:r>
            <a:r>
              <a:rPr lang="en-US" sz="2000" dirty="0" err="1">
                <a:solidFill>
                  <a:srgbClr val="7030A0"/>
                </a:solidFill>
                <a:ea typeface="Verdana"/>
              </a:rPr>
              <a:t>iegūts</a:t>
            </a:r>
            <a:r>
              <a:rPr lang="en-US" sz="2000" dirty="0">
                <a:solidFill>
                  <a:srgbClr val="7030A0"/>
                </a:solidFill>
                <a:ea typeface="Verdana"/>
              </a:rPr>
              <a:t> </a:t>
            </a:r>
            <a:r>
              <a:rPr lang="en-US" sz="2000" dirty="0" err="1">
                <a:solidFill>
                  <a:srgbClr val="7030A0"/>
                </a:solidFill>
                <a:ea typeface="Verdana"/>
              </a:rPr>
              <a:t>vērtējums</a:t>
            </a:r>
            <a:r>
              <a:rPr lang="en-US" sz="2000" dirty="0">
                <a:solidFill>
                  <a:srgbClr val="7030A0"/>
                </a:solidFill>
                <a:ea typeface="Verdana"/>
              </a:rPr>
              <a:t> </a:t>
            </a:r>
            <a:r>
              <a:rPr lang="en-US" sz="2000" b="1" dirty="0" err="1">
                <a:solidFill>
                  <a:srgbClr val="7030A0"/>
                </a:solidFill>
                <a:ea typeface="Verdana"/>
              </a:rPr>
              <a:t>vismaz</a:t>
            </a:r>
            <a:r>
              <a:rPr lang="en-US" sz="2000" b="1" dirty="0">
                <a:solidFill>
                  <a:srgbClr val="7030A0"/>
                </a:solidFill>
                <a:ea typeface="Verdana"/>
              </a:rPr>
              <a:t> 20%</a:t>
            </a:r>
          </a:p>
          <a:p>
            <a:endParaRPr lang="en-US" sz="2000" b="1" dirty="0">
              <a:solidFill>
                <a:srgbClr val="7030A0"/>
              </a:solidFill>
              <a:ea typeface="Verdana"/>
            </a:endParaRPr>
          </a:p>
          <a:p>
            <a:pPr marL="285750" indent="-285750"/>
            <a:r>
              <a:rPr lang="en-US" sz="2000" dirty="0" err="1">
                <a:solidFill>
                  <a:srgbClr val="7030A0"/>
                </a:solidFill>
                <a:ea typeface="Verdana"/>
              </a:rPr>
              <a:t>Sertifikāti</a:t>
            </a:r>
            <a:r>
              <a:rPr lang="en-US" sz="2000" dirty="0">
                <a:solidFill>
                  <a:srgbClr val="7030A0"/>
                </a:solidFill>
                <a:ea typeface="Verdana"/>
              </a:rPr>
              <a:t> </a:t>
            </a:r>
            <a:endParaRPr lang="lv-LV" sz="2000" dirty="0">
              <a:solidFill>
                <a:srgbClr val="7030A0"/>
              </a:solidFill>
              <a:ea typeface="Verdana"/>
            </a:endParaRPr>
          </a:p>
          <a:p>
            <a:r>
              <a:rPr lang="lv-LV" sz="2000" dirty="0">
                <a:solidFill>
                  <a:srgbClr val="7030A0"/>
                </a:solidFill>
                <a:ea typeface="Verdana"/>
              </a:rPr>
              <a:t>pamattermiņš no </a:t>
            </a:r>
            <a:r>
              <a:rPr lang="en-US" sz="2000" dirty="0">
                <a:solidFill>
                  <a:srgbClr val="7030A0"/>
                </a:solidFill>
                <a:ea typeface="Verdana"/>
              </a:rPr>
              <a:t>3.</a:t>
            </a:r>
            <a:r>
              <a:rPr lang="lv-LV" sz="2000" dirty="0">
                <a:solidFill>
                  <a:srgbClr val="7030A0"/>
                </a:solidFill>
                <a:ea typeface="Verdana"/>
              </a:rPr>
              <a:t>jūlija</a:t>
            </a:r>
          </a:p>
          <a:p>
            <a:r>
              <a:rPr lang="lv-LV" sz="2000" dirty="0">
                <a:solidFill>
                  <a:srgbClr val="7030A0"/>
                </a:solidFill>
                <a:ea typeface="Verdana"/>
              </a:rPr>
              <a:t>papildtermiņš no </a:t>
            </a:r>
            <a:r>
              <a:rPr lang="en-US" sz="2000" dirty="0">
                <a:solidFill>
                  <a:srgbClr val="7030A0"/>
                </a:solidFill>
                <a:ea typeface="Verdana"/>
              </a:rPr>
              <a:t>17. </a:t>
            </a:r>
            <a:r>
              <a:rPr lang="en-US" sz="2000" dirty="0" err="1">
                <a:solidFill>
                  <a:srgbClr val="7030A0"/>
                </a:solidFill>
                <a:ea typeface="Verdana"/>
              </a:rPr>
              <a:t>jūlij</a:t>
            </a:r>
            <a:r>
              <a:rPr lang="lv-LV" sz="2000" dirty="0">
                <a:solidFill>
                  <a:srgbClr val="7030A0"/>
                </a:solidFill>
                <a:ea typeface="Verdana"/>
              </a:rPr>
              <a:t>a</a:t>
            </a:r>
            <a:endParaRPr lang="en-US" sz="2000" b="1" dirty="0">
              <a:solidFill>
                <a:srgbClr val="7030A0"/>
              </a:solidFill>
              <a:ea typeface="Verdana"/>
            </a:endParaRPr>
          </a:p>
        </p:txBody>
      </p:sp>
    </p:spTree>
    <p:extLst>
      <p:ext uri="{BB962C8B-B14F-4D97-AF65-F5344CB8AC3E}">
        <p14:creationId xmlns:p14="http://schemas.microsoft.com/office/powerpoint/2010/main" val="14534760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9B3E17-F68A-584A-7CC1-BB500592312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1AB9424-D238-4D7F-8B39-014C51EE1073}"/>
              </a:ext>
            </a:extLst>
          </p:cNvPr>
          <p:cNvSpPr>
            <a:spLocks noGrp="1"/>
          </p:cNvSpPr>
          <p:nvPr>
            <p:ph type="sldNum" idx="12"/>
          </p:nvPr>
        </p:nvSpPr>
        <p:spPr/>
        <p:txBody>
          <a:bodyPr/>
          <a:lstStyle/>
          <a:p>
            <a:fld id="{00000000-1234-1234-1234-123412341234}" type="slidenum">
              <a:rPr lang="lv-LV" smtClean="0"/>
              <a:pPr/>
              <a:t>44</a:t>
            </a:fld>
            <a:endParaRPr lang="lv-LV"/>
          </a:p>
        </p:txBody>
      </p:sp>
      <p:sp>
        <p:nvSpPr>
          <p:cNvPr id="3" name="Title 2">
            <a:extLst>
              <a:ext uri="{FF2B5EF4-FFF2-40B4-BE49-F238E27FC236}">
                <a16:creationId xmlns:a16="http://schemas.microsoft.com/office/drawing/2014/main" id="{7F7F9F77-D3C1-F184-A61C-99BABFD3172C}"/>
              </a:ext>
            </a:extLst>
          </p:cNvPr>
          <p:cNvSpPr>
            <a:spLocks noGrp="1"/>
          </p:cNvSpPr>
          <p:nvPr>
            <p:ph type="title"/>
          </p:nvPr>
        </p:nvSpPr>
        <p:spPr>
          <a:xfrm>
            <a:off x="809055" y="335883"/>
            <a:ext cx="10626218" cy="815227"/>
          </a:xfrm>
        </p:spPr>
        <p:txBody>
          <a:bodyPr/>
          <a:lstStyle/>
          <a:p>
            <a:r>
              <a:rPr lang="en-US" sz="2400" dirty="0" err="1"/>
              <a:t>Valsts</a:t>
            </a:r>
            <a:r>
              <a:rPr lang="en-US" sz="2400" dirty="0"/>
              <a:t> </a:t>
            </a:r>
            <a:r>
              <a:rPr lang="en-US" sz="2400" dirty="0" err="1"/>
              <a:t>pārbaudījumu</a:t>
            </a:r>
            <a:r>
              <a:rPr lang="en-US" sz="2400" dirty="0"/>
              <a:t> </a:t>
            </a:r>
            <a:r>
              <a:rPr lang="en-US" sz="2400" dirty="0" err="1"/>
              <a:t>informācijas</a:t>
            </a:r>
            <a:r>
              <a:rPr lang="en-US" sz="2400" dirty="0"/>
              <a:t> </a:t>
            </a:r>
            <a:r>
              <a:rPr lang="en-US" sz="2400" dirty="0" err="1"/>
              <a:t>sistēma</a:t>
            </a:r>
            <a:r>
              <a:rPr lang="lv-LV" sz="2400" dirty="0"/>
              <a:t>s (VPS) </a:t>
            </a:r>
            <a:br>
              <a:rPr lang="lv-LV" sz="2400" dirty="0"/>
            </a:br>
            <a:r>
              <a:rPr lang="lv-LV" sz="2400" dirty="0"/>
              <a:t>vides izmēģinājumi</a:t>
            </a:r>
            <a:endParaRPr lang="en-US" sz="2400" dirty="0"/>
          </a:p>
        </p:txBody>
      </p:sp>
      <p:sp>
        <p:nvSpPr>
          <p:cNvPr id="8" name="Content Placeholder 2">
            <a:extLst>
              <a:ext uri="{FF2B5EF4-FFF2-40B4-BE49-F238E27FC236}">
                <a16:creationId xmlns:a16="http://schemas.microsoft.com/office/drawing/2014/main" id="{B460538E-6E1D-9D96-5C29-45972F5E1D29}"/>
              </a:ext>
            </a:extLst>
          </p:cNvPr>
          <p:cNvSpPr txBox="1">
            <a:spLocks/>
          </p:cNvSpPr>
          <p:nvPr/>
        </p:nvSpPr>
        <p:spPr>
          <a:xfrm>
            <a:off x="616776" y="2394008"/>
            <a:ext cx="11094578" cy="3604334"/>
          </a:xfrm>
          <a:prstGeom prst="rect">
            <a:avLst/>
          </a:prstGeom>
        </p:spPr>
        <p:txBody>
          <a:bodyPr lIns="91440" tIns="45720" rIns="91440" bIns="45720" anchor="t">
            <a:norm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lv-LV" sz="3600" b="1" i="0" u="none" strike="noStrike" kern="0" cap="none" spc="0" normalizeH="0" baseline="0" noProof="0" dirty="0">
                <a:ln>
                  <a:noFill/>
                </a:ln>
                <a:solidFill>
                  <a:srgbClr val="FF0000"/>
                </a:solidFill>
                <a:effectLst/>
                <a:uLnTx/>
                <a:uFillTx/>
                <a:ea typeface="Arial"/>
                <a:sym typeface="Arial"/>
              </a:rPr>
              <a:t>8.-12. februāris </a:t>
            </a:r>
            <a:r>
              <a:rPr kumimoji="0" lang="lv-LV" sz="3600" b="0" i="0" u="none" strike="noStrike" kern="0" cap="none" spc="0" normalizeH="0" baseline="0" noProof="0" dirty="0">
                <a:ln>
                  <a:noFill/>
                </a:ln>
                <a:solidFill>
                  <a:srgbClr val="7030A0"/>
                </a:solidFill>
                <a:effectLst/>
                <a:uLnTx/>
                <a:uFillTx/>
                <a:ea typeface="Arial"/>
                <a:sym typeface="Arial"/>
              </a:rPr>
              <a:t>	       </a:t>
            </a:r>
            <a:r>
              <a:rPr kumimoji="0" lang="lv-LV" sz="3600" b="1" i="0" u="none" strike="noStrike" kern="0" cap="none" spc="0" normalizeH="0" baseline="0" noProof="0" dirty="0">
                <a:ln>
                  <a:noFill/>
                </a:ln>
                <a:solidFill>
                  <a:srgbClr val="7030A0"/>
                </a:solidFill>
                <a:effectLst/>
                <a:uLnTx/>
                <a:uFillTx/>
                <a:ea typeface="Arial"/>
                <a:sym typeface="Arial"/>
              </a:rPr>
              <a:t>visi</a:t>
            </a:r>
            <a:r>
              <a:rPr kumimoji="0" lang="lv-LV" sz="3600" b="0" i="0" u="none" strike="noStrike" kern="0" cap="none" spc="0" normalizeH="0" baseline="0" noProof="0" dirty="0">
                <a:ln>
                  <a:noFill/>
                </a:ln>
                <a:solidFill>
                  <a:srgbClr val="7030A0"/>
                </a:solidFill>
                <a:effectLst/>
                <a:uLnTx/>
                <a:uFillTx/>
                <a:ea typeface="Arial"/>
                <a:sym typeface="Arial"/>
              </a:rPr>
              <a:t> skolēni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lv-LV" sz="3600" dirty="0">
                <a:solidFill>
                  <a:srgbClr val="7030A0"/>
                </a:solidFill>
              </a:rPr>
              <a:t>					</a:t>
            </a:r>
            <a:r>
              <a:rPr kumimoji="0" lang="lv-LV" sz="3600" b="0" i="0" u="none" strike="noStrike" kern="0" cap="none" spc="0" normalizeH="0" baseline="0" noProof="0" dirty="0">
                <a:ln>
                  <a:noFill/>
                </a:ln>
                <a:solidFill>
                  <a:srgbClr val="7030A0"/>
                </a:solidFill>
                <a:effectLst/>
                <a:uLnTx/>
                <a:uFillTx/>
                <a:ea typeface="Arial"/>
                <a:sym typeface="Arial"/>
              </a:rPr>
              <a:t>uzdevumu pildīšana tiešsaistē</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lv-LV" sz="3600" dirty="0">
                <a:solidFill>
                  <a:srgbClr val="7030A0"/>
                </a:solidFill>
                <a:latin typeface="Arial" pitchFamily="34" charset="0"/>
                <a:cs typeface="Arial" pitchFamily="34" charset="0"/>
              </a:rPr>
              <a:t>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lv-LV" sz="3600" b="1" i="0" u="none" strike="noStrike" kern="0" cap="none" spc="0" normalizeH="0" baseline="0" noProof="0" dirty="0">
                <a:ln>
                  <a:noFill/>
                </a:ln>
                <a:solidFill>
                  <a:srgbClr val="FF0000"/>
                </a:solidFill>
                <a:effectLst/>
                <a:uLnTx/>
                <a:uFillTx/>
                <a:latin typeface="Arial" pitchFamily="34" charset="0"/>
                <a:ea typeface="Arial"/>
                <a:cs typeface="Arial" pitchFamily="34" charset="0"/>
                <a:sym typeface="Arial"/>
              </a:rPr>
              <a:t>17.mart</a:t>
            </a:r>
            <a:r>
              <a:rPr lang="lv-LV" sz="3600" b="1" dirty="0">
                <a:solidFill>
                  <a:srgbClr val="FF0000"/>
                </a:solidFill>
                <a:latin typeface="Arial" pitchFamily="34" charset="0"/>
                <a:cs typeface="Arial" pitchFamily="34" charset="0"/>
              </a:rPr>
              <a:t>s	</a:t>
            </a:r>
            <a:r>
              <a:rPr lang="lv-LV" sz="3600" dirty="0">
                <a:solidFill>
                  <a:srgbClr val="7030A0"/>
                </a:solidFill>
                <a:latin typeface="Arial" pitchFamily="34" charset="0"/>
                <a:cs typeface="Arial" pitchFamily="34" charset="0"/>
              </a:rPr>
              <a:t>		visi </a:t>
            </a:r>
            <a:r>
              <a:rPr lang="lv-LV" sz="3600" b="1" dirty="0">
                <a:solidFill>
                  <a:srgbClr val="7030A0"/>
                </a:solidFill>
                <a:latin typeface="Arial" pitchFamily="34" charset="0"/>
                <a:cs typeface="Arial" pitchFamily="34" charset="0"/>
              </a:rPr>
              <a:t>9.klases </a:t>
            </a:r>
            <a:r>
              <a:rPr lang="lv-LV" sz="3600" dirty="0">
                <a:solidFill>
                  <a:srgbClr val="7030A0"/>
                </a:solidFill>
                <a:latin typeface="Arial" pitchFamily="34" charset="0"/>
                <a:cs typeface="Arial" pitchFamily="34" charset="0"/>
              </a:rPr>
              <a:t>skolēni</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lv-LV" sz="3600" dirty="0">
                <a:solidFill>
                  <a:srgbClr val="FF0000"/>
                </a:solidFill>
                <a:latin typeface="Arial" pitchFamily="34" charset="0"/>
                <a:cs typeface="Arial" pitchFamily="34" charset="0"/>
              </a:rPr>
              <a:t>t</a:t>
            </a:r>
            <a:r>
              <a:rPr kumimoji="0" lang="lv-LV" sz="3600" b="0" i="0" u="none" strike="noStrike" kern="0" cap="none" spc="0" normalizeH="0" baseline="0" noProof="0" dirty="0" err="1">
                <a:ln>
                  <a:noFill/>
                </a:ln>
                <a:solidFill>
                  <a:srgbClr val="FF0000"/>
                </a:solidFill>
                <a:effectLst/>
                <a:uLnTx/>
                <a:uFillTx/>
                <a:latin typeface="Arial" pitchFamily="34" charset="0"/>
                <a:ea typeface="Arial"/>
                <a:cs typeface="Arial" pitchFamily="34" charset="0"/>
                <a:sym typeface="Arial"/>
              </a:rPr>
              <a:t>rešdiena</a:t>
            </a:r>
            <a:r>
              <a:rPr kumimoji="0" lang="lv-LV" sz="3600" b="0" i="0" u="none" strike="noStrike" kern="0" cap="none" spc="0" normalizeH="0" baseline="0" noProof="0" dirty="0">
                <a:ln>
                  <a:noFill/>
                </a:ln>
                <a:solidFill>
                  <a:srgbClr val="FF0000"/>
                </a:solidFill>
                <a:effectLst/>
                <a:uLnTx/>
                <a:uFillTx/>
                <a:latin typeface="Arial" pitchFamily="34" charset="0"/>
                <a:ea typeface="Arial"/>
                <a:cs typeface="Arial" pitchFamily="34" charset="0"/>
                <a:sym typeface="Arial"/>
              </a:rPr>
              <a:t>			</a:t>
            </a:r>
            <a:r>
              <a:rPr kumimoji="0" lang="lv-LV" sz="3600" b="0" i="0" u="none" strike="noStrike" kern="0" cap="none" spc="0" normalizeH="0" baseline="0" noProof="0" dirty="0">
                <a:ln>
                  <a:noFill/>
                </a:ln>
                <a:solidFill>
                  <a:srgbClr val="7030A0"/>
                </a:solidFill>
                <a:effectLst/>
                <a:uLnTx/>
                <a:uFillTx/>
                <a:latin typeface="Arial" pitchFamily="34" charset="0"/>
                <a:ea typeface="Arial"/>
                <a:cs typeface="Arial" pitchFamily="34" charset="0"/>
                <a:sym typeface="Arial"/>
              </a:rPr>
              <a:t>dabaszinātnes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lv-LV" sz="3600" dirty="0">
                <a:solidFill>
                  <a:srgbClr val="FF0000"/>
                </a:solidFill>
                <a:latin typeface="Arial" pitchFamily="34" charset="0"/>
                <a:cs typeface="Arial" pitchFamily="34" charset="0"/>
              </a:rPr>
              <a:t>plkst. 14.00	</a:t>
            </a:r>
            <a:endParaRPr kumimoji="0" lang="en-US" sz="3600" b="0" i="0" u="none" strike="noStrike" kern="0" cap="none" spc="0" normalizeH="0" baseline="0" noProof="0" dirty="0">
              <a:ln>
                <a:noFill/>
              </a:ln>
              <a:solidFill>
                <a:srgbClr val="FF0000"/>
              </a:solidFill>
              <a:effectLst/>
              <a:uLnTx/>
              <a:uFillTx/>
              <a:latin typeface="Arial" pitchFamily="34" charset="0"/>
              <a:ea typeface="Arial"/>
              <a:cs typeface="Arial" pitchFamily="34" charset="0"/>
              <a:sym typeface="Arial"/>
            </a:endParaRPr>
          </a:p>
        </p:txBody>
      </p:sp>
    </p:spTree>
    <p:extLst>
      <p:ext uri="{BB962C8B-B14F-4D97-AF65-F5344CB8AC3E}">
        <p14:creationId xmlns:p14="http://schemas.microsoft.com/office/powerpoint/2010/main" val="5374323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0929902-51A5-BBF7-79C0-1DC328AA4840}"/>
              </a:ext>
            </a:extLst>
          </p:cNvPr>
          <p:cNvSpPr>
            <a:spLocks noGrp="1"/>
          </p:cNvSpPr>
          <p:nvPr>
            <p:ph type="ctrTitle"/>
          </p:nvPr>
        </p:nvSpPr>
        <p:spPr/>
        <p:txBody>
          <a:bodyPr/>
          <a:lstStyle/>
          <a:p>
            <a:r>
              <a:rPr lang="lv-LV" dirty="0"/>
              <a:t>Paldies!</a:t>
            </a:r>
          </a:p>
        </p:txBody>
      </p:sp>
      <p:pic>
        <p:nvPicPr>
          <p:cNvPr id="8" name="Picture 7">
            <a:extLst>
              <a:ext uri="{FF2B5EF4-FFF2-40B4-BE49-F238E27FC236}">
                <a16:creationId xmlns:a16="http://schemas.microsoft.com/office/drawing/2014/main" id="{DA0723B6-DBE3-DBEA-ADB3-CA440F4CB7BD}"/>
              </a:ext>
            </a:extLst>
          </p:cNvPr>
          <p:cNvPicPr>
            <a:picLocks noGrp="1" noRot="1" noMove="1" noResize="1" noEditPoints="1" noAdjustHandles="1" noChangeArrowheads="1" noChangeShapeType="1" noCrop="1"/>
          </p:cNvPicPr>
          <p:nvPr/>
        </p:nvPicPr>
        <p:blipFill>
          <a:blip r:embed="rId2"/>
          <a:srcRect t="13488"/>
          <a:stretch/>
        </p:blipFill>
        <p:spPr>
          <a:xfrm>
            <a:off x="836343" y="0"/>
            <a:ext cx="2211072" cy="1912844"/>
          </a:xfrm>
          <a:prstGeom prst="rect">
            <a:avLst/>
          </a:prstGeom>
        </p:spPr>
      </p:pic>
      <p:sp>
        <p:nvSpPr>
          <p:cNvPr id="12" name="TextBox 11">
            <a:extLst>
              <a:ext uri="{FF2B5EF4-FFF2-40B4-BE49-F238E27FC236}">
                <a16:creationId xmlns:a16="http://schemas.microsoft.com/office/drawing/2014/main" id="{AABA9E6D-807E-EDDF-BBB9-48546EDA0D1F}"/>
              </a:ext>
            </a:extLst>
          </p:cNvPr>
          <p:cNvSpPr txBox="1"/>
          <p:nvPr/>
        </p:nvSpPr>
        <p:spPr>
          <a:xfrm>
            <a:off x="1079384" y="4247554"/>
            <a:ext cx="5577055" cy="1785104"/>
          </a:xfrm>
          <a:prstGeom prst="rect">
            <a:avLst/>
          </a:prstGeom>
          <a:noFill/>
        </p:spPr>
        <p:txBody>
          <a:bodyPr wrap="square">
            <a:spAutoFit/>
          </a:bodyPr>
          <a:lstStyle/>
          <a:p>
            <a:r>
              <a:rPr lang="lv-LV" sz="2400" b="1" dirty="0">
                <a:solidFill>
                  <a:schemeClr val="bg1"/>
                </a:solidFill>
              </a:rPr>
              <a:t>Mihails Basmanovs</a:t>
            </a:r>
          </a:p>
          <a:p>
            <a:r>
              <a:rPr lang="lv-LV" sz="1800" dirty="0">
                <a:solidFill>
                  <a:schemeClr val="bg1"/>
                </a:solidFill>
              </a:rPr>
              <a:t>Valsts pārbaudījumu departamenta </a:t>
            </a:r>
          </a:p>
          <a:p>
            <a:r>
              <a:rPr lang="lv-LV" sz="1800" dirty="0">
                <a:solidFill>
                  <a:schemeClr val="bg1"/>
                </a:solidFill>
              </a:rPr>
              <a:t>Vispārējās izglītības valsts pārbaudījumu nodaļas</a:t>
            </a:r>
          </a:p>
          <a:p>
            <a:r>
              <a:rPr lang="lv-LV" sz="1800" dirty="0">
                <a:solidFill>
                  <a:schemeClr val="bg1"/>
                </a:solidFill>
              </a:rPr>
              <a:t>vecākais eksperts</a:t>
            </a:r>
          </a:p>
          <a:p>
            <a:r>
              <a:rPr lang="en-US" sz="1600" dirty="0">
                <a:solidFill>
                  <a:schemeClr val="tx2"/>
                </a:solidFill>
              </a:rPr>
              <a:t>m</a:t>
            </a:r>
            <a:r>
              <a:rPr lang="lv-LV" sz="1600" dirty="0" err="1">
                <a:solidFill>
                  <a:schemeClr val="tx2"/>
                </a:solidFill>
              </a:rPr>
              <a:t>ihails.basmanovs</a:t>
            </a:r>
            <a:r>
              <a:rPr lang="en-US" sz="1600" dirty="0">
                <a:solidFill>
                  <a:schemeClr val="tx2"/>
                </a:solidFill>
              </a:rPr>
              <a:t>@viaa.gov.lv</a:t>
            </a:r>
            <a:endParaRPr lang="lv-LV" sz="2000" dirty="0">
              <a:solidFill>
                <a:schemeClr val="tx2"/>
              </a:solidFill>
            </a:endParaRPr>
          </a:p>
          <a:p>
            <a:r>
              <a:rPr lang="lv-LV" sz="1600" dirty="0">
                <a:solidFill>
                  <a:schemeClr val="bg1"/>
                </a:solidFill>
              </a:rPr>
              <a:t>6000160</a:t>
            </a:r>
            <a:r>
              <a:rPr lang="en-US" sz="1600" dirty="0">
                <a:solidFill>
                  <a:schemeClr val="bg1"/>
                </a:solidFill>
              </a:rPr>
              <a:t>9</a:t>
            </a:r>
          </a:p>
        </p:txBody>
      </p:sp>
    </p:spTree>
    <p:extLst>
      <p:ext uri="{BB962C8B-B14F-4D97-AF65-F5344CB8AC3E}">
        <p14:creationId xmlns:p14="http://schemas.microsoft.com/office/powerpoint/2010/main" val="1478782403"/>
      </p:ext>
    </p:extLst>
  </p:cSld>
  <p:clrMapOvr>
    <a:masterClrMapping/>
  </p:clrMapOvr>
</p:sld>
</file>

<file path=ppt/theme/theme1.xml><?xml version="1.0" encoding="utf-8"?>
<a:theme xmlns:a="http://schemas.openxmlformats.org/drawingml/2006/main" name="Office Theme">
  <a:themeElements>
    <a:clrScheme name="Custom 1">
      <a:dk1>
        <a:srgbClr val="664690"/>
      </a:dk1>
      <a:lt1>
        <a:srgbClr val="FFFFFF"/>
      </a:lt1>
      <a:dk2>
        <a:srgbClr val="00B2BB"/>
      </a:dk2>
      <a:lt2>
        <a:srgbClr val="FFFFFF"/>
      </a:lt2>
      <a:accent1>
        <a:srgbClr val="664690"/>
      </a:accent1>
      <a:accent2>
        <a:srgbClr val="00B2BB"/>
      </a:accent2>
      <a:accent3>
        <a:srgbClr val="A391BC"/>
      </a:accent3>
      <a:accent4>
        <a:srgbClr val="C2B5D3"/>
      </a:accent4>
      <a:accent5>
        <a:srgbClr val="E0DAE9"/>
      </a:accent5>
      <a:accent6>
        <a:srgbClr val="EFECF3"/>
      </a:accent6>
      <a:hlink>
        <a:srgbClr val="00B2BB"/>
      </a:hlink>
      <a:folHlink>
        <a:srgbClr val="00B2BB"/>
      </a:folHlink>
    </a:clrScheme>
    <a:fontScheme name="Custom 4">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s" ma:contentTypeID="0x01010043EA7B7C982C434B90EAEA5CF82F0B50" ma:contentTypeVersion="12" ma:contentTypeDescription="Izveidot jaunu dokumentu." ma:contentTypeScope="" ma:versionID="c14effcd953ca18c9d5904e245f8e959">
  <xsd:schema xmlns:xsd="http://www.w3.org/2001/XMLSchema" xmlns:xs="http://www.w3.org/2001/XMLSchema" xmlns:p="http://schemas.microsoft.com/office/2006/metadata/properties" xmlns:ns2="271e58d3-8be8-46da-a337-e3181bd89581" xmlns:ns3="8e8bca77-b2e7-42db-897d-d687a288fea5" targetNamespace="http://schemas.microsoft.com/office/2006/metadata/properties" ma:root="true" ma:fieldsID="9994a957af31c531c7db261e3e5a21ec" ns2:_="" ns3:_="">
    <xsd:import namespace="271e58d3-8be8-46da-a337-e3181bd89581"/>
    <xsd:import namespace="8e8bca77-b2e7-42db-897d-d687a288fea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71e58d3-8be8-46da-a337-e3181bd8958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Attēlu atzīmes" ma:readOnly="false" ma:fieldId="{5cf76f15-5ced-4ddc-b409-7134ff3c332f}" ma:taxonomyMulti="true" ma:sspId="bd8549b7-dcd1-42e7-8754-3ea81710bb64"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e8bca77-b2e7-42db-897d-d687a288fea5"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0386ec2f-c2d9-404a-beb6-8be19f021dcf}" ma:internalName="TaxCatchAll" ma:showField="CatchAllData" ma:web="8e8bca77-b2e7-42db-897d-d687a288fea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atura tips"/>
        <xsd:element ref="dc:title" minOccurs="0" maxOccurs="1" ma:index="4" ma:displayName="Virsrakst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8e8bca77-b2e7-42db-897d-d687a288fea5" xsi:nil="true"/>
    <lcf76f155ced4ddcb4097134ff3c332f xmlns="271e58d3-8be8-46da-a337-e3181bd8958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79090B9-D811-4A8A-9911-D5C2E4EB7263}">
  <ds:schemaRefs>
    <ds:schemaRef ds:uri="http://schemas.microsoft.com/sharepoint/v3/contenttype/forms"/>
  </ds:schemaRefs>
</ds:datastoreItem>
</file>

<file path=customXml/itemProps2.xml><?xml version="1.0" encoding="utf-8"?>
<ds:datastoreItem xmlns:ds="http://schemas.openxmlformats.org/officeDocument/2006/customXml" ds:itemID="{3730D087-2E25-42D9-9743-9803B7E2524A}">
  <ds:schemaRefs>
    <ds:schemaRef ds:uri="271e58d3-8be8-46da-a337-e3181bd89581"/>
    <ds:schemaRef ds:uri="8e8bca77-b2e7-42db-897d-d687a288fe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942C374-68CB-4B3F-AF37-141DAAD65E98}">
  <ds:schemaRefs>
    <ds:schemaRef ds:uri="271e58d3-8be8-46da-a337-e3181bd89581"/>
    <ds:schemaRef ds:uri="8e8bca77-b2e7-42db-897d-d687a288fea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982</TotalTime>
  <Words>1481</Words>
  <Application>Microsoft Office PowerPoint</Application>
  <PresentationFormat>Widescreen</PresentationFormat>
  <Paragraphs>225</Paragraphs>
  <Slides>45</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45</vt:i4>
      </vt:variant>
    </vt:vector>
  </HeadingPairs>
  <TitlesOfParts>
    <vt:vector size="52" baseType="lpstr">
      <vt:lpstr>Aptos</vt:lpstr>
      <vt:lpstr>Arial</vt:lpstr>
      <vt:lpstr>Arial,Sans-Serif</vt:lpstr>
      <vt:lpstr>Calibri</vt:lpstr>
      <vt:lpstr>Trebuchet MS</vt:lpstr>
      <vt:lpstr>Verdana</vt:lpstr>
      <vt:lpstr>Office Theme</vt:lpstr>
      <vt:lpstr>Aktualitātes valsts pārbaudes darbu norisēs  Bioloģija</vt:lpstr>
      <vt:lpstr>Saturs</vt:lpstr>
      <vt:lpstr>Bioloģijas  centralizēto eksāmenu rezultāti 2025./2026.</vt:lpstr>
      <vt:lpstr>2025./2026. mācību gada  valsts pārbaudes darbu rezultāti</vt:lpstr>
      <vt:lpstr>2025./2026. mācību gada  valsts pārbaudes darbu rezultāti </vt:lpstr>
      <vt:lpstr>Centralizētais eksāmens Bioloģija AL</vt:lpstr>
      <vt:lpstr>Vidēji rezultāti CE Bioloģija AL 2023.-2026.</vt:lpstr>
      <vt:lpstr>CE Bioloģija AL 2026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CE Bioloģija AL 2026 Raksturīgākās kļūdas </vt:lpstr>
      <vt:lpstr>CE BIOAL 2026    2 .daļa          3 %</vt:lpstr>
      <vt:lpstr>CE BIOAL 2026    3 .daļa          5 %</vt:lpstr>
      <vt:lpstr>Centralizētais eksāmens Bioloģija OL</vt:lpstr>
      <vt:lpstr>Vidēji rezultāti Bioloģija OL 2024.-2025. (MD) 2026. (CE)</vt:lpstr>
      <vt:lpstr>CE Bioloģija OL 2026</vt:lpstr>
      <vt:lpstr>PowerPoint Presentation</vt:lpstr>
      <vt:lpstr>PowerPoint Presentation</vt:lpstr>
      <vt:lpstr>PowerPoint Presentation</vt:lpstr>
      <vt:lpstr>PowerPoint Presentation</vt:lpstr>
      <vt:lpstr>PowerPoint Presentation</vt:lpstr>
      <vt:lpstr>PowerPoint Presentation</vt:lpstr>
      <vt:lpstr>7. uzdevums pētnieciskās prasmes</vt:lpstr>
      <vt:lpstr>7. uzdevums pētnieciskās prasmes</vt:lpstr>
      <vt:lpstr>7. uzdevums pētnieciskās prasmes</vt:lpstr>
      <vt:lpstr>CE BIOOL 2026    2 .daļa          3 %</vt:lpstr>
      <vt:lpstr>CE Bioloģija OL 2026 Raksturīgākās kļūdas </vt:lpstr>
      <vt:lpstr>Ieteikumi  2026./2027. mācību gadam</vt:lpstr>
      <vt:lpstr>Pedagogiem  un skolēniem  pieejamais atbalsts</vt:lpstr>
      <vt:lpstr>Valsts pārbaudes darbu programmas, norise, uzdevumu paraugi utt.</vt:lpstr>
      <vt:lpstr>Bioloģijas satura indikatori (OL un AL)  un Datu buklets</vt:lpstr>
      <vt:lpstr>Metodiskais līdzeklis</vt:lpstr>
      <vt:lpstr>Pamācības  skolēniem,  kā sagatavoties Bioloģijas (OL) eksāmenam</vt:lpstr>
      <vt:lpstr>Valsts pārbaudes darbi un to norises kārtība 2026./2027. mācību gadā vidējā izglītībā</vt:lpstr>
      <vt:lpstr>PowerPoint Presentation</vt:lpstr>
      <vt:lpstr>Centralizētais eksāmens bioloģijā, fizikā vai ķīmijā optimālajā mācību satura apguves līmenī  vai dabaszinībās vispārīgajā mācību satura apguves līmenī</vt:lpstr>
      <vt:lpstr>Centralizētie eksāmeni fizikā, ķīmijā, bioloģijā augstākajā mācību satura apguves līmenī</vt:lpstr>
      <vt:lpstr>Valsts pārbaudes darbi par vispārējo vidējo izglītību</vt:lpstr>
      <vt:lpstr>Valsts pārbaudījumu informācijas sistēmas (VPS)  vides izmēģinājumi</vt:lpstr>
      <vt:lpstr>Paldies!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PREZENTĀCIJAS NOSAUKUMS</dc:title>
  <dc:creator>Egita Diure</dc:creator>
  <cp:lastModifiedBy>Kaspars Špūle</cp:lastModifiedBy>
  <cp:revision>208</cp:revision>
  <cp:lastPrinted>2026-09-28T10:38:02Z</cp:lastPrinted>
  <dcterms:modified xsi:type="dcterms:W3CDTF">2026-10-19T14:34:31Z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0x01010043EA7B7C982C434B90EAEA5CF82F0B50</vt:lpwstr>
  </property>
  <property fmtid="{D5CDD505-2E9C-101B-9397-08002B2CF9AE}" pid="3" name="MediaServiceImageTags">
    <vt:lpwstr/>
  </property>
</Properties>
</file>